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851" r:id="rId2"/>
    <p:sldMasterId id="2147486781" r:id="rId3"/>
    <p:sldMasterId id="2147487759" r:id="rId4"/>
    <p:sldMasterId id="2147489835" r:id="rId5"/>
    <p:sldMasterId id="2147489933" r:id="rId6"/>
    <p:sldMasterId id="2147489957" r:id="rId7"/>
    <p:sldMasterId id="2147489969" r:id="rId8"/>
    <p:sldMasterId id="2147490078" r:id="rId9"/>
    <p:sldMasterId id="2147490090" r:id="rId10"/>
  </p:sldMasterIdLst>
  <p:notesMasterIdLst>
    <p:notesMasterId r:id="rId23"/>
  </p:notesMasterIdLst>
  <p:handoutMasterIdLst>
    <p:handoutMasterId r:id="rId24"/>
  </p:handoutMasterIdLst>
  <p:sldIdLst>
    <p:sldId id="1082" r:id="rId11"/>
    <p:sldId id="453" r:id="rId12"/>
    <p:sldId id="938" r:id="rId13"/>
    <p:sldId id="1670" r:id="rId14"/>
    <p:sldId id="1652" r:id="rId15"/>
    <p:sldId id="1664" r:id="rId16"/>
    <p:sldId id="456" r:id="rId17"/>
    <p:sldId id="1669" r:id="rId18"/>
    <p:sldId id="1478" r:id="rId19"/>
    <p:sldId id="1665" r:id="rId20"/>
    <p:sldId id="812" r:id="rId21"/>
    <p:sldId id="1668" r:id="rId22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00"/>
    <a:srgbClr val="800000"/>
    <a:srgbClr val="FFFF66"/>
    <a:srgbClr val="99FF66"/>
    <a:srgbClr val="CCECFF"/>
    <a:srgbClr val="CCFFCC"/>
    <a:srgbClr val="CC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855" autoAdjust="0"/>
  </p:normalViewPr>
  <p:slideViewPr>
    <p:cSldViewPr>
      <p:cViewPr varScale="1">
        <p:scale>
          <a:sx n="74" d="100"/>
          <a:sy n="74" d="100"/>
        </p:scale>
        <p:origin x="169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87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12/10/2022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12/10/2022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9E1B0-F527-4E2B-8F57-E3AA412D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BEB2-9F9E-4657-9721-0CE11CFB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4D42F-4E4E-463C-8B62-96C3817E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9F73F-89FC-4A7D-943A-857F6CED34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732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C12E-483D-4162-BBF2-3D6C85EF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CC6C-E8F7-4BB2-A08E-1500670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DDC7-2F6D-4A3D-9060-56EBB511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2347-949F-4130-B765-485F9B822B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829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F554-36DD-4D68-A375-7BC3E06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FAB6-EEC0-4CBE-8A5C-F2CA16A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1665-9CE4-4DF7-BDEE-9147AE2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B16B-4671-4205-B4CE-4B188CFCA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220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8084-0010-4C85-982B-2431F0C4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353D-3ADF-41E9-AE2B-7B0A90EC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BF16-445C-4366-BF23-E120280B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F921-71D4-426C-8747-D1BD41628C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6223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62F42-DAE0-4772-8528-7001FF49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E9571-9DD3-4E13-B9A0-A47F4F5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D12A0-E928-4F4F-9A66-189B09B2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8544-3ECD-4C5E-A583-6DAD7C1F9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3592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5A4309-BFBD-4F99-AD6E-FFA56D9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4A042-00D9-45B4-80A9-54D87272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60DC45-F257-4150-98C3-F3D61FB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6022-03BE-4563-BFB6-81ABC943E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892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9563CB-20D9-4F6B-A0AF-2B49CBB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934C68-EDE6-47B9-83F1-10374782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5BE54E-90D4-4771-ADBC-F5AA72C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39E0-E092-4ACB-A32E-C4D1F190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765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9E50B6-A981-4148-8B09-39D5837D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28468-3985-4C19-A67A-8D90F2BD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17EA3A-1ED3-44AE-A892-491C6241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F9FA-C4C7-4CCF-A86B-A7411B24C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1538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77128-E454-4404-A415-BE38912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E9FA3-C0D7-47A4-BB93-9F3A36F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889236-1558-41C4-851F-BD2CEEB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B498-E1BE-4C81-BA38-F6019E45C8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114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3C4AF-E9C0-436C-B5A9-D63102A4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19911-C3ED-4DD1-96F4-02236A47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8F30-FAA6-4250-BD56-F213F8A2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D6869-7AF9-44C6-9042-E690D5184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85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060B-0BF1-47FA-B0A0-BD2B0869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98B1-43F5-451B-A8A6-DA6D810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C310-71CD-4C9A-A185-6951E40F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655EB-6C98-4FA5-8E3F-E3F692DE9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9966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DBEA-C66F-43A5-A955-A49FBAD3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FED0-D801-4DDE-9AA6-C0E0C5E8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AD1E-AA54-4945-BEB5-B2091B54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727-97DC-4BCD-BA99-95F91C9A48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71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6DCFD-1DE3-48BC-B2F9-7CB654518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BEE04B-4646-4817-9999-98A64CA94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2A91D-73BE-43D0-8C02-858B65B8E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7D6F3-71A1-44FC-9C1E-24F2A8276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3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2118B-04A1-4052-9B71-17DD58958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B558A3-A7BA-4A20-81D3-89AC263AA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D2A231-DF93-4885-8F11-C171416DB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E85AD-6709-4A49-87B3-CEB9D60CE9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13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11512A-6551-4756-9940-0BFA17C6B0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57F699-54AD-4905-AF71-65A3272B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F6FAE-7B53-4270-A5B5-A37E738D0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137F8-FAEA-4553-BA08-7A5824AB9D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423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AF413-E439-4FA7-B771-86B7F8FF0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D62D1-1175-4A3E-BA34-9D22E2673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B2F80-8E2C-478F-82F6-52A4B18E0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1CDAA-8469-466F-B676-4FEB5F0694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66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EF36B4-E2A0-4992-8E6E-3AD77E2C8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1A32F2-9D91-421B-B985-9D8EF935F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DCE54E-8142-4328-93B5-2CBBADE24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7D8B1-DCCD-4FF2-BFA8-86E89784F2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799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B537BE-4840-4857-BE00-CC946DDC7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041952-5673-4224-BDE2-B9F1F9EA2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E9BFE-4622-45EB-9150-86D8B6E53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0DB5-AED8-43EF-B9C1-B94950BBF1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78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E68DF8-2114-40FC-8846-424660579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ADB509-046B-4956-8496-DCF4393C3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0F51D0-7931-4031-A39D-F5288DF47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E907CF-9055-4A64-A7A8-66F68E2FA5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387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851C4-DE83-42B4-AC21-71771FFF8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31D3C-50BE-40C1-B40C-55545C709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211FA-B8CA-4B71-985F-9039C0EDC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E5409-14EC-4D52-B03D-7B8DB22182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50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9936-2A04-4529-A53A-B4662B6E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61FC6-1FF6-42EF-9F09-BCA9A3B0E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CCC20-DE45-432F-80B7-D6BE47383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227AF-9FA5-44DB-8813-C23F9B8C17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04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98820-2417-4280-BD6E-1F9197520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FD199-0358-459B-B0DB-D86427F73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B707F-8D1E-4E61-A048-EF2B76021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19986-E8C9-4CE3-BAB5-A664111055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668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B8977-FCFA-4D0A-AC97-CC951567A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EE0CA-B632-4514-93C5-1C12C9E5F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32CC3F-50C3-4434-A245-1771F3B73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55AC5-A1E9-41FB-8799-45EFCB83D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2384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A2A9-1CC1-463C-8FEF-13538308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7654-271B-4332-8B73-2AB02944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F409-BF21-4B2F-A2D1-C5005791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ABB3-1ABB-4877-AA52-E48212E80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90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05FD-04DF-457F-B1F8-29CFEDFD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804C-4048-4330-A028-DF19A466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8BC3-08A7-4AC3-8B85-63899E63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C25F-A673-4C62-B566-257785EF57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298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8303-9F5A-466C-BF40-E743F61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D813-A427-4218-A80C-B8622E86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20D2-DD6A-4975-8663-7F63209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FEEB-8329-4752-8CC6-0F8F77B68A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607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8F051-B689-4856-94BC-2A28243B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11B84-C56E-444A-A4A4-08D512D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9CBCD5-D4E8-4D16-9887-E8535A5F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C4D1-0016-49BB-943C-052725F6F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035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4BDF88-5405-4FBD-9701-6B5DB988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748D13-63D2-4530-AB6E-81A2406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DB9A9A-2670-4CE6-A5E7-66618326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44AA-7F85-4114-9675-E77E088EB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0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8D559B-8342-4081-A764-BBDB5A08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096188-578C-46EB-9D46-3FBABEA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85C154-38DD-4D7A-9F13-AD79A272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EEB8A-A6D4-4B2D-AB53-494B289B7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151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7EF525-2E80-4687-9DCA-3EC40312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B6302A-E309-48EE-B908-75E9BC7A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C7BFEB-7B74-45DF-9A19-E8A9D082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FAA5-51FA-4B07-9085-0BA27074E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7713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FDE07-1997-4C4E-87C9-6DA5E0A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39BC61-2972-4A24-9485-C5A4EA7C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6742C-50FB-4F67-A259-F8E7D866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1E6B4-5264-4CD1-89AD-935BFD0624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906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646B2-D14B-4A52-B477-D317F264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B75D4-202C-4B5D-8AA0-6C306A2C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12F65-954C-4EC8-818E-FC26FF41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D7CE-E01C-44A6-B849-3D89414BB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863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7B0FA-1732-495E-8DFE-C91C6AF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FA32-A208-4956-814B-90385438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A442-EB7E-4E83-BF26-05714F2B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FA55-7592-4A33-A5AB-956105AB8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275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D3D44-3DCA-41DA-BB56-7E73C56A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1E7E-B51D-458E-A732-AF90F085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8BE9-D48C-4B13-89A3-55D3EC01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EBFD2-26D1-4973-9778-5411FE6315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410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8E9C-0E59-4A8A-8D09-85BC5D6D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8E518-6C7A-4142-B8A5-0FA26C70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D2F0-1D23-4D79-A869-CB45E4C3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463F-2611-4D17-943C-CF6D0E388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074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6EDC-D067-4EBF-B974-E77D9B6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CFFC-446A-465A-80E1-4359E014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135B-D20F-4A4D-9A67-11526CB1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A8AE-7C44-4F92-906A-F7A5111BC7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872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C1F97-A6DE-4A8F-B0DC-3EE62CE8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BCA4-FC0B-46C1-9442-76EE1AC0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76FD-BC12-429C-B2E9-3035F83A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7E5D-B3F4-4C91-8A3D-10DE4451FA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943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23B89-87BE-4398-AC39-A8036E2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3A97D8-F6CA-46D0-9F2F-84C812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139DF-F207-4C32-9B03-234E1578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3CB4-CBA0-4F92-B0C5-F03BB72AEE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13F926-4AB4-4FFC-A9F1-C8ED8F7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82BBB-9204-44E2-855E-6070B24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0CDDDF-C9E5-4358-8630-4732400A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4FAF-127D-458C-A981-EDBE7874A1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723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7F89EE-AA9E-4895-83C7-5CED0D60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D48CB5-6465-439A-B124-165DACF5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D6B17-1EB8-414F-96FD-A1FDC5A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496-6FD0-4C24-928B-A5D6CC48D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780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EFE9B6-B320-46C9-B79D-3D3C06C0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265A37-61DE-45E3-A9E2-1CA9063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E40669-CEF7-4C6D-9D01-33D517A5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7C8C-AFC2-4A27-BD3B-8183968472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8858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4A1758-AF20-4F12-8C59-082B617E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F100D-6AAC-4544-9D18-40A35A9F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27CA65-274C-4B6B-9529-4EFBB8BA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192F-EC43-453A-8019-45ACB19A82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504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FE910F-4B6F-4BE1-88A3-62E8D963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C6160-E5E6-43FF-BFC9-6C316480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5A5D5-84B3-45C2-80C7-A0BC8EE8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33C2-8556-4A29-920D-317B72FEB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477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0BAB-38CB-4CFC-8A2C-D7CE05F3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9CD9-38A4-47FF-BA8E-1271FB9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61BD-7A67-44F6-9983-B2F8B3CB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B69D-5354-480A-A6A7-FA9AFD17D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834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020C-54D8-4294-AF41-F2C4D227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12F8-6318-4512-9C76-E4E4E618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3A24-284E-4133-8E69-C911B4B6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936C-088D-484F-B061-894CC1F7B5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4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A413-66A9-4D1E-AB85-2F2EFA26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0863-F6DB-4325-B5CF-2F2EE4B4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62A5-CEDF-440E-9229-C46C8F7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F488-7C94-4148-9CF6-80ECEDC108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797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DF62-3F1C-4F2B-B112-06024687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01B-7725-41C5-9BC9-27A9C160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D79F-86FD-49C3-B734-6276C998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7182-5D87-4D8F-B3F5-01B392D0C7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525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53B5-DC5B-4701-9E75-6F39D9E1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C2C6-588A-4747-9310-84F02075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4D6A8-F40C-45B5-863B-64C175DD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D17-CBD6-4841-A3D9-7B435D6E7C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85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A88C5-CE4E-4143-9009-BD02E4E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B97DD-23BB-43B6-9B22-FE849154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997BC5-5C27-47B4-8F92-42C36BA5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DCB7-31D6-486A-833C-A14860467C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580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16E3DA-E4D8-4946-A083-135D09D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408B19-FBE5-4C93-ABC6-9ECE265C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E553B1-AEB1-41AC-9770-E9EF10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7B5-33DE-46E6-808A-F60BE74612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376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2077AF-FDDE-4893-9D30-F3A9D90C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94C670-A9B0-4018-91DC-418977D0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C6A220-FE92-40CD-A25A-5AD3683F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5728-E58A-4F87-8C69-E162E74F6A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497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A8AFD6-783B-47C6-82F2-76A041AD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85C64D-7639-4957-962F-172024D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50555-F78C-49BB-A8CA-952ADF8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1E00-74DC-4ADE-9EF0-F213169B8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380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1187C-A1E9-4CB6-9782-18256C45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E360C2-F6BC-4E48-B1B2-68758A5A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BD2781-144C-4529-933B-B295D88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18EA-E59D-4994-93C1-3AC724C387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18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F9E013-E01C-495F-A4B5-14AEC8C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0FAFD-3160-47C8-9177-2C95CE2E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A0534-259A-4CCB-B46A-6C7C6DCE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5F71-C930-459B-BE9A-72CAFD296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868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07DF-2F27-45AD-BC64-BCD8C40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4FD0-B2F1-4630-AD0C-384DAF0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7DE-854F-49C5-89BB-51FDFAF1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1BC2-52AA-442B-99BA-A10E2E31E1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0901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D3A4-0B8D-45D0-99B9-BFCD7D41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428AB-BAB7-4951-9AE8-3A02FABF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71DB-7029-4937-AF01-B0EF3F3D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BAE7-5E47-43CA-872E-8CCFCAA2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136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D4080-A2C8-4F13-953C-E3E2FE1C9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036D7-8223-4644-ADDC-1DF60E2D9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0E5D3-1BC3-4232-8926-A8821763F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8BA9-C2E6-4116-B3F9-49B4361BF1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380468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29B23B-3A58-4D31-8AD6-DCC31DE99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6ADF4-CB7F-4FB6-A80C-5F0EACEB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9D3E8-28AC-4F36-9460-B7E05901E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547B5-2917-415C-AEBE-7B21291F3F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6080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8AB56-4D87-455C-A3C6-D203B1CB7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30114-A5F2-43F1-A265-7365CF8B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BF161B-0D04-4D5C-AA4D-B016BA9EA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95D35-C94F-4295-B0C6-8BF4744214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599325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A5B2A-F920-456F-BCCB-444C09A57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AF722-7483-4132-B0FD-BBC2855C5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357A-10A2-48BD-8ACC-513CBF146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30506-E1BE-481A-9889-49E0A99F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64956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5D8CDB-7282-4932-ADD4-7FC4FE58F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B424BE-7C59-4B61-85BC-0973A5FB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1E0D79-9885-479C-82FA-963011355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360CC-8618-4024-A5BE-266072AFF1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197001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6083B7-0E52-4DDF-A279-D52876868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8E6D52-70D7-4B41-A918-EFF43B479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300E25-9E87-4D6D-8964-5C19055D5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5A7D-DA7C-404A-8AC8-423995C068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04226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743FA-2EB2-4549-9CB5-0DBD3F8DF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6A6E20-0493-48FC-8B05-4A3AB6306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662D3-651A-477C-87A9-682A8E324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8C6C-58DA-42C4-94BF-C689E0AD2B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736692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B2C81-AC18-44D5-A6CA-9F63B2D91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E7737-EB89-4F67-97EB-4932EEA45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03460-D671-4C60-8808-A87D4804F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10B93-D69A-4078-A16C-C2BF85E6A4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97889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E6C21-6D48-4A51-A1D7-186DCF58E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EA228-26B1-4953-9BD6-E3304EE85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2CCC5-E4C7-4FA3-914C-8161800EB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8D036-23FA-46C2-B51F-D14A331E8B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08676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A90AD-E514-4564-B079-47A49416B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FFDC8-1B9B-4085-97D9-B38928DC3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BC18D-30E3-4A61-B70F-CF95B8F3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4995C-CC5A-4498-852E-6B0530ABA5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294543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847-7ACB-490D-A29D-1ABF3D307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3484A-AFD2-4E51-A1FD-7FDEE4520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9D476-CAE8-426B-BAFB-EB5790FF6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56071-3D4F-4643-8ABE-3BA8214F0B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468377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FC6E9F-7AA6-4B03-9463-04B544B4D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D835B-0E7F-45C2-A125-29E067EE8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D335D-5CEB-4129-91EF-E06345E69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E9C4-0B4A-4EB3-8489-741E8B8C1C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0389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25A265-CF2B-478D-9D15-587793D2D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F8FF7-38A4-40B1-A736-05942B14D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1F64C-F368-4618-BC1A-1B44D2091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FE857-5FAF-4FBB-A37A-BB6DCD203C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1000347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667C4F-AF69-4997-AFC4-60E0BFCAF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23C29-FDCC-4D10-A89A-620ADF751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B4D3E-2AC3-4503-9941-B11987E0E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F63FC8-75D1-4A1E-9E2E-06F07F6726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275324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631B8-A0B1-432B-A9E9-4B12BF66B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B71B3-95C8-4C06-AF90-79E8398B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69D34-D21C-4518-86CB-F3EB92482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9BECE-54CE-4721-AF9A-A658826812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641052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B49032-69D4-4A95-BC0F-9DE8887FB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30C7AF-3A9C-4BDD-BC46-CB13289E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D291C1-2BCE-4270-B9D6-4EAAE5D35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DD6BE-1749-4C6B-BA68-61CCB22B57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232194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37B34D-B1B4-477F-929C-90AFA2AA0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A609BF-64D7-4048-9E21-7ABC8ED51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2B5AF-3294-499F-970F-E48A914B6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EBFB9-2E70-4A7A-A029-14FF302E2F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0600691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7CAC63-1675-4967-90BA-E8E4E82A2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BF8C02-6D43-46BB-8970-745DC18FD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8184D-167B-45CB-B2AE-1D9F19556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EDB21-7EC2-4F3F-A4A1-5095BAFC93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29152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0B736-91F5-45A1-A2A9-33F260CB4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FC2D-6A48-4FCF-87E3-1E730B232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C7D16-EE23-4C66-8FE2-34C8CD419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63E2-F161-4637-8A5A-AB8B8FB5C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223385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C640D-4ED5-4C18-A730-C984DA4FA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2A982-DA1A-45F5-9DE8-0B437BC97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D6FDF-AB17-480E-B7C1-AEB5A14056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8D5EA-7E77-4F2C-AEF1-F5A693FAB2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708961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E3A333-DBF6-4EB7-AA6D-E87499FEB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39B6ED-4DF7-455F-9A12-AD00E707A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568804-82F4-4245-A75F-397B19EE2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B30AC-56C3-4E4C-A9C5-F89EE02A6E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6201017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58054-2957-4CAE-988E-C9E4198E0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929B9-7DCC-4E4E-9E92-4DDB47971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C8DD39-B705-438F-9A58-D5177DDB9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327A5-438E-4EA8-8337-698A973158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552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7B44-6726-4DBA-A9FA-48ED7FA9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033BF-1103-4E90-8FB4-B9E43603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849A9-296E-4B98-94E7-E590518B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5CA6-1AE7-4CF8-BF65-0C2298A25F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246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A5A81-0D58-402E-AB41-C7B784E8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F9A3-8B1B-4E44-8CE1-30D4708D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49E0-E042-418F-B286-1C1E1E77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25C94-13B5-4CE9-9719-DDA9CF4DA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558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325F0-ADB9-4B80-A4B7-7D21DBE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30734-8F45-4EEE-9403-35003D3A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619E-D7DA-40F5-BAB1-653A21E94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0755F-B6A9-4576-AC7E-83EADC898E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28931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A6080-DFF8-419A-A2D5-93BF43BC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76DD44-8CFC-4FC0-9229-61E6AE3F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E3093-166A-4651-8F52-BE233426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4B0F-31EC-46BC-B31D-22DE92E2A3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2551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873BDE-3983-425B-B6DE-19C7EFBC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1A894A-66EF-4F56-ADCF-1DBFF868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AA2CBA-4897-4FD2-8C7F-94436EA7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5038-44C0-40BB-AAEE-BA795F45FE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056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BE62FA-A1F4-4B40-B184-DB607255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AC71C-526E-4FF9-BA8C-728009B9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19A4A-51A1-47D1-8599-C7484F71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6B75-1E8D-4B5E-AC4D-E869EC7255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9863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484466-D2AE-4079-9D19-5267FE9F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769F02-C673-4C29-9F35-9372107E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C52B8-F185-4EA4-A0EB-D7ABF6BE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4BF1-1FFE-4B13-BFFB-7C87895EBD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4265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DF40E8-43C7-4B7B-987A-4BCB1900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72164A-50D2-4370-8CE3-F0F77EC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574688-3674-4E40-9B70-C755EBEB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5A34A-12D1-41F5-9F5D-57AFB7D36B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342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9E649F-A082-4261-A1E0-FE14D97D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9223B0-18E8-4E86-8588-18FAA012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70C5F-C1C4-4D3E-B5DD-C892CA1C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3CDC-6845-430C-84EC-2BF6246C72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265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EC51-75CF-4F90-BF7D-2FF6B58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7CE45-D802-4E17-87BD-B25BF55F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4E2C-B0FC-4F18-B44C-2988E7C8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34F2B-9370-427A-954A-6786AE2384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55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6DC0F98-5A7D-4844-A010-631F8D9D8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F308D3C-3F1D-4C0C-B27D-8962127F2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D64B-2F29-48F5-9385-43C787AD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F9DB-7E5B-4615-81AE-4DCFE0AED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9D1A-42A3-48D2-AB10-4981F87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415CDF-C282-479A-8029-C911450F7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4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1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A87DE65-A68D-484D-9CEB-25CE1D820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A32BA2-10EE-4F05-BF63-F2BE4A66F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DD6770-F334-411B-991C-7A525B7DAB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69BACE-3FED-4A3E-AA27-67F6544EC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4EE99E-9EA0-42B5-90EF-24CE3E6356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CB82E2F3-52AE-47E2-AEA3-D4C1CACE18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54" r:id="rId1"/>
    <p:sldLayoutId id="2147489655" r:id="rId2"/>
    <p:sldLayoutId id="2147489656" r:id="rId3"/>
    <p:sldLayoutId id="2147489657" r:id="rId4"/>
    <p:sldLayoutId id="2147489658" r:id="rId5"/>
    <p:sldLayoutId id="2147489659" r:id="rId6"/>
    <p:sldLayoutId id="2147489660" r:id="rId7"/>
    <p:sldLayoutId id="2147489661" r:id="rId8"/>
    <p:sldLayoutId id="2147489662" r:id="rId9"/>
    <p:sldLayoutId id="2147489663" r:id="rId10"/>
    <p:sldLayoutId id="2147489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1B889358-B8ED-4C14-B9D1-ABE27900A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9832F9BE-C50A-4221-9A8A-8A3230C1A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4D4F-3E52-4595-8DA4-3021E37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85D8-7016-495C-B250-5865D1FD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C503-DE44-45C5-963A-4ED601A4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75B6E9-E699-4D77-87F5-904BD691A0C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6" r:id="rId1"/>
    <p:sldLayoutId id="2147489787" r:id="rId2"/>
    <p:sldLayoutId id="2147489788" r:id="rId3"/>
    <p:sldLayoutId id="2147489789" r:id="rId4"/>
    <p:sldLayoutId id="2147489790" r:id="rId5"/>
    <p:sldLayoutId id="2147489791" r:id="rId6"/>
    <p:sldLayoutId id="2147489792" r:id="rId7"/>
    <p:sldLayoutId id="2147489793" r:id="rId8"/>
    <p:sldLayoutId id="2147489794" r:id="rId9"/>
    <p:sldLayoutId id="2147489795" r:id="rId10"/>
    <p:sldLayoutId id="2147489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>
            <a:extLst>
              <a:ext uri="{FF2B5EF4-FFF2-40B4-BE49-F238E27FC236}">
                <a16:creationId xmlns:a16="http://schemas.microsoft.com/office/drawing/2014/main" id="{5C43DF42-C101-4ECD-BC78-0621066900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94BACFBF-73D2-49FA-896D-4EA2C5124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8CF96-210A-4FF7-AD30-04296020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EE34-B33F-4B8C-8FF4-AFF84301D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8C362-235E-478F-8A1A-C91DBADD8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104E69-66E1-46A2-99E8-3601730B7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5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6" r:id="rId1"/>
    <p:sldLayoutId id="2147489837" r:id="rId2"/>
    <p:sldLayoutId id="2147489838" r:id="rId3"/>
    <p:sldLayoutId id="2147489839" r:id="rId4"/>
    <p:sldLayoutId id="2147489840" r:id="rId5"/>
    <p:sldLayoutId id="2147489841" r:id="rId6"/>
    <p:sldLayoutId id="2147489842" r:id="rId7"/>
    <p:sldLayoutId id="2147489843" r:id="rId8"/>
    <p:sldLayoutId id="2147489844" r:id="rId9"/>
    <p:sldLayoutId id="2147489845" r:id="rId10"/>
    <p:sldLayoutId id="2147489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11809D59-53A2-434B-B777-13625CE3C4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D4114AD-294B-403C-890F-B3B597E92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A54-4B12-4642-B048-C0FB55DDD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4A46-66D0-40BF-8D28-3767BA6D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1EEE-08C4-440A-941D-98727AAB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6617F8-24C3-4FB0-8703-6F9929B45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0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34" r:id="rId1"/>
    <p:sldLayoutId id="2147489935" r:id="rId2"/>
    <p:sldLayoutId id="2147489936" r:id="rId3"/>
    <p:sldLayoutId id="2147489937" r:id="rId4"/>
    <p:sldLayoutId id="2147489938" r:id="rId5"/>
    <p:sldLayoutId id="2147489939" r:id="rId6"/>
    <p:sldLayoutId id="2147489940" r:id="rId7"/>
    <p:sldLayoutId id="2147489941" r:id="rId8"/>
    <p:sldLayoutId id="2147489942" r:id="rId9"/>
    <p:sldLayoutId id="2147489943" r:id="rId10"/>
    <p:sldLayoutId id="2147489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2148066-B29E-47FF-8C14-98A5CC2F1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479C7A2-5304-4C9C-8D0E-A192EF3A5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F61751-98AC-4F49-A1AF-44D28B7068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67805-86BB-41E7-A4C2-36D612045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12BACD-33A3-4B5B-81CD-1EAE220285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9AF26AC-4577-4241-88F9-C6126BF8BA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0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8" r:id="rId1"/>
    <p:sldLayoutId id="2147489959" r:id="rId2"/>
    <p:sldLayoutId id="2147489960" r:id="rId3"/>
    <p:sldLayoutId id="2147489961" r:id="rId4"/>
    <p:sldLayoutId id="2147489962" r:id="rId5"/>
    <p:sldLayoutId id="2147489963" r:id="rId6"/>
    <p:sldLayoutId id="2147489964" r:id="rId7"/>
    <p:sldLayoutId id="2147489965" r:id="rId8"/>
    <p:sldLayoutId id="2147489966" r:id="rId9"/>
    <p:sldLayoutId id="2147489967" r:id="rId10"/>
    <p:sldLayoutId id="214748996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59FC4D8-0D05-4B3F-98ED-C18179DB5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828DF17-5791-4648-B898-43DD2278F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F418E3-6E27-4174-9433-08895D241C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3F9BD1-5D15-48F2-A6F3-D20975FF0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A02258-ED78-4499-8D26-CCE94AE3F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fld id="{8E9C3FD2-E102-45F0-9CCF-1FD2874897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78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70" r:id="rId1"/>
    <p:sldLayoutId id="2147489971" r:id="rId2"/>
    <p:sldLayoutId id="2147489972" r:id="rId3"/>
    <p:sldLayoutId id="2147489973" r:id="rId4"/>
    <p:sldLayoutId id="2147489974" r:id="rId5"/>
    <p:sldLayoutId id="2147489975" r:id="rId6"/>
    <p:sldLayoutId id="2147489976" r:id="rId7"/>
    <p:sldLayoutId id="2147489977" r:id="rId8"/>
    <p:sldLayoutId id="2147489978" r:id="rId9"/>
    <p:sldLayoutId id="2147489979" r:id="rId10"/>
    <p:sldLayoutId id="214748998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B92811DD-5F28-4E5A-A75E-1CA24D6152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364279A2-63E2-49FD-8CF6-E477AF1CC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1785-5F1C-44C8-AE57-224C590AC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4046-57F4-4F73-8DA7-4EBBB4143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A490A-B950-4231-A290-974EF599E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1BCB256-4BE5-4B6D-AB05-0172341EA1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175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9" r:id="rId1"/>
    <p:sldLayoutId id="2147490080" r:id="rId2"/>
    <p:sldLayoutId id="2147490081" r:id="rId3"/>
    <p:sldLayoutId id="2147490082" r:id="rId4"/>
    <p:sldLayoutId id="2147490083" r:id="rId5"/>
    <p:sldLayoutId id="2147490084" r:id="rId6"/>
    <p:sldLayoutId id="2147490085" r:id="rId7"/>
    <p:sldLayoutId id="2147490086" r:id="rId8"/>
    <p:sldLayoutId id="2147490087" r:id="rId9"/>
    <p:sldLayoutId id="2147490088" r:id="rId10"/>
    <p:sldLayoutId id="214749008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ageuk.org.uk/BrandPartnerGlobal/croydonVPP/images/partners/cala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41125&amp;picture=uk-map" TargetMode="External"/><Relationship Id="rId7" Type="http://schemas.openxmlformats.org/officeDocument/2006/relationships/hyperlink" Target="https://freepngimg.com/png/24237-australia-map-transparent-imag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0.png"/><Relationship Id="rId5" Type="http://schemas.openxmlformats.org/officeDocument/2006/relationships/hyperlink" Target="http://codegolf.stackexchange.com/questions/74328/surrounding-countries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3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miércol</a:t>
            </a:r>
            <a:r>
              <a:rPr lang="en-GB" altLang="en-US" sz="2000" dirty="0" err="1">
                <a:latin typeface="Comic Sans MS" panose="030F0702030302020204" pitchFamily="66" charset="0"/>
              </a:rPr>
              <a:t>es</a:t>
            </a:r>
            <a:r>
              <a:rPr lang="en-GB" altLang="en-US" sz="2000" i="1" dirty="0">
                <a:latin typeface="Comic Sans MS" panose="030F0702030302020204" pitchFamily="66" charset="0"/>
              </a:rPr>
              <a:t>, 9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mayo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Pronunciación</a:t>
            </a:r>
            <a:r>
              <a:rPr lang="en-GB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en-GB" alt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altLang="en-US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Práctica</a:t>
            </a:r>
            <a:r>
              <a:rPr lang="en-GB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conjugación</a:t>
            </a: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de seis 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verbos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latin typeface="Comic Sans MS" panose="030F0702030302020204" pitchFamily="66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        - </a:t>
            </a:r>
            <a:r>
              <a:rPr lang="en-GB" altLang="en-US" sz="2400" dirty="0" err="1">
                <a:latin typeface="Comic Sans MS" panose="030F0702030302020204" pitchFamily="66" charset="0"/>
              </a:rPr>
              <a:t>d</a:t>
            </a:r>
            <a:r>
              <a:rPr lang="en-GB" altLang="en-US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escripci</a:t>
            </a:r>
            <a:r>
              <a:rPr lang="en-GB" altLang="en-US" sz="2400" dirty="0" err="1">
                <a:latin typeface="Comic Sans MS" panose="030F0702030302020204" pitchFamily="66" charset="0"/>
              </a:rPr>
              <a:t>ón</a:t>
            </a:r>
            <a:r>
              <a:rPr lang="en-GB" altLang="en-US" sz="2400" dirty="0">
                <a:latin typeface="Comic Sans MS" panose="030F0702030302020204" pitchFamily="66" charset="0"/>
              </a:rPr>
              <a:t> de </a:t>
            </a:r>
            <a:r>
              <a:rPr lang="en-GB" altLang="en-US" sz="2400" dirty="0" err="1">
                <a:latin typeface="Comic Sans MS" panose="030F0702030302020204" pitchFamily="66" charset="0"/>
              </a:rPr>
              <a:t>una</a:t>
            </a:r>
            <a:r>
              <a:rPr lang="en-GB" altLang="en-US" sz="2400" dirty="0">
                <a:latin typeface="Comic Sans MS" panose="030F0702030302020204" pitchFamily="66" charset="0"/>
              </a:rPr>
              <a:t> ciudad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- </a:t>
            </a:r>
            <a:r>
              <a:rPr lang="en-GB" alt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Near or far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69127-6BC2-4BC8-A431-8197D584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8" y="443567"/>
            <a:ext cx="85328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Bilbao?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histórico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turístico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industrial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5400" b="1" dirty="0">
                <a:solidFill>
                  <a:srgbClr val="4A452A"/>
                </a:solidFill>
                <a:latin typeface="Comic Sans MS" panose="030F0702030302020204" pitchFamily="66" charset="0"/>
              </a:rPr>
              <a:t>   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4578E-72AC-4F33-A59C-3ECD5EEF69FB}"/>
              </a:ext>
            </a:extLst>
          </p:cNvPr>
          <p:cNvSpPr txBox="1"/>
          <p:nvPr/>
        </p:nvSpPr>
        <p:spPr>
          <a:xfrm>
            <a:off x="467544" y="261863"/>
            <a:ext cx="7780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Bilbao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C6DBBECF-791A-4F30-99A6-5970ADF1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74898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8F627C5D-106C-4F20-BA50-F4F90B1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63142"/>
            <a:ext cx="7380288" cy="463550"/>
          </a:xfrm>
        </p:spPr>
        <p:txBody>
          <a:bodyPr/>
          <a:lstStyle/>
          <a:p>
            <a:r>
              <a:rPr lang="en-US" altLang="en-US" sz="3600" b="1" dirty="0" err="1">
                <a:latin typeface="Bradley Hand ITC" panose="03070402050302030203" pitchFamily="66" charset="0"/>
              </a:rPr>
              <a:t>Tareas</a:t>
            </a:r>
            <a:r>
              <a:rPr lang="en-US" altLang="en-US" sz="3600" b="1" dirty="0">
                <a:latin typeface="Bradley Hand ITC" panose="03070402050302030203" pitchFamily="66" charset="0"/>
              </a:rPr>
              <a:t>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9C1D398-6C5F-4AE4-B619-AE6E3782C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044" y="922745"/>
            <a:ext cx="8920956" cy="5240338"/>
          </a:xfrm>
        </p:spPr>
        <p:txBody>
          <a:bodyPr/>
          <a:lstStyle/>
          <a:p>
            <a:pPr>
              <a:buFontTx/>
              <a:buChar char="-"/>
              <a:defRPr/>
            </a:pP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Two assessments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  <a:p>
            <a:pPr marL="457200" indent="-457200">
              <a:buAutoNum type="arabicPeriod"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Study the meaning of the verbs &amp; conjugation of the 6 verbs 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      (see p6 of this PPP</a:t>
            </a:r>
          </a:p>
        </p:txBody>
      </p:sp>
      <p:pic>
        <p:nvPicPr>
          <p:cNvPr id="16390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130016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Tercera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4305CDF0-533E-466D-94C1-9DDC697D76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712"/>
            <a:ext cx="4519612" cy="5000625"/>
          </a:xfrm>
        </p:spPr>
        <p:txBody>
          <a:bodyPr/>
          <a:lstStyle/>
          <a:p>
            <a:pPr eaLnBrk="1" hangingPunct="1"/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rra</a:t>
            </a:r>
          </a:p>
          <a:p>
            <a:pPr eaLnBrk="1" hangingPunct="1"/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rrilla</a:t>
            </a:r>
            <a:endParaRPr lang="en-GB" altLang="en-US" sz="5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Hogu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ra</a:t>
            </a:r>
            <a:endParaRPr lang="en-GB" altLang="en-US" sz="5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Mangu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ra</a:t>
            </a:r>
            <a:endParaRPr lang="en-GB" altLang="en-US" sz="5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Cargu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endParaRPr lang="en-GB" altLang="en-US" sz="5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Embargu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endParaRPr lang="en-GB" altLang="en-US" sz="5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6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1F6DFED8-156B-475D-9A12-1508FCC13F2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99124" y="836712"/>
            <a:ext cx="4059877" cy="5399088"/>
          </a:xfrm>
        </p:spPr>
        <p:txBody>
          <a:bodyPr/>
          <a:lstStyle/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tarra</a:t>
            </a:r>
            <a:endParaRPr lang="en-GB" altLang="en-US" sz="5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so</a:t>
            </a:r>
            <a:endParaRPr lang="en-GB" altLang="en-US" sz="5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í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a</a:t>
            </a:r>
            <a:endParaRPr lang="en-GB" altLang="en-US" sz="5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5400" b="1" dirty="0">
                <a:solidFill>
                  <a:srgbClr val="663300"/>
                </a:solidFill>
                <a:latin typeface="Comic Sans MS" panose="030F0702030302020204" pitchFamily="66" charset="0"/>
              </a:rPr>
              <a:t>llermo</a:t>
            </a:r>
            <a:endParaRPr lang="en-GB" altLang="en-US" sz="54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rnalda</a:t>
            </a:r>
            <a:endParaRPr lang="en-GB" sz="54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sz="54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Á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54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la</a:t>
            </a:r>
            <a:endParaRPr lang="en-GB" sz="54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54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AC90-B151-47D7-82FD-561894DDD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-69583"/>
            <a:ext cx="5544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6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</a:t>
            </a:r>
            <a:r>
              <a:rPr lang="en-GB" altLang="en-US" sz="6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altLang="en-US" sz="6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ACFD5-F369-4AAD-A2AD-EA8AFEC36500}"/>
              </a:ext>
            </a:extLst>
          </p:cNvPr>
          <p:cNvSpPr txBox="1">
            <a:spLocks/>
          </p:cNvSpPr>
          <p:nvPr/>
        </p:nvSpPr>
        <p:spPr bwMode="auto">
          <a:xfrm>
            <a:off x="6807940" y="57669"/>
            <a:ext cx="230450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400" i="1" kern="0" dirty="0" err="1">
                <a:latin typeface="Comic Sans MS" panose="030F0702030302020204" pitchFamily="66" charset="0"/>
              </a:rPr>
              <a:t>Pronunciación</a:t>
            </a:r>
            <a:endParaRPr lang="en-US" altLang="en-US" sz="2400" kern="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ABFBBD-7481-2C61-A540-2751F809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26" y="332656"/>
            <a:ext cx="6095390" cy="622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5602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61EFCF87-A088-4E1E-AD5E-078C170B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" y="100725"/>
            <a:ext cx="2905735" cy="17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050D65B6-2B45-4F4B-837E-5EEB200C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64" y="188640"/>
            <a:ext cx="5074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 err="1">
                <a:latin typeface="Comic Sans MS" panose="030F0702030302020204" pitchFamily="66" charset="0"/>
              </a:rPr>
              <a:t>Poned</a:t>
            </a:r>
            <a:r>
              <a:rPr lang="en-GB" altLang="en-US" sz="2400" dirty="0">
                <a:latin typeface="Comic Sans MS" panose="030F0702030302020204" pitchFamily="66" charset="0"/>
              </a:rPr>
              <a:t> las palabras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                    </a:t>
            </a:r>
            <a:r>
              <a:rPr lang="en-GB" altLang="en-US" sz="2400" dirty="0" err="1">
                <a:latin typeface="Comic Sans MS" panose="030F0702030302020204" pitchFamily="66" charset="0"/>
              </a:rPr>
              <a:t>en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el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orden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correcto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9688-4F17-4AEF-8EC6-0D3BEFF4A8A6}"/>
              </a:ext>
            </a:extLst>
          </p:cNvPr>
          <p:cNvSpPr txBox="1"/>
          <p:nvPr/>
        </p:nvSpPr>
        <p:spPr>
          <a:xfrm>
            <a:off x="1276678" y="2117569"/>
            <a:ext cx="6480720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 ? ciudad 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hay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en - tu – qué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07CC-1844-44BB-A576-818E9984F146}"/>
              </a:ext>
            </a:extLst>
          </p:cNvPr>
          <p:cNvSpPr txBox="1"/>
          <p:nvPr/>
        </p:nvSpPr>
        <p:spPr>
          <a:xfrm>
            <a:off x="539552" y="287232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en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tu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ciudad?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ECA07-8E44-4373-B6DE-A8296A83C21E}"/>
              </a:ext>
            </a:extLst>
          </p:cNvPr>
          <p:cNvSpPr txBox="1"/>
          <p:nvPr/>
        </p:nvSpPr>
        <p:spPr>
          <a:xfrm>
            <a:off x="520594" y="5229200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Queso,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quiero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pollo, vino </a:t>
            </a: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ensalada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7131E-6982-4D46-A417-58DE94039558}"/>
              </a:ext>
            </a:extLst>
          </p:cNvPr>
          <p:cNvSpPr txBox="1"/>
          <p:nvPr/>
        </p:nvSpPr>
        <p:spPr>
          <a:xfrm>
            <a:off x="487635" y="443711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Cuál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la palabra </a:t>
            </a:r>
            <a:r>
              <a:rPr kumimoji="0" lang="en-GB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00014-DB49-4A9D-B447-018E32977812}"/>
              </a:ext>
            </a:extLst>
          </p:cNvPr>
          <p:cNvSpPr txBox="1"/>
          <p:nvPr/>
        </p:nvSpPr>
        <p:spPr>
          <a:xfrm>
            <a:off x="2339752" y="5229199"/>
            <a:ext cx="1423412" cy="59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b="1" dirty="0" err="1">
                <a:solidFill>
                  <a:srgbClr val="99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quier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o</a:t>
            </a:r>
            <a:endParaRPr lang="en-GB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">
            <a:extLst>
              <a:ext uri="{FF2B5EF4-FFF2-40B4-BE49-F238E27FC236}">
                <a16:creationId xmlns:a16="http://schemas.microsoft.com/office/drawing/2014/main" id="{15CAFF1B-9572-49E4-A051-79A28475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704B0-60A2-4942-B57A-E4592750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1" y="586633"/>
            <a:ext cx="3325813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Ten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altLang="en-US" sz="1400" b="0" i="0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=  to have</a:t>
            </a:r>
            <a:endParaRPr kumimoji="0" lang="en-GB" altLang="en-US" sz="1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Ten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T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s-ES_tradnl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T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200" b="0" i="0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= to be</a:t>
            </a:r>
          </a:p>
          <a:p>
            <a:pPr marL="342900" indent="-34290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GB" altLang="en-US" sz="3600" b="1" dirty="0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415F-0AA8-42C6-A0BE-8BEF89AD9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610" y="418663"/>
            <a:ext cx="3822700" cy="606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Vend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 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12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  to sell</a:t>
            </a:r>
            <a:endParaRPr lang="en-GB" altLang="en-US" sz="12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Vend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Vend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Vend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Quer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altLang="en-US" sz="1200" b="0" i="0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= to want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Qu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F8B2-7966-4645-82B9-B0893CE4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31" y="272985"/>
            <a:ext cx="3043382" cy="648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36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GB" altLang="en-US" sz="12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  to open</a:t>
            </a:r>
            <a:endParaRPr lang="en-GB" altLang="en-US" sz="12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Abr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lang="en-GB" altLang="en-US" sz="3600" u="sng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Empez</a:t>
            </a:r>
            <a:r>
              <a:rPr lang="en-GB" altLang="en-US" sz="3600" u="sng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</a:t>
            </a:r>
            <a:r>
              <a:rPr lang="en-GB" altLang="en-US" sz="1200" dirty="0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=  to start</a:t>
            </a:r>
            <a:endParaRPr lang="en-GB" altLang="en-US" sz="12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Emp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ez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</a:p>
          <a:p>
            <a:pPr lvl="0" fontAlgn="auto">
              <a:spcAft>
                <a:spcPts val="0"/>
              </a:spcAft>
              <a:buClr>
                <a:srgbClr val="FFFF00"/>
              </a:buClr>
              <a:buSzPct val="80000"/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Emp</a:t>
            </a:r>
            <a:r>
              <a:rPr lang="en-GB" altLang="en-US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ez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lvl="0" defTabSz="685800">
              <a:spcBef>
                <a:spcPct val="0"/>
              </a:spcBef>
              <a:buNone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Emp</a:t>
            </a:r>
            <a:r>
              <a:rPr lang="en-GB" altLang="en-US" sz="3600" b="1" dirty="0" err="1">
                <a:solidFill>
                  <a:srgbClr val="C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GB" altLang="en-US" sz="36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ez</a:t>
            </a:r>
            <a:r>
              <a:rPr lang="en-GB" altLang="en-US" sz="36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71DF45-A696-4560-9A35-BA3AD814A0D0}"/>
              </a:ext>
            </a:extLst>
          </p:cNvPr>
          <p:cNvSpPr txBox="1">
            <a:spLocks/>
          </p:cNvSpPr>
          <p:nvPr/>
        </p:nvSpPr>
        <p:spPr bwMode="auto">
          <a:xfrm>
            <a:off x="204861" y="-25180"/>
            <a:ext cx="2376264" cy="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Conjugación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de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verbos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3B2B-F70F-41AA-A4D4-FCA1CAF9D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8640"/>
            <a:ext cx="6692900" cy="360412"/>
          </a:xfrm>
        </p:spPr>
        <p:txBody>
          <a:bodyPr/>
          <a:lstStyle/>
          <a:p>
            <a:pPr algn="l"/>
            <a:r>
              <a:rPr lang="en-GB" altLang="en-US" sz="1800" dirty="0" err="1">
                <a:latin typeface="Comic Sans MS" panose="030F0702030302020204" pitchFamily="66" charset="0"/>
              </a:rPr>
              <a:t>Dictado</a:t>
            </a:r>
            <a:r>
              <a:rPr lang="en-GB" altLang="en-US" sz="1800" dirty="0">
                <a:latin typeface="Comic Sans MS" panose="030F0702030302020204" pitchFamily="66" charset="0"/>
              </a:rPr>
              <a:t> – 10 palabras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244738" name="Picture 2" descr="C:\Users\Lewis Andrews\AppData\Local\Microsoft\Windows\Temporary Internet Files\Content.IE5\EYPDO8DI\spelling[1].gif">
            <a:extLst>
              <a:ext uri="{FF2B5EF4-FFF2-40B4-BE49-F238E27FC236}">
                <a16:creationId xmlns:a16="http://schemas.microsoft.com/office/drawing/2014/main" id="{6207CA74-1B95-4F3B-BD82-B3803F2E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375412" cy="16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DEECC8-7A62-4B87-A09D-F0C50BD4D21D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648618"/>
          <a:ext cx="396044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636805804"/>
                    </a:ext>
                  </a:extLst>
                </a:gridCol>
              </a:tblGrid>
              <a:tr h="181862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1.  </a:t>
                      </a:r>
                      <a:r>
                        <a:rPr lang="en-GB" sz="2800" dirty="0" err="1">
                          <a:effectLst/>
                        </a:rPr>
                        <a:t>Cerrado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los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domingos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337694"/>
                  </a:ext>
                </a:extLst>
              </a:tr>
              <a:tr h="181862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2.  Playa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882838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3.  </a:t>
                      </a:r>
                      <a:r>
                        <a:rPr lang="en-GB" sz="2800" dirty="0" err="1">
                          <a:effectLst/>
                        </a:rPr>
                        <a:t>Escuelas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014336"/>
                  </a:ext>
                </a:extLst>
              </a:tr>
              <a:tr h="25321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4.  </a:t>
                      </a:r>
                      <a:r>
                        <a:rPr lang="en-GB" sz="2800" dirty="0" err="1">
                          <a:effectLst/>
                        </a:rPr>
                        <a:t>Parques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públicos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94924"/>
                  </a:ext>
                </a:extLst>
              </a:tr>
              <a:tr h="25321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5.  Ascensor 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3171553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6.  No se </a:t>
                      </a:r>
                      <a:r>
                        <a:rPr lang="en-GB" sz="2800" dirty="0" err="1">
                          <a:effectLst/>
                        </a:rPr>
                        <a:t>puede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r>
                        <a:rPr lang="en-GB" sz="2800" dirty="0" err="1">
                          <a:effectLst/>
                        </a:rPr>
                        <a:t>aparcar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02679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78A4AA-7FBA-4558-A8DE-47089900B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652669"/>
              </p:ext>
            </p:extLst>
          </p:nvPr>
        </p:nvGraphicFramePr>
        <p:xfrm>
          <a:off x="251520" y="3429000"/>
          <a:ext cx="4032448" cy="313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831646912"/>
                    </a:ext>
                  </a:extLst>
                </a:gridCol>
              </a:tblGrid>
              <a:tr h="3896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2800" dirty="0">
                          <a:effectLst/>
                        </a:rPr>
                        <a:t>  7.   Piscina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346185"/>
                  </a:ext>
                </a:extLst>
              </a:tr>
              <a:tr h="389614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  8.   Centro </a:t>
                      </a:r>
                      <a:r>
                        <a:rPr lang="en-GB" sz="2800" dirty="0" err="1">
                          <a:effectLst/>
                        </a:rPr>
                        <a:t>comercial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111956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  9.   Salida de </a:t>
                      </a:r>
                      <a:r>
                        <a:rPr lang="en-GB" sz="2800" dirty="0" err="1">
                          <a:effectLst/>
                        </a:rPr>
                        <a:t>emergencia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841549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10.  </a:t>
                      </a:r>
                      <a:r>
                        <a:rPr lang="en-GB" sz="2800" dirty="0" err="1">
                          <a:effectLst/>
                        </a:rPr>
                        <a:t>Estación</a:t>
                      </a:r>
                      <a:r>
                        <a:rPr lang="en-GB" sz="2800" dirty="0">
                          <a:effectLst/>
                        </a:rPr>
                        <a:t> de </a:t>
                      </a:r>
                      <a:r>
                        <a:rPr lang="en-GB" sz="2800" dirty="0" err="1">
                          <a:effectLst/>
                        </a:rPr>
                        <a:t>tren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539123"/>
                  </a:ext>
                </a:extLst>
              </a:tr>
              <a:tr h="25321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11.  </a:t>
                      </a:r>
                      <a:r>
                        <a:rPr lang="en-GB" sz="2800" dirty="0" err="1">
                          <a:effectLst/>
                        </a:rPr>
                        <a:t>Biblioteca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348801"/>
                  </a:ext>
                </a:extLst>
              </a:tr>
              <a:tr h="181862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12.  </a:t>
                      </a:r>
                      <a:r>
                        <a:rPr lang="en-GB" sz="2800" dirty="0" err="1">
                          <a:effectLst/>
                        </a:rPr>
                        <a:t>Oficina</a:t>
                      </a:r>
                      <a:r>
                        <a:rPr lang="en-GB" sz="2800" dirty="0">
                          <a:effectLst/>
                        </a:rPr>
                        <a:t> de </a:t>
                      </a:r>
                      <a:r>
                        <a:rPr lang="en-GB" sz="2800" dirty="0" err="1">
                          <a:effectLst/>
                        </a:rPr>
                        <a:t>correos</a:t>
                      </a:r>
                      <a:r>
                        <a:rPr lang="en-GB" sz="28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145922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13.  Castillo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8383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A60B88-909B-43D6-CC6D-246231598AE4}"/>
              </a:ext>
            </a:extLst>
          </p:cNvPr>
          <p:cNvGraphicFramePr>
            <a:graphicFrameLocks noGrp="1"/>
          </p:cNvGraphicFramePr>
          <p:nvPr/>
        </p:nvGraphicFramePr>
        <p:xfrm>
          <a:off x="1429775" y="3453849"/>
          <a:ext cx="6238875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50">
                  <a:extLst>
                    <a:ext uri="{9D8B030D-6E8A-4147-A177-3AD203B41FA5}">
                      <a16:colId xmlns:a16="http://schemas.microsoft.com/office/drawing/2014/main" val="4051134157"/>
                    </a:ext>
                  </a:extLst>
                </a:gridCol>
                <a:gridCol w="4843145">
                  <a:extLst>
                    <a:ext uri="{9D8B030D-6E8A-4147-A177-3AD203B41FA5}">
                      <a16:colId xmlns:a16="http://schemas.microsoft.com/office/drawing/2014/main" val="31172846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809412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No.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Item of food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Correct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716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1.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89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2.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37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3.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53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4.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055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5.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88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6.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4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7.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894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8.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860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 9.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48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10.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135310"/>
                  </a:ext>
                </a:extLst>
              </a:tr>
            </a:tbl>
          </a:graphicData>
        </a:graphic>
      </p:graphicFrame>
      <p:pic>
        <p:nvPicPr>
          <p:cNvPr id="1034" name="Picture 10">
            <a:extLst>
              <a:ext uri="{FF2B5EF4-FFF2-40B4-BE49-F238E27FC236}">
                <a16:creationId xmlns:a16="http://schemas.microsoft.com/office/drawing/2014/main" id="{E07C3AF4-4163-1A46-80FE-AC0BB3EC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" y="124003"/>
            <a:ext cx="685800" cy="6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5" descr="Resultado de imagen de tapas comida dibujos">
            <a:extLst>
              <a:ext uri="{FF2B5EF4-FFF2-40B4-BE49-F238E27FC236}">
                <a16:creationId xmlns:a16="http://schemas.microsoft.com/office/drawing/2014/main" id="{373DF699-DD98-713A-D94F-3F06A477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33" y="1523543"/>
            <a:ext cx="2173815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raphic 2">
            <a:extLst>
              <a:ext uri="{FF2B5EF4-FFF2-40B4-BE49-F238E27FC236}">
                <a16:creationId xmlns:a16="http://schemas.microsoft.com/office/drawing/2014/main" id="{D9019493-21F0-511D-EEAA-D6A5562FF832}"/>
              </a:ext>
            </a:extLst>
          </p:cNvPr>
          <p:cNvSpPr/>
          <p:nvPr/>
        </p:nvSpPr>
        <p:spPr>
          <a:xfrm rot="767481" flipV="1">
            <a:off x="1452563" y="2857500"/>
            <a:ext cx="174625" cy="225425"/>
          </a:xfrm>
          <a:custGeom>
            <a:avLst/>
            <a:gdLst>
              <a:gd name="connsiteX0" fmla="*/ 3306691 w 3328015"/>
              <a:gd name="connsiteY0" fmla="*/ 3640131 h 3655079"/>
              <a:gd name="connsiteX1" fmla="*/ 1494295 w 3328015"/>
              <a:gd name="connsiteY1" fmla="*/ 1755849 h 3655079"/>
              <a:gd name="connsiteX2" fmla="*/ 911565 w 3328015"/>
              <a:gd name="connsiteY2" fmla="*/ 871890 h 3655079"/>
              <a:gd name="connsiteX3" fmla="*/ 891987 w 3328015"/>
              <a:gd name="connsiteY3" fmla="*/ 847984 h 3655079"/>
              <a:gd name="connsiteX4" fmla="*/ 446302 w 3328015"/>
              <a:gd name="connsiteY4" fmla="*/ 1144653 h 3655079"/>
              <a:gd name="connsiteX5" fmla="*/ -1687 w 3328015"/>
              <a:gd name="connsiteY5" fmla="*/ 1443338 h 3655079"/>
              <a:gd name="connsiteX6" fmla="*/ 1768 w 3328015"/>
              <a:gd name="connsiteY6" fmla="*/ 1432681 h 3655079"/>
              <a:gd name="connsiteX7" fmla="*/ 524325 w 3328015"/>
              <a:gd name="connsiteY7" fmla="*/ 715779 h 3655079"/>
              <a:gd name="connsiteX8" fmla="*/ 1043140 w 3328015"/>
              <a:gd name="connsiteY8" fmla="*/ 3484 h 3655079"/>
              <a:gd name="connsiteX9" fmla="*/ 1052065 w 3328015"/>
              <a:gd name="connsiteY9" fmla="*/ -5733 h 3655079"/>
              <a:gd name="connsiteX10" fmla="*/ 1094100 w 3328015"/>
              <a:gd name="connsiteY10" fmla="*/ 88741 h 3655079"/>
              <a:gd name="connsiteX11" fmla="*/ 1700727 w 3328015"/>
              <a:gd name="connsiteY11" fmla="*/ 1366723 h 3655079"/>
              <a:gd name="connsiteX12" fmla="*/ 3245942 w 3328015"/>
              <a:gd name="connsiteY12" fmla="*/ 3562651 h 3655079"/>
              <a:gd name="connsiteX13" fmla="*/ 3321950 w 3328015"/>
              <a:gd name="connsiteY13" fmla="*/ 3649348 h 3655079"/>
              <a:gd name="connsiteX14" fmla="*/ 3306691 w 3328015"/>
              <a:gd name="connsiteY14" fmla="*/ 3640131 h 36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28015" h="3655079">
                <a:moveTo>
                  <a:pt x="3306691" y="3640131"/>
                </a:moveTo>
                <a:cubicBezTo>
                  <a:pt x="2712732" y="3229402"/>
                  <a:pt x="2092861" y="2584795"/>
                  <a:pt x="1494295" y="1755849"/>
                </a:cubicBezTo>
                <a:cubicBezTo>
                  <a:pt x="1301108" y="1488271"/>
                  <a:pt x="1078265" y="1150125"/>
                  <a:pt x="911565" y="871890"/>
                </a:cubicBezTo>
                <a:cubicBezTo>
                  <a:pt x="900624" y="854032"/>
                  <a:pt x="895154" y="846831"/>
                  <a:pt x="891987" y="847984"/>
                </a:cubicBezTo>
                <a:cubicBezTo>
                  <a:pt x="889684" y="848848"/>
                  <a:pt x="689010" y="982493"/>
                  <a:pt x="446302" y="1144653"/>
                </a:cubicBezTo>
                <a:cubicBezTo>
                  <a:pt x="203305" y="1307101"/>
                  <a:pt x="1768" y="1441322"/>
                  <a:pt x="-1687" y="1443338"/>
                </a:cubicBezTo>
                <a:cubicBezTo>
                  <a:pt x="-7157" y="1446219"/>
                  <a:pt x="-6581" y="1444490"/>
                  <a:pt x="1768" y="1432681"/>
                </a:cubicBezTo>
                <a:cubicBezTo>
                  <a:pt x="7526" y="1424904"/>
                  <a:pt x="242461" y="1102313"/>
                  <a:pt x="524325" y="715779"/>
                </a:cubicBezTo>
                <a:cubicBezTo>
                  <a:pt x="806190" y="329244"/>
                  <a:pt x="1039685" y="8669"/>
                  <a:pt x="1043140" y="3484"/>
                </a:cubicBezTo>
                <a:cubicBezTo>
                  <a:pt x="1046883" y="-1412"/>
                  <a:pt x="1050913" y="-5733"/>
                  <a:pt x="1052065" y="-5733"/>
                </a:cubicBezTo>
                <a:cubicBezTo>
                  <a:pt x="1053217" y="-5733"/>
                  <a:pt x="1072219" y="36608"/>
                  <a:pt x="1094100" y="88741"/>
                </a:cubicBezTo>
                <a:cubicBezTo>
                  <a:pt x="1294198" y="561971"/>
                  <a:pt x="1489401" y="973564"/>
                  <a:pt x="1700727" y="1366723"/>
                </a:cubicBezTo>
                <a:cubicBezTo>
                  <a:pt x="2140942" y="2185011"/>
                  <a:pt x="2648528" y="2906810"/>
                  <a:pt x="3245942" y="3562651"/>
                </a:cubicBezTo>
                <a:cubicBezTo>
                  <a:pt x="3324254" y="3649059"/>
                  <a:pt x="3324829" y="3649348"/>
                  <a:pt x="3321950" y="3649348"/>
                </a:cubicBezTo>
                <a:cubicBezTo>
                  <a:pt x="3320799" y="3649059"/>
                  <a:pt x="3313889" y="3645027"/>
                  <a:pt x="3306691" y="3640131"/>
                </a:cubicBezTo>
                <a:close/>
              </a:path>
            </a:pathLst>
          </a:custGeom>
          <a:solidFill>
            <a:srgbClr val="4CAF50"/>
          </a:solidFill>
          <a:ln w="287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82D4EAA-AF46-B0E9-4CFC-BED4895A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2857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6B7BC2A-750F-F345-A27D-F2F9CDEBF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53" y="11232"/>
            <a:ext cx="88138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	</a:t>
            </a:r>
            <a:r>
              <a:rPr lang="en-GB" altLang="en-US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ASSESSMENT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									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Arial" panose="020B0604020202020204" pitchFamily="34" charset="0"/>
                <a:cs typeface="+mn-cs"/>
              </a:rPr>
              <a:t>         Entry 3 Level Award in Reading &amp; Writing in Spanish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+mn-cs"/>
              </a:rPr>
              <a:t>Unit title: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Writing in Spanish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 Task: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3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Assessment criteria: 1.1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Language &amp; course ref: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Spanish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                              Date:          /           /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Learner:                                                                                         Tutor:  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Flor de Andrews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Writing 1.1: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Write a simple list of a minimum of 7 items in Spanish from a specific topic.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Topic: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Shopping for a party.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                                 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DD4FDF1-3BFD-A0BB-8E42-5BD73F44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976" y="30994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                                                 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Write a list in Spanish of </a:t>
            </a:r>
            <a:r>
              <a:rPr kumimoji="0" lang="en-GB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 least </a:t>
            </a:r>
            <a:r>
              <a:rPr kumimoji="0" lang="en-GB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7</a:t>
            </a:r>
            <a:r>
              <a:rPr kumimoji="0" lang="en-GB" alt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items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of food that you may need for a buffet.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7F9C7ABA-80E4-1D22-5222-B969D48B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775" y="602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You may use a dictionary if required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       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The learner has achieved the assessment criteria.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Signed:                                                   Tutor/IV          	                   Date: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Comments</a:t>
            </a: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5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7D6068-7AE6-42D8-AB06-9B07036F9C53}"/>
              </a:ext>
            </a:extLst>
          </p:cNvPr>
          <p:cNvSpPr/>
          <p:nvPr/>
        </p:nvSpPr>
        <p:spPr>
          <a:xfrm>
            <a:off x="284485" y="4621956"/>
            <a:ext cx="3310122" cy="15573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Is it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Km.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(away)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No, 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is 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Yes, 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is.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691572D-FF04-9F02-F125-8A30549D9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78199" y="168183"/>
            <a:ext cx="876099" cy="1022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9C14E-D249-2CE8-FC64-134C9CC27478}"/>
              </a:ext>
            </a:extLst>
          </p:cNvPr>
          <p:cNvSpPr txBox="1"/>
          <p:nvPr/>
        </p:nvSpPr>
        <p:spPr>
          <a:xfrm>
            <a:off x="5868144" y="4575264"/>
            <a:ext cx="3552570" cy="155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¿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Km.?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No, no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5 Km)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Sí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GB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 </a:t>
            </a:r>
            <a:r>
              <a:rPr kumimoji="0" lang="en-GB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 Km)</a:t>
            </a: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F69E249-FD3C-4528-BD29-7286EB8B3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9969" y="1346975"/>
            <a:ext cx="3238633" cy="1822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5FFCC5-498F-40FA-EAA5-4AF48CA1F07E}"/>
              </a:ext>
            </a:extLst>
          </p:cNvPr>
          <p:cNvSpPr txBox="1"/>
          <p:nvPr/>
        </p:nvSpPr>
        <p:spPr>
          <a:xfrm>
            <a:off x="1357755" y="3434018"/>
            <a:ext cx="4944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Sí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lejos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40F5E1-EC03-1926-0169-10DB011381E3}"/>
              </a:ext>
            </a:extLst>
          </p:cNvPr>
          <p:cNvSpPr txBox="1"/>
          <p:nvPr/>
        </p:nvSpPr>
        <p:spPr>
          <a:xfrm>
            <a:off x="2771800" y="110245"/>
            <a:ext cx="460626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Is it …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far or near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E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ngland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Está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…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lejos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cerca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de </a:t>
            </a:r>
            <a:r>
              <a:rPr kumimoji="0" lang="en-GB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Inglaterra</a:t>
            </a: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A5161-C775-C5DF-527F-A42445C58E2E}"/>
              </a:ext>
            </a:extLst>
          </p:cNvPr>
          <p:cNvSpPr txBox="1"/>
          <p:nvPr/>
        </p:nvSpPr>
        <p:spPr>
          <a:xfrm>
            <a:off x="3594607" y="4725144"/>
            <a:ext cx="2489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Adivina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  - 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 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 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 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- 108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- 122                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60943A74-6679-4D1C-BABF-541DE462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6557" y="1560269"/>
            <a:ext cx="1389691" cy="1622010"/>
          </a:xfrm>
          <a:prstGeom prst="rect">
            <a:avLst/>
          </a:prstGeom>
        </p:spPr>
      </p:pic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4CF026E9-3793-1913-C510-22EB575ED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3825" y="15220"/>
            <a:ext cx="1545895" cy="12367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2B9973-6B56-DF17-B5D2-E5ADC9BB5610}"/>
              </a:ext>
            </a:extLst>
          </p:cNvPr>
          <p:cNvSpPr txBox="1"/>
          <p:nvPr/>
        </p:nvSpPr>
        <p:spPr>
          <a:xfrm>
            <a:off x="3851920" y="915957"/>
            <a:ext cx="273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Australia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Francia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Japón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Irlanda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China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Bélgica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Nueva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Zelanda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18E3166E-D1A3-E62E-203D-68776B2BC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19066" y="3353560"/>
            <a:ext cx="822807" cy="658246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A3696061-941F-FD2A-66D9-C8E0A5A8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8726" y="3374161"/>
            <a:ext cx="546316" cy="6376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  <p:bldP spid="1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6206F85-EB91-4A93-AB0E-BF6AB6116E72}"/>
    </a:ext>
  </a:ext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4B58A6E-8FC6-4EC9-AFE3-E3672C51FDDC}"/>
    </a:ext>
  </a:extLst>
</a:theme>
</file>

<file path=ppt/theme/theme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E8554B71-BB4D-459F-92F2-3ED74DB0F39E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7F48CD3-3026-44AC-AE1E-A6EF02D7709B}"/>
    </a:ext>
  </a:extLst>
</a:theme>
</file>

<file path=ppt/theme/theme7.xml><?xml version="1.0" encoding="utf-8"?>
<a:theme xmlns:a="http://schemas.openxmlformats.org/drawingml/2006/main" name="1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DB21DA2B-90E7-4057-AD22-FD855F67F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564</Words>
  <Application>Microsoft Office PowerPoint</Application>
  <PresentationFormat>On-screen Show (4:3)</PresentationFormat>
  <Paragraphs>165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Century Gothic</vt:lpstr>
      <vt:lpstr>Comic Sans MS</vt:lpstr>
      <vt:lpstr>Corbel</vt:lpstr>
      <vt:lpstr>Times New Roman</vt:lpstr>
      <vt:lpstr>Office Theme</vt:lpstr>
      <vt:lpstr>12_Default Design</vt:lpstr>
      <vt:lpstr>10_Default Design</vt:lpstr>
      <vt:lpstr>25_Office Theme</vt:lpstr>
      <vt:lpstr>13_Office Theme</vt:lpstr>
      <vt:lpstr>5_Office Theme</vt:lpstr>
      <vt:lpstr>13_Default Design</vt:lpstr>
      <vt:lpstr>14_Default Design</vt:lpstr>
      <vt:lpstr>1_Office Theme</vt:lpstr>
      <vt:lpstr>2_Office Theme</vt:lpstr>
      <vt:lpstr>Clase 3 de 11            Fecha: miércoles, 9 de mayo de 2022  </vt:lpstr>
      <vt:lpstr>Tercera semana</vt:lpstr>
      <vt:lpstr>PowerPoint Presentation</vt:lpstr>
      <vt:lpstr>PowerPoint Presentation</vt:lpstr>
      <vt:lpstr>PowerPoint Presentation</vt:lpstr>
      <vt:lpstr>PowerPoint Presentation</vt:lpstr>
      <vt:lpstr>Dictado – 10 palabras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24</cp:revision>
  <cp:lastPrinted>2014-01-27T19:20:02Z</cp:lastPrinted>
  <dcterms:created xsi:type="dcterms:W3CDTF">2022-04-21T10:57:48Z</dcterms:created>
  <dcterms:modified xsi:type="dcterms:W3CDTF">2022-10-12T19:48:08Z</dcterms:modified>
</cp:coreProperties>
</file>