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816" r:id="rId2"/>
    <p:sldMasterId id="2147483841" r:id="rId3"/>
  </p:sldMasterIdLst>
  <p:notesMasterIdLst>
    <p:notesMasterId r:id="rId12"/>
  </p:notesMasterIdLst>
  <p:sldIdLst>
    <p:sldId id="1822" r:id="rId4"/>
    <p:sldId id="1936" r:id="rId5"/>
    <p:sldId id="1943" r:id="rId6"/>
    <p:sldId id="1941" r:id="rId7"/>
    <p:sldId id="1940" r:id="rId8"/>
    <p:sldId id="1938" r:id="rId9"/>
    <p:sldId id="1939" r:id="rId10"/>
    <p:sldId id="266" r:id="rId11"/>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008000"/>
    <a:srgbClr val="FF66CC"/>
    <a:srgbClr val="0099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738" y="5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26162-A35A-4F28-89BF-38C8F4F81E62}" type="datetimeFigureOut">
              <a:rPr lang="en-GB" smtClean="0"/>
              <a:t>23/09/2026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08A818-4AD6-48AC-858B-AF7B2F46A7EB}" type="slidenum">
              <a:rPr lang="en-GB" smtClean="0"/>
              <a:t>‹#›</a:t>
            </a:fld>
            <a:endParaRPr lang="en-GB"/>
          </a:p>
        </p:txBody>
      </p:sp>
    </p:spTree>
    <p:extLst>
      <p:ext uri="{BB962C8B-B14F-4D97-AF65-F5344CB8AC3E}">
        <p14:creationId xmlns:p14="http://schemas.microsoft.com/office/powerpoint/2010/main" val="2155493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50B92D4C-4373-4523-9CC2-12A69D0F4B20}" type="datetimeFigureOut">
              <a:rPr lang="es-ES" smtClean="0"/>
              <a:pPr/>
              <a:t>23/09/2026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D01A06E-2A79-402B-87EB-69E05D207695}" type="slidenum">
              <a:rPr lang="es-ES" smtClean="0"/>
              <a:pPr/>
              <a:t>‹#›</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50B92D4C-4373-4523-9CC2-12A69D0F4B20}" type="datetimeFigureOut">
              <a:rPr lang="es-ES" smtClean="0"/>
              <a:pPr/>
              <a:t>23/09/2026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D01A06E-2A79-402B-87EB-69E05D207695}" type="slidenum">
              <a:rPr lang="es-ES" smtClean="0"/>
              <a:pPr/>
              <a:t>‹#›</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50B92D4C-4373-4523-9CC2-12A69D0F4B20}" type="datetimeFigureOut">
              <a:rPr lang="es-ES" smtClean="0"/>
              <a:pPr/>
              <a:t>23/09/2026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D01A06E-2A79-402B-87EB-69E05D207695}" type="slidenum">
              <a:rPr lang="es-ES" smtClean="0"/>
              <a:pPr/>
              <a:t>‹#›</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50B92D4C-4373-4523-9CC2-12A69D0F4B20}" type="datetimeFigureOut">
              <a:rPr lang="es-ES" smtClean="0"/>
              <a:pPr/>
              <a:t>23/09/2026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D01A06E-2A79-402B-87EB-69E05D207695}" type="slidenum">
              <a:rPr lang="es-ES" smtClean="0"/>
              <a:pPr/>
              <a:t>‹#›</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50B92D4C-4373-4523-9CC2-12A69D0F4B20}" type="datetimeFigureOut">
              <a:rPr lang="es-ES" smtClean="0"/>
              <a:pPr/>
              <a:t>23/09/2026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7D01A06E-2A79-402B-87EB-69E05D207695}" type="slidenum">
              <a:rPr lang="es-ES" smtClean="0"/>
              <a:pPr/>
              <a:t>‹#›</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50B92D4C-4373-4523-9CC2-12A69D0F4B20}" type="datetimeFigureOut">
              <a:rPr lang="es-ES" smtClean="0"/>
              <a:pPr/>
              <a:t>23/09/2026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7D01A06E-2A79-402B-87EB-69E05D207695}" type="slidenum">
              <a:rPr lang="es-ES" smtClean="0"/>
              <a:pPr/>
              <a:t>‹#›</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50B92D4C-4373-4523-9CC2-12A69D0F4B20}" type="datetimeFigureOut">
              <a:rPr lang="es-ES" smtClean="0"/>
              <a:pPr/>
              <a:t>23/09/2026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D01A06E-2A79-402B-87EB-69E05D207695}" type="slidenum">
              <a:rPr lang="es-ES" smtClean="0"/>
              <a:pPr/>
              <a:t>‹#›</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50B92D4C-4373-4523-9CC2-12A69D0F4B20}" type="datetimeFigureOut">
              <a:rPr lang="es-ES" smtClean="0"/>
              <a:pPr/>
              <a:t>23/09/2026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D01A06E-2A79-402B-87EB-69E05D207695}" type="slidenum">
              <a:rPr lang="es-ES" smtClean="0"/>
              <a:pPr/>
              <a:t>‹#›</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50B92D4C-4373-4523-9CC2-12A69D0F4B20}" type="datetimeFigureOut">
              <a:rPr lang="es-ES" smtClean="0"/>
              <a:pPr/>
              <a:t>23/09/2026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D01A06E-2A79-402B-87EB-69E05D207695}" type="slidenum">
              <a:rPr lang="es-ES" smtClean="0"/>
              <a:pPr/>
              <a:t>‹#›</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50B92D4C-4373-4523-9CC2-12A69D0F4B20}" type="datetimeFigureOut">
              <a:rPr lang="es-ES" smtClean="0"/>
              <a:pPr/>
              <a:t>23/09/2026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D01A06E-2A79-402B-87EB-69E05D207695}" type="slidenum">
              <a:rPr lang="es-ES" smtClean="0"/>
              <a:pPr/>
              <a:t>‹#›</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50B92D4C-4373-4523-9CC2-12A69D0F4B20}" type="datetimeFigureOut">
              <a:rPr lang="es-ES" smtClean="0"/>
              <a:pPr/>
              <a:t>23/09/2026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D01A06E-2A79-402B-87EB-69E05D207695}" type="slidenum">
              <a:rPr lang="es-ES" smtClean="0"/>
              <a:pPr/>
              <a:t>‹#›</a:t>
            </a:fld>
            <a:endParaRPr lang="es-E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endParaRPr lang="en-GB"/>
          </a:p>
        </p:txBody>
      </p:sp>
      <p:sp>
        <p:nvSpPr>
          <p:cNvPr id="4" name="Rectangle 4">
            <a:extLst>
              <a:ext uri="{FF2B5EF4-FFF2-40B4-BE49-F238E27FC236}">
                <a16:creationId xmlns:a16="http://schemas.microsoft.com/office/drawing/2014/main" id="{E9FDDFB4-581B-3854-CD02-99D4001D5339}"/>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078A9580-692B-160F-9F53-B225C4F3DB18}"/>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5506F8CE-8025-F2D2-8A8B-C01A9910F67D}"/>
              </a:ext>
            </a:extLst>
          </p:cNvPr>
          <p:cNvSpPr>
            <a:spLocks noGrp="1" noChangeArrowheads="1"/>
          </p:cNvSpPr>
          <p:nvPr>
            <p:ph type="sldNum" sz="quarter" idx="12"/>
          </p:nvPr>
        </p:nvSpPr>
        <p:spPr>
          <a:ln/>
        </p:spPr>
        <p:txBody>
          <a:bodyPr/>
          <a:lstStyle>
            <a:lvl1pPr>
              <a:defRPr/>
            </a:lvl1pPr>
          </a:lstStyle>
          <a:p>
            <a:fld id="{5F9C82A7-71B1-4379-AD27-DEBF6288400E}" type="slidenum">
              <a:rPr lang="en-GB" altLang="en-US"/>
              <a:pPr/>
              <a:t>‹#›</a:t>
            </a:fld>
            <a:endParaRPr lang="en-GB" altLang="en-US"/>
          </a:p>
        </p:txBody>
      </p:sp>
    </p:spTree>
    <p:extLst>
      <p:ext uri="{BB962C8B-B14F-4D97-AF65-F5344CB8AC3E}">
        <p14:creationId xmlns:p14="http://schemas.microsoft.com/office/powerpoint/2010/main" val="6066268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971F00B5-6DEB-BDFA-9219-A20BBA16733D}"/>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FBBD6F4A-196A-B65D-1AF4-58426D6BCE80}"/>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6CB2BE79-EC6E-8979-0661-AFF0A24654A2}"/>
              </a:ext>
            </a:extLst>
          </p:cNvPr>
          <p:cNvSpPr>
            <a:spLocks noGrp="1" noChangeArrowheads="1"/>
          </p:cNvSpPr>
          <p:nvPr>
            <p:ph type="sldNum" sz="quarter" idx="12"/>
          </p:nvPr>
        </p:nvSpPr>
        <p:spPr>
          <a:ln/>
        </p:spPr>
        <p:txBody>
          <a:bodyPr/>
          <a:lstStyle>
            <a:lvl1pPr>
              <a:defRPr/>
            </a:lvl1pPr>
          </a:lstStyle>
          <a:p>
            <a:fld id="{9CE48B9F-D53A-40BA-B201-DAB7EA60FD98}" type="slidenum">
              <a:rPr lang="en-GB" altLang="en-US"/>
              <a:pPr/>
              <a:t>‹#›</a:t>
            </a:fld>
            <a:endParaRPr lang="en-GB" altLang="en-US"/>
          </a:p>
        </p:txBody>
      </p:sp>
    </p:spTree>
    <p:extLst>
      <p:ext uri="{BB962C8B-B14F-4D97-AF65-F5344CB8AC3E}">
        <p14:creationId xmlns:p14="http://schemas.microsoft.com/office/powerpoint/2010/main" val="2478439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a:extLst>
              <a:ext uri="{FF2B5EF4-FFF2-40B4-BE49-F238E27FC236}">
                <a16:creationId xmlns:a16="http://schemas.microsoft.com/office/drawing/2014/main" id="{82F8216E-0EE7-5546-8F57-C26ED77AEDD8}"/>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64D44E95-4A66-CAA0-BCA7-3717E8C9B543}"/>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2AA55E31-E349-19C4-9DBF-F34C0B71DAAA}"/>
              </a:ext>
            </a:extLst>
          </p:cNvPr>
          <p:cNvSpPr>
            <a:spLocks noGrp="1" noChangeArrowheads="1"/>
          </p:cNvSpPr>
          <p:nvPr>
            <p:ph type="sldNum" sz="quarter" idx="12"/>
          </p:nvPr>
        </p:nvSpPr>
        <p:spPr>
          <a:ln/>
        </p:spPr>
        <p:txBody>
          <a:bodyPr/>
          <a:lstStyle>
            <a:lvl1pPr>
              <a:defRPr/>
            </a:lvl1pPr>
          </a:lstStyle>
          <a:p>
            <a:fld id="{CA53597A-01FF-4E46-88C1-862720B47F33}" type="slidenum">
              <a:rPr lang="en-GB" altLang="en-US"/>
              <a:pPr/>
              <a:t>‹#›</a:t>
            </a:fld>
            <a:endParaRPr lang="en-GB" altLang="en-US"/>
          </a:p>
        </p:txBody>
      </p:sp>
    </p:spTree>
    <p:extLst>
      <p:ext uri="{BB962C8B-B14F-4D97-AF65-F5344CB8AC3E}">
        <p14:creationId xmlns:p14="http://schemas.microsoft.com/office/powerpoint/2010/main" val="11671952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16227282-C6A2-61F5-CB9C-4D8D7593893B}"/>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8167E47D-CC9D-6588-D032-939CE87E9C95}"/>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7BEB3178-5960-DB99-E52E-D246BEBF834B}"/>
              </a:ext>
            </a:extLst>
          </p:cNvPr>
          <p:cNvSpPr>
            <a:spLocks noGrp="1" noChangeArrowheads="1"/>
          </p:cNvSpPr>
          <p:nvPr>
            <p:ph type="sldNum" sz="quarter" idx="12"/>
          </p:nvPr>
        </p:nvSpPr>
        <p:spPr>
          <a:ln/>
        </p:spPr>
        <p:txBody>
          <a:bodyPr/>
          <a:lstStyle>
            <a:lvl1pPr>
              <a:defRPr/>
            </a:lvl1pPr>
          </a:lstStyle>
          <a:p>
            <a:fld id="{C54944B5-CE4C-4628-A8D4-94401293F12E}" type="slidenum">
              <a:rPr lang="en-GB" altLang="en-US"/>
              <a:pPr/>
              <a:t>‹#›</a:t>
            </a:fld>
            <a:endParaRPr lang="en-GB" altLang="en-US"/>
          </a:p>
        </p:txBody>
      </p:sp>
    </p:spTree>
    <p:extLst>
      <p:ext uri="{BB962C8B-B14F-4D97-AF65-F5344CB8AC3E}">
        <p14:creationId xmlns:p14="http://schemas.microsoft.com/office/powerpoint/2010/main" val="24827421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4">
            <a:extLst>
              <a:ext uri="{FF2B5EF4-FFF2-40B4-BE49-F238E27FC236}">
                <a16:creationId xmlns:a16="http://schemas.microsoft.com/office/drawing/2014/main" id="{92464476-1D8B-F4E9-52F3-5856C6D0A7C3}"/>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8" name="Rectangle 5">
            <a:extLst>
              <a:ext uri="{FF2B5EF4-FFF2-40B4-BE49-F238E27FC236}">
                <a16:creationId xmlns:a16="http://schemas.microsoft.com/office/drawing/2014/main" id="{FB8945E7-C4D9-0D69-F913-71E98A5FDE31}"/>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9" name="Rectangle 6">
            <a:extLst>
              <a:ext uri="{FF2B5EF4-FFF2-40B4-BE49-F238E27FC236}">
                <a16:creationId xmlns:a16="http://schemas.microsoft.com/office/drawing/2014/main" id="{BED9A025-B99E-96CF-FF79-46462709E906}"/>
              </a:ext>
            </a:extLst>
          </p:cNvPr>
          <p:cNvSpPr>
            <a:spLocks noGrp="1" noChangeArrowheads="1"/>
          </p:cNvSpPr>
          <p:nvPr>
            <p:ph type="sldNum" sz="quarter" idx="12"/>
          </p:nvPr>
        </p:nvSpPr>
        <p:spPr>
          <a:ln/>
        </p:spPr>
        <p:txBody>
          <a:bodyPr/>
          <a:lstStyle>
            <a:lvl1pPr>
              <a:defRPr/>
            </a:lvl1pPr>
          </a:lstStyle>
          <a:p>
            <a:fld id="{3CD506B0-FAAC-46C0-B31F-78A145EF2AC6}" type="slidenum">
              <a:rPr lang="en-GB" altLang="en-US"/>
              <a:pPr/>
              <a:t>‹#›</a:t>
            </a:fld>
            <a:endParaRPr lang="en-GB" altLang="en-US"/>
          </a:p>
        </p:txBody>
      </p:sp>
    </p:spTree>
    <p:extLst>
      <p:ext uri="{BB962C8B-B14F-4D97-AF65-F5344CB8AC3E}">
        <p14:creationId xmlns:p14="http://schemas.microsoft.com/office/powerpoint/2010/main" val="84318957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4">
            <a:extLst>
              <a:ext uri="{FF2B5EF4-FFF2-40B4-BE49-F238E27FC236}">
                <a16:creationId xmlns:a16="http://schemas.microsoft.com/office/drawing/2014/main" id="{E0611985-F01F-8D30-B0BA-ED7AC349FB26}"/>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4" name="Rectangle 5">
            <a:extLst>
              <a:ext uri="{FF2B5EF4-FFF2-40B4-BE49-F238E27FC236}">
                <a16:creationId xmlns:a16="http://schemas.microsoft.com/office/drawing/2014/main" id="{AFD8EDE2-5600-64E2-1C54-E838AEB1B72D}"/>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5" name="Rectangle 6">
            <a:extLst>
              <a:ext uri="{FF2B5EF4-FFF2-40B4-BE49-F238E27FC236}">
                <a16:creationId xmlns:a16="http://schemas.microsoft.com/office/drawing/2014/main" id="{0CD78DB3-3117-42B6-7CA4-76446D942DAA}"/>
              </a:ext>
            </a:extLst>
          </p:cNvPr>
          <p:cNvSpPr>
            <a:spLocks noGrp="1" noChangeArrowheads="1"/>
          </p:cNvSpPr>
          <p:nvPr>
            <p:ph type="sldNum" sz="quarter" idx="12"/>
          </p:nvPr>
        </p:nvSpPr>
        <p:spPr>
          <a:ln/>
        </p:spPr>
        <p:txBody>
          <a:bodyPr/>
          <a:lstStyle>
            <a:lvl1pPr>
              <a:defRPr/>
            </a:lvl1pPr>
          </a:lstStyle>
          <a:p>
            <a:fld id="{B2B9512B-5F5A-435C-A2EA-AEC0FBD23DA3}" type="slidenum">
              <a:rPr lang="en-GB" altLang="en-US"/>
              <a:pPr/>
              <a:t>‹#›</a:t>
            </a:fld>
            <a:endParaRPr lang="en-GB" altLang="en-US"/>
          </a:p>
        </p:txBody>
      </p:sp>
    </p:spTree>
    <p:extLst>
      <p:ext uri="{BB962C8B-B14F-4D97-AF65-F5344CB8AC3E}">
        <p14:creationId xmlns:p14="http://schemas.microsoft.com/office/powerpoint/2010/main" val="560125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B649EA1-74BE-1387-AF25-5C2FE833ECCA}"/>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3" name="Rectangle 5">
            <a:extLst>
              <a:ext uri="{FF2B5EF4-FFF2-40B4-BE49-F238E27FC236}">
                <a16:creationId xmlns:a16="http://schemas.microsoft.com/office/drawing/2014/main" id="{EED515DF-9336-DDF5-FE0B-45F0EA9660E6}"/>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4" name="Rectangle 6">
            <a:extLst>
              <a:ext uri="{FF2B5EF4-FFF2-40B4-BE49-F238E27FC236}">
                <a16:creationId xmlns:a16="http://schemas.microsoft.com/office/drawing/2014/main" id="{D1C100ED-868F-5F1E-F86A-7223B93BB0CD}"/>
              </a:ext>
            </a:extLst>
          </p:cNvPr>
          <p:cNvSpPr>
            <a:spLocks noGrp="1" noChangeArrowheads="1"/>
          </p:cNvSpPr>
          <p:nvPr>
            <p:ph type="sldNum" sz="quarter" idx="12"/>
          </p:nvPr>
        </p:nvSpPr>
        <p:spPr>
          <a:ln/>
        </p:spPr>
        <p:txBody>
          <a:bodyPr/>
          <a:lstStyle>
            <a:lvl1pPr>
              <a:defRPr/>
            </a:lvl1pPr>
          </a:lstStyle>
          <a:p>
            <a:fld id="{F62AF477-F04A-4ABA-A902-CE249960C72D}" type="slidenum">
              <a:rPr lang="en-GB" altLang="en-US"/>
              <a:pPr/>
              <a:t>‹#›</a:t>
            </a:fld>
            <a:endParaRPr lang="en-GB" altLang="en-US"/>
          </a:p>
        </p:txBody>
      </p:sp>
    </p:spTree>
    <p:extLst>
      <p:ext uri="{BB962C8B-B14F-4D97-AF65-F5344CB8AC3E}">
        <p14:creationId xmlns:p14="http://schemas.microsoft.com/office/powerpoint/2010/main" val="39046676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en-GB"/>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8EA337F9-D604-7E42-A5A5-E701F7543B3E}"/>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D7E5BB6B-2C39-1576-404C-B64B52CD0638}"/>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023CDF4E-161A-AB8B-D924-261901567063}"/>
              </a:ext>
            </a:extLst>
          </p:cNvPr>
          <p:cNvSpPr>
            <a:spLocks noGrp="1" noChangeArrowheads="1"/>
          </p:cNvSpPr>
          <p:nvPr>
            <p:ph type="sldNum" sz="quarter" idx="12"/>
          </p:nvPr>
        </p:nvSpPr>
        <p:spPr>
          <a:ln/>
        </p:spPr>
        <p:txBody>
          <a:bodyPr/>
          <a:lstStyle>
            <a:lvl1pPr>
              <a:defRPr/>
            </a:lvl1pPr>
          </a:lstStyle>
          <a:p>
            <a:fld id="{6CC55A04-8972-4081-9069-4E56C3C1CBA8}" type="slidenum">
              <a:rPr lang="en-GB" altLang="en-US"/>
              <a:pPr/>
              <a:t>‹#›</a:t>
            </a:fld>
            <a:endParaRPr lang="en-GB" altLang="en-US"/>
          </a:p>
        </p:txBody>
      </p:sp>
    </p:spTree>
    <p:extLst>
      <p:ext uri="{BB962C8B-B14F-4D97-AF65-F5344CB8AC3E}">
        <p14:creationId xmlns:p14="http://schemas.microsoft.com/office/powerpoint/2010/main" val="4894958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247EFAE0-2EDE-33FF-4C09-65AD7429F734}"/>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6" name="Rectangle 5">
            <a:extLst>
              <a:ext uri="{FF2B5EF4-FFF2-40B4-BE49-F238E27FC236}">
                <a16:creationId xmlns:a16="http://schemas.microsoft.com/office/drawing/2014/main" id="{B14EBAB1-A58A-5846-4172-FC7C7F896270}"/>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7" name="Rectangle 6">
            <a:extLst>
              <a:ext uri="{FF2B5EF4-FFF2-40B4-BE49-F238E27FC236}">
                <a16:creationId xmlns:a16="http://schemas.microsoft.com/office/drawing/2014/main" id="{7288D6BC-B068-FE5C-8BD0-427A841ED5C6}"/>
              </a:ext>
            </a:extLst>
          </p:cNvPr>
          <p:cNvSpPr>
            <a:spLocks noGrp="1" noChangeArrowheads="1"/>
          </p:cNvSpPr>
          <p:nvPr>
            <p:ph type="sldNum" sz="quarter" idx="12"/>
          </p:nvPr>
        </p:nvSpPr>
        <p:spPr>
          <a:ln/>
        </p:spPr>
        <p:txBody>
          <a:bodyPr/>
          <a:lstStyle>
            <a:lvl1pPr>
              <a:defRPr/>
            </a:lvl1pPr>
          </a:lstStyle>
          <a:p>
            <a:fld id="{11537A2A-478E-49D9-AD2F-CAD26B2EC0F8}" type="slidenum">
              <a:rPr lang="en-GB" altLang="en-US"/>
              <a:pPr/>
              <a:t>‹#›</a:t>
            </a:fld>
            <a:endParaRPr lang="en-GB" altLang="en-US"/>
          </a:p>
        </p:txBody>
      </p:sp>
    </p:spTree>
    <p:extLst>
      <p:ext uri="{BB962C8B-B14F-4D97-AF65-F5344CB8AC3E}">
        <p14:creationId xmlns:p14="http://schemas.microsoft.com/office/powerpoint/2010/main" val="25919261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DD128970-8E7C-F405-A5F7-4D2E02BF6057}"/>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C37BADD8-371F-DA5E-3B33-75810597090D}"/>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A2E30CAB-4F94-DE62-7ADC-AAB20A9F8E7C}"/>
              </a:ext>
            </a:extLst>
          </p:cNvPr>
          <p:cNvSpPr>
            <a:spLocks noGrp="1" noChangeArrowheads="1"/>
          </p:cNvSpPr>
          <p:nvPr>
            <p:ph type="sldNum" sz="quarter" idx="12"/>
          </p:nvPr>
        </p:nvSpPr>
        <p:spPr>
          <a:ln/>
        </p:spPr>
        <p:txBody>
          <a:bodyPr/>
          <a:lstStyle>
            <a:lvl1pPr>
              <a:defRPr/>
            </a:lvl1pPr>
          </a:lstStyle>
          <a:p>
            <a:fld id="{12AAE523-F8FA-436E-8A2D-ED55A429A67B}" type="slidenum">
              <a:rPr lang="en-GB" altLang="en-US"/>
              <a:pPr/>
              <a:t>‹#›</a:t>
            </a:fld>
            <a:endParaRPr lang="en-GB" altLang="en-US"/>
          </a:p>
        </p:txBody>
      </p:sp>
    </p:spTree>
    <p:extLst>
      <p:ext uri="{BB962C8B-B14F-4D97-AF65-F5344CB8AC3E}">
        <p14:creationId xmlns:p14="http://schemas.microsoft.com/office/powerpoint/2010/main" val="228250255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4">
            <a:extLst>
              <a:ext uri="{FF2B5EF4-FFF2-40B4-BE49-F238E27FC236}">
                <a16:creationId xmlns:a16="http://schemas.microsoft.com/office/drawing/2014/main" id="{89D020FB-5158-D0AD-8CBE-9F6DC548C40F}"/>
              </a:ext>
            </a:extLst>
          </p:cNvPr>
          <p:cNvSpPr>
            <a:spLocks noGrp="1" noChangeArrowheads="1"/>
          </p:cNvSpPr>
          <p:nvPr>
            <p:ph type="dt" sz="half" idx="10"/>
          </p:nvPr>
        </p:nvSpPr>
        <p:spPr>
          <a:ln/>
        </p:spPr>
        <p:txBody>
          <a:bodyPr/>
          <a:lstStyle>
            <a:lvl1pPr>
              <a:defRPr/>
            </a:lvl1pPr>
          </a:lstStyle>
          <a:p>
            <a:pPr>
              <a:defRPr/>
            </a:pPr>
            <a:endParaRPr lang="en-GB" altLang="en-US"/>
          </a:p>
        </p:txBody>
      </p:sp>
      <p:sp>
        <p:nvSpPr>
          <p:cNvPr id="5" name="Rectangle 5">
            <a:extLst>
              <a:ext uri="{FF2B5EF4-FFF2-40B4-BE49-F238E27FC236}">
                <a16:creationId xmlns:a16="http://schemas.microsoft.com/office/drawing/2014/main" id="{D21EB656-DD76-E257-C461-3E9D04730282}"/>
              </a:ext>
            </a:extLst>
          </p:cNvPr>
          <p:cNvSpPr>
            <a:spLocks noGrp="1" noChangeArrowheads="1"/>
          </p:cNvSpPr>
          <p:nvPr>
            <p:ph type="ftr" sz="quarter" idx="11"/>
          </p:nvPr>
        </p:nvSpPr>
        <p:spPr>
          <a:ln/>
        </p:spPr>
        <p:txBody>
          <a:bodyPr/>
          <a:lstStyle>
            <a:lvl1pPr>
              <a:defRPr/>
            </a:lvl1pPr>
          </a:lstStyle>
          <a:p>
            <a:pPr>
              <a:defRPr/>
            </a:pPr>
            <a:endParaRPr lang="en-GB" altLang="en-US"/>
          </a:p>
        </p:txBody>
      </p:sp>
      <p:sp>
        <p:nvSpPr>
          <p:cNvPr id="6" name="Rectangle 6">
            <a:extLst>
              <a:ext uri="{FF2B5EF4-FFF2-40B4-BE49-F238E27FC236}">
                <a16:creationId xmlns:a16="http://schemas.microsoft.com/office/drawing/2014/main" id="{DEC85E3A-9D60-A2EB-1B19-B482D30B5DF0}"/>
              </a:ext>
            </a:extLst>
          </p:cNvPr>
          <p:cNvSpPr>
            <a:spLocks noGrp="1" noChangeArrowheads="1"/>
          </p:cNvSpPr>
          <p:nvPr>
            <p:ph type="sldNum" sz="quarter" idx="12"/>
          </p:nvPr>
        </p:nvSpPr>
        <p:spPr>
          <a:ln/>
        </p:spPr>
        <p:txBody>
          <a:bodyPr/>
          <a:lstStyle>
            <a:lvl1pPr>
              <a:defRPr/>
            </a:lvl1pPr>
          </a:lstStyle>
          <a:p>
            <a:fld id="{086D467E-9F25-45F3-8721-901491AC479B}" type="slidenum">
              <a:rPr lang="en-GB" altLang="en-US"/>
              <a:pPr/>
              <a:t>‹#›</a:t>
            </a:fld>
            <a:endParaRPr lang="en-GB" altLang="en-US"/>
          </a:p>
        </p:txBody>
      </p:sp>
    </p:spTree>
    <p:extLst>
      <p:ext uri="{BB962C8B-B14F-4D97-AF65-F5344CB8AC3E}">
        <p14:creationId xmlns:p14="http://schemas.microsoft.com/office/powerpoint/2010/main" val="32530076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1" y="274638"/>
            <a:ext cx="8228013" cy="1141412"/>
          </a:xfr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DA63231-8A0A-58F1-5D2E-1F5BDFE3CA9A}"/>
              </a:ext>
            </a:extLst>
          </p:cNvPr>
          <p:cNvSpPr>
            <a:spLocks noGrp="1"/>
          </p:cNvSpPr>
          <p:nvPr>
            <p:ph type="dt" idx="10"/>
          </p:nvPr>
        </p:nvSpPr>
        <p:spPr>
          <a:xfrm>
            <a:off x="457201" y="6245227"/>
            <a:ext cx="2132013" cy="474663"/>
          </a:xfrm>
        </p:spPr>
        <p:txBody>
          <a:bodyPr/>
          <a:lstStyle>
            <a:lvl1pPr>
              <a:defRPr/>
            </a:lvl1pPr>
          </a:lstStyle>
          <a:p>
            <a:pPr>
              <a:defRPr/>
            </a:pPr>
            <a:endParaRPr lang="en-US" altLang="en-US"/>
          </a:p>
        </p:txBody>
      </p:sp>
      <p:sp>
        <p:nvSpPr>
          <p:cNvPr id="4" name="Footer Placeholder 3">
            <a:extLst>
              <a:ext uri="{FF2B5EF4-FFF2-40B4-BE49-F238E27FC236}">
                <a16:creationId xmlns:a16="http://schemas.microsoft.com/office/drawing/2014/main" id="{B1B69636-D1C5-E31F-6A11-69C7DCC242B5}"/>
              </a:ext>
            </a:extLst>
          </p:cNvPr>
          <p:cNvSpPr>
            <a:spLocks noGrp="1"/>
          </p:cNvSpPr>
          <p:nvPr>
            <p:ph type="ftr" idx="11"/>
          </p:nvPr>
        </p:nvSpPr>
        <p:spPr>
          <a:xfrm>
            <a:off x="3124201" y="6245227"/>
            <a:ext cx="2894013" cy="474663"/>
          </a:xfrm>
        </p:spPr>
        <p:txBody>
          <a:bodyPr/>
          <a:lstStyle>
            <a:lvl1pPr>
              <a:defRPr/>
            </a:lvl1pPr>
          </a:lstStyle>
          <a:p>
            <a:pPr>
              <a:defRPr/>
            </a:pPr>
            <a:endParaRPr lang="en-US" altLang="en-US"/>
          </a:p>
        </p:txBody>
      </p:sp>
      <p:sp>
        <p:nvSpPr>
          <p:cNvPr id="5" name="Slide Number Placeholder 4">
            <a:extLst>
              <a:ext uri="{FF2B5EF4-FFF2-40B4-BE49-F238E27FC236}">
                <a16:creationId xmlns:a16="http://schemas.microsoft.com/office/drawing/2014/main" id="{9BDA2156-849C-0FC4-7F48-3D00582EB81D}"/>
              </a:ext>
            </a:extLst>
          </p:cNvPr>
          <p:cNvSpPr>
            <a:spLocks noGrp="1"/>
          </p:cNvSpPr>
          <p:nvPr>
            <p:ph type="sldNum" idx="12"/>
          </p:nvPr>
        </p:nvSpPr>
        <p:spPr>
          <a:xfrm>
            <a:off x="6553201" y="6245227"/>
            <a:ext cx="2132013" cy="474663"/>
          </a:xfrm>
        </p:spPr>
        <p:txBody>
          <a:bodyPr/>
          <a:lstStyle>
            <a:lvl1pPr>
              <a:defRPr/>
            </a:lvl1pPr>
          </a:lstStyle>
          <a:p>
            <a:fld id="{829782A1-2A10-454A-8D7B-4060D75042C3}" type="slidenum">
              <a:rPr lang="en-US" altLang="en-US"/>
              <a:pPr/>
              <a:t>‹#›</a:t>
            </a:fld>
            <a:endParaRPr lang="en-US" altLang="en-US"/>
          </a:p>
        </p:txBody>
      </p:sp>
    </p:spTree>
    <p:extLst>
      <p:ext uri="{BB962C8B-B14F-4D97-AF65-F5344CB8AC3E}">
        <p14:creationId xmlns:p14="http://schemas.microsoft.com/office/powerpoint/2010/main" val="12789215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BB4C38-7047-DECE-5B18-D810B96BA902}"/>
              </a:ext>
            </a:extLst>
          </p:cNvPr>
          <p:cNvSpPr>
            <a:spLocks noGrp="1"/>
          </p:cNvSpPr>
          <p:nvPr>
            <p:ph type="ctrTitle"/>
          </p:nvPr>
        </p:nvSpPr>
        <p:spPr>
          <a:xfrm>
            <a:off x="1143000" y="1122363"/>
            <a:ext cx="6858000" cy="2387600"/>
          </a:xfrm>
        </p:spPr>
        <p:txBody>
          <a:bodyPr anchor="b"/>
          <a:lstStyle>
            <a:lvl1pPr algn="ctr">
              <a:defRPr sz="45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7E72E8D9-93AE-E221-7057-74146506E1AE}"/>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1983A15F-4F42-5BEB-DA09-5091AC4CAC8B}"/>
              </a:ext>
            </a:extLst>
          </p:cNvPr>
          <p:cNvSpPr>
            <a:spLocks noGrp="1"/>
          </p:cNvSpPr>
          <p:nvPr>
            <p:ph type="dt" sz="half" idx="10"/>
          </p:nvPr>
        </p:nvSpPr>
        <p:spPr/>
        <p:txBody>
          <a:bodyPr/>
          <a:lstStyle/>
          <a:p>
            <a:fld id="{7F441F2D-9DB6-4696-8DDF-71DE2309D8F0}" type="datetimeFigureOut">
              <a:rPr lang="es-ES" smtClean="0"/>
              <a:t>23/09/2026</a:t>
            </a:fld>
            <a:endParaRPr lang="es-ES"/>
          </a:p>
        </p:txBody>
      </p:sp>
      <p:sp>
        <p:nvSpPr>
          <p:cNvPr id="5" name="Marcador de pie de página 4">
            <a:extLst>
              <a:ext uri="{FF2B5EF4-FFF2-40B4-BE49-F238E27FC236}">
                <a16:creationId xmlns:a16="http://schemas.microsoft.com/office/drawing/2014/main" id="{4DA542E6-1FA3-3E2B-9B20-73537FD416A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40E93E7-C134-DEDA-952C-D899C16BADD0}"/>
              </a:ext>
            </a:extLst>
          </p:cNvPr>
          <p:cNvSpPr>
            <a:spLocks noGrp="1"/>
          </p:cNvSpPr>
          <p:nvPr>
            <p:ph type="sldNum" sz="quarter" idx="12"/>
          </p:nvPr>
        </p:nvSpPr>
        <p:spPr/>
        <p:txBody>
          <a:bodyPr/>
          <a:lstStyle/>
          <a:p>
            <a:fld id="{49D2456E-02FC-4467-9B7C-5F4F26B0F253}" type="slidenum">
              <a:rPr lang="es-ES" smtClean="0"/>
              <a:t>‹#›</a:t>
            </a:fld>
            <a:endParaRPr lang="es-ES"/>
          </a:p>
        </p:txBody>
      </p:sp>
    </p:spTree>
    <p:extLst>
      <p:ext uri="{BB962C8B-B14F-4D97-AF65-F5344CB8AC3E}">
        <p14:creationId xmlns:p14="http://schemas.microsoft.com/office/powerpoint/2010/main" val="33940329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1B9F68-E2A2-CBF6-BEA1-2A56E054A5D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BDBB330-17CA-970C-2A09-F261B3A4B9D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B77B6B3-E8CE-7656-74BF-9B69E0D1A872}"/>
              </a:ext>
            </a:extLst>
          </p:cNvPr>
          <p:cNvSpPr>
            <a:spLocks noGrp="1"/>
          </p:cNvSpPr>
          <p:nvPr>
            <p:ph type="dt" sz="half" idx="10"/>
          </p:nvPr>
        </p:nvSpPr>
        <p:spPr/>
        <p:txBody>
          <a:bodyPr/>
          <a:lstStyle/>
          <a:p>
            <a:fld id="{7F441F2D-9DB6-4696-8DDF-71DE2309D8F0}" type="datetimeFigureOut">
              <a:rPr lang="es-ES" smtClean="0"/>
              <a:t>23/09/2026</a:t>
            </a:fld>
            <a:endParaRPr lang="es-ES"/>
          </a:p>
        </p:txBody>
      </p:sp>
      <p:sp>
        <p:nvSpPr>
          <p:cNvPr id="5" name="Marcador de pie de página 4">
            <a:extLst>
              <a:ext uri="{FF2B5EF4-FFF2-40B4-BE49-F238E27FC236}">
                <a16:creationId xmlns:a16="http://schemas.microsoft.com/office/drawing/2014/main" id="{075FAA75-4762-943B-C039-858E22351E8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DBB64E7-297A-CA08-4E5A-846F02B6B381}"/>
              </a:ext>
            </a:extLst>
          </p:cNvPr>
          <p:cNvSpPr>
            <a:spLocks noGrp="1"/>
          </p:cNvSpPr>
          <p:nvPr>
            <p:ph type="sldNum" sz="quarter" idx="12"/>
          </p:nvPr>
        </p:nvSpPr>
        <p:spPr/>
        <p:txBody>
          <a:bodyPr/>
          <a:lstStyle/>
          <a:p>
            <a:fld id="{49D2456E-02FC-4467-9B7C-5F4F26B0F253}" type="slidenum">
              <a:rPr lang="es-ES" smtClean="0"/>
              <a:t>‹#›</a:t>
            </a:fld>
            <a:endParaRPr lang="es-ES"/>
          </a:p>
        </p:txBody>
      </p:sp>
    </p:spTree>
    <p:extLst>
      <p:ext uri="{BB962C8B-B14F-4D97-AF65-F5344CB8AC3E}">
        <p14:creationId xmlns:p14="http://schemas.microsoft.com/office/powerpoint/2010/main" val="12900224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A559953-0CD7-F182-80EF-0D88F77D1FC7}"/>
              </a:ext>
            </a:extLst>
          </p:cNvPr>
          <p:cNvSpPr>
            <a:spLocks noGrp="1"/>
          </p:cNvSpPr>
          <p:nvPr>
            <p:ph type="title"/>
          </p:nvPr>
        </p:nvSpPr>
        <p:spPr>
          <a:xfrm>
            <a:off x="623888" y="1709739"/>
            <a:ext cx="7886700" cy="2852737"/>
          </a:xfrm>
        </p:spPr>
        <p:txBody>
          <a:bodyPr anchor="b"/>
          <a:lstStyle>
            <a:lvl1pPr>
              <a:defRPr sz="45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74DDC969-D98B-6A7B-EEB5-BB114A99B31F}"/>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AA73CFD-DB62-5CC4-E6B8-29D922695874}"/>
              </a:ext>
            </a:extLst>
          </p:cNvPr>
          <p:cNvSpPr>
            <a:spLocks noGrp="1"/>
          </p:cNvSpPr>
          <p:nvPr>
            <p:ph type="dt" sz="half" idx="10"/>
          </p:nvPr>
        </p:nvSpPr>
        <p:spPr/>
        <p:txBody>
          <a:bodyPr/>
          <a:lstStyle/>
          <a:p>
            <a:fld id="{7F441F2D-9DB6-4696-8DDF-71DE2309D8F0}" type="datetimeFigureOut">
              <a:rPr lang="es-ES" smtClean="0"/>
              <a:t>23/09/2026</a:t>
            </a:fld>
            <a:endParaRPr lang="es-ES"/>
          </a:p>
        </p:txBody>
      </p:sp>
      <p:sp>
        <p:nvSpPr>
          <p:cNvPr id="5" name="Marcador de pie de página 4">
            <a:extLst>
              <a:ext uri="{FF2B5EF4-FFF2-40B4-BE49-F238E27FC236}">
                <a16:creationId xmlns:a16="http://schemas.microsoft.com/office/drawing/2014/main" id="{D8C1E9AF-5E93-48AD-C968-A88DD350033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E7FA199-7BC5-5FA1-DD53-94BA2FE41413}"/>
              </a:ext>
            </a:extLst>
          </p:cNvPr>
          <p:cNvSpPr>
            <a:spLocks noGrp="1"/>
          </p:cNvSpPr>
          <p:nvPr>
            <p:ph type="sldNum" sz="quarter" idx="12"/>
          </p:nvPr>
        </p:nvSpPr>
        <p:spPr/>
        <p:txBody>
          <a:bodyPr/>
          <a:lstStyle/>
          <a:p>
            <a:fld id="{49D2456E-02FC-4467-9B7C-5F4F26B0F253}" type="slidenum">
              <a:rPr lang="es-ES" smtClean="0"/>
              <a:t>‹#›</a:t>
            </a:fld>
            <a:endParaRPr lang="es-ES"/>
          </a:p>
        </p:txBody>
      </p:sp>
    </p:spTree>
    <p:extLst>
      <p:ext uri="{BB962C8B-B14F-4D97-AF65-F5344CB8AC3E}">
        <p14:creationId xmlns:p14="http://schemas.microsoft.com/office/powerpoint/2010/main" val="12836817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D0B5D1-8837-1144-8323-48B56E8D708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0A74AA-EC13-20EF-756F-7CEE1A1F99A1}"/>
              </a:ext>
            </a:extLst>
          </p:cNvPr>
          <p:cNvSpPr>
            <a:spLocks noGrp="1"/>
          </p:cNvSpPr>
          <p:nvPr>
            <p:ph sz="half" idx="1"/>
          </p:nvPr>
        </p:nvSpPr>
        <p:spPr>
          <a:xfrm>
            <a:off x="6286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13E5FDCB-3C04-3A89-520F-F0C610024305}"/>
              </a:ext>
            </a:extLst>
          </p:cNvPr>
          <p:cNvSpPr>
            <a:spLocks noGrp="1"/>
          </p:cNvSpPr>
          <p:nvPr>
            <p:ph sz="half" idx="2"/>
          </p:nvPr>
        </p:nvSpPr>
        <p:spPr>
          <a:xfrm>
            <a:off x="4629150" y="1825625"/>
            <a:ext cx="38862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1C27AF1-41E9-B197-A988-00D8A15EE4EB}"/>
              </a:ext>
            </a:extLst>
          </p:cNvPr>
          <p:cNvSpPr>
            <a:spLocks noGrp="1"/>
          </p:cNvSpPr>
          <p:nvPr>
            <p:ph type="dt" sz="half" idx="10"/>
          </p:nvPr>
        </p:nvSpPr>
        <p:spPr/>
        <p:txBody>
          <a:bodyPr/>
          <a:lstStyle/>
          <a:p>
            <a:fld id="{7F441F2D-9DB6-4696-8DDF-71DE2309D8F0}" type="datetimeFigureOut">
              <a:rPr lang="es-ES" smtClean="0"/>
              <a:t>23/09/2026</a:t>
            </a:fld>
            <a:endParaRPr lang="es-ES"/>
          </a:p>
        </p:txBody>
      </p:sp>
      <p:sp>
        <p:nvSpPr>
          <p:cNvPr id="6" name="Marcador de pie de página 5">
            <a:extLst>
              <a:ext uri="{FF2B5EF4-FFF2-40B4-BE49-F238E27FC236}">
                <a16:creationId xmlns:a16="http://schemas.microsoft.com/office/drawing/2014/main" id="{5F7F5095-952F-1FFB-28AC-FA171F097DF4}"/>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CD09BD43-C235-6220-5E8A-6094E255FA0C}"/>
              </a:ext>
            </a:extLst>
          </p:cNvPr>
          <p:cNvSpPr>
            <a:spLocks noGrp="1"/>
          </p:cNvSpPr>
          <p:nvPr>
            <p:ph type="sldNum" sz="quarter" idx="12"/>
          </p:nvPr>
        </p:nvSpPr>
        <p:spPr/>
        <p:txBody>
          <a:bodyPr/>
          <a:lstStyle/>
          <a:p>
            <a:fld id="{49D2456E-02FC-4467-9B7C-5F4F26B0F253}" type="slidenum">
              <a:rPr lang="es-ES" smtClean="0"/>
              <a:t>‹#›</a:t>
            </a:fld>
            <a:endParaRPr lang="es-ES"/>
          </a:p>
        </p:txBody>
      </p:sp>
    </p:spTree>
    <p:extLst>
      <p:ext uri="{BB962C8B-B14F-4D97-AF65-F5344CB8AC3E}">
        <p14:creationId xmlns:p14="http://schemas.microsoft.com/office/powerpoint/2010/main" val="107717532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5E5505B-C082-326F-FBA5-EDC40684175E}"/>
              </a:ext>
            </a:extLst>
          </p:cNvPr>
          <p:cNvSpPr>
            <a:spLocks noGrp="1"/>
          </p:cNvSpPr>
          <p:nvPr>
            <p:ph type="title"/>
          </p:nvPr>
        </p:nvSpPr>
        <p:spPr>
          <a:xfrm>
            <a:off x="629841" y="365126"/>
            <a:ext cx="78867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92248BD-9391-403C-166E-2FB4DC2E757D}"/>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45A2FC7-56B5-AA44-AA28-A78AACFB0B57}"/>
              </a:ext>
            </a:extLst>
          </p:cNvPr>
          <p:cNvSpPr>
            <a:spLocks noGrp="1"/>
          </p:cNvSpPr>
          <p:nvPr>
            <p:ph sz="half" idx="2"/>
          </p:nvPr>
        </p:nvSpPr>
        <p:spPr>
          <a:xfrm>
            <a:off x="629842" y="2505075"/>
            <a:ext cx="3868340"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E452FFA-9D17-1D98-99E9-BCF6ED320ED5}"/>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0BD61EC-9942-7BEB-190C-2FEC5085DF87}"/>
              </a:ext>
            </a:extLst>
          </p:cNvPr>
          <p:cNvSpPr>
            <a:spLocks noGrp="1"/>
          </p:cNvSpPr>
          <p:nvPr>
            <p:ph sz="quarter" idx="4"/>
          </p:nvPr>
        </p:nvSpPr>
        <p:spPr>
          <a:xfrm>
            <a:off x="4629150" y="2505075"/>
            <a:ext cx="3887391"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D2AE2CE-7BFC-C21D-509F-F1451F468B8B}"/>
              </a:ext>
            </a:extLst>
          </p:cNvPr>
          <p:cNvSpPr>
            <a:spLocks noGrp="1"/>
          </p:cNvSpPr>
          <p:nvPr>
            <p:ph type="dt" sz="half" idx="10"/>
          </p:nvPr>
        </p:nvSpPr>
        <p:spPr/>
        <p:txBody>
          <a:bodyPr/>
          <a:lstStyle/>
          <a:p>
            <a:fld id="{7F441F2D-9DB6-4696-8DDF-71DE2309D8F0}" type="datetimeFigureOut">
              <a:rPr lang="es-ES" smtClean="0"/>
              <a:t>23/09/2026</a:t>
            </a:fld>
            <a:endParaRPr lang="es-ES"/>
          </a:p>
        </p:txBody>
      </p:sp>
      <p:sp>
        <p:nvSpPr>
          <p:cNvPr id="8" name="Marcador de pie de página 7">
            <a:extLst>
              <a:ext uri="{FF2B5EF4-FFF2-40B4-BE49-F238E27FC236}">
                <a16:creationId xmlns:a16="http://schemas.microsoft.com/office/drawing/2014/main" id="{F1F8E569-FA87-4A35-6C73-9B5F38AEDF3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985CDE1F-7AF4-799A-4D11-CBF88AE130AB}"/>
              </a:ext>
            </a:extLst>
          </p:cNvPr>
          <p:cNvSpPr>
            <a:spLocks noGrp="1"/>
          </p:cNvSpPr>
          <p:nvPr>
            <p:ph type="sldNum" sz="quarter" idx="12"/>
          </p:nvPr>
        </p:nvSpPr>
        <p:spPr/>
        <p:txBody>
          <a:bodyPr/>
          <a:lstStyle/>
          <a:p>
            <a:fld id="{49D2456E-02FC-4467-9B7C-5F4F26B0F253}" type="slidenum">
              <a:rPr lang="es-ES" smtClean="0"/>
              <a:t>‹#›</a:t>
            </a:fld>
            <a:endParaRPr lang="es-ES"/>
          </a:p>
        </p:txBody>
      </p:sp>
    </p:spTree>
    <p:extLst>
      <p:ext uri="{BB962C8B-B14F-4D97-AF65-F5344CB8AC3E}">
        <p14:creationId xmlns:p14="http://schemas.microsoft.com/office/powerpoint/2010/main" val="425051124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0066E42-D9F1-B2C9-08B5-04B078AD7EC0}"/>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AD510135-8195-0C67-914C-3D756DB5BB05}"/>
              </a:ext>
            </a:extLst>
          </p:cNvPr>
          <p:cNvSpPr>
            <a:spLocks noGrp="1"/>
          </p:cNvSpPr>
          <p:nvPr>
            <p:ph type="dt" sz="half" idx="10"/>
          </p:nvPr>
        </p:nvSpPr>
        <p:spPr/>
        <p:txBody>
          <a:bodyPr/>
          <a:lstStyle/>
          <a:p>
            <a:fld id="{7F441F2D-9DB6-4696-8DDF-71DE2309D8F0}" type="datetimeFigureOut">
              <a:rPr lang="es-ES" smtClean="0"/>
              <a:t>23/09/2026</a:t>
            </a:fld>
            <a:endParaRPr lang="es-ES"/>
          </a:p>
        </p:txBody>
      </p:sp>
      <p:sp>
        <p:nvSpPr>
          <p:cNvPr id="4" name="Marcador de pie de página 3">
            <a:extLst>
              <a:ext uri="{FF2B5EF4-FFF2-40B4-BE49-F238E27FC236}">
                <a16:creationId xmlns:a16="http://schemas.microsoft.com/office/drawing/2014/main" id="{588CA1ED-8A7A-3ABB-E43B-C46F7910421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7200890-0348-63E4-AF21-9DA3FD9BC3E0}"/>
              </a:ext>
            </a:extLst>
          </p:cNvPr>
          <p:cNvSpPr>
            <a:spLocks noGrp="1"/>
          </p:cNvSpPr>
          <p:nvPr>
            <p:ph type="sldNum" sz="quarter" idx="12"/>
          </p:nvPr>
        </p:nvSpPr>
        <p:spPr/>
        <p:txBody>
          <a:bodyPr/>
          <a:lstStyle/>
          <a:p>
            <a:fld id="{49D2456E-02FC-4467-9B7C-5F4F26B0F253}" type="slidenum">
              <a:rPr lang="es-ES" smtClean="0"/>
              <a:t>‹#›</a:t>
            </a:fld>
            <a:endParaRPr lang="es-ES"/>
          </a:p>
        </p:txBody>
      </p:sp>
    </p:spTree>
    <p:extLst>
      <p:ext uri="{BB962C8B-B14F-4D97-AF65-F5344CB8AC3E}">
        <p14:creationId xmlns:p14="http://schemas.microsoft.com/office/powerpoint/2010/main" val="11090780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AB4F5A99-C388-1A64-D4B0-01D2DA728BF7}"/>
              </a:ext>
            </a:extLst>
          </p:cNvPr>
          <p:cNvSpPr>
            <a:spLocks noGrp="1"/>
          </p:cNvSpPr>
          <p:nvPr>
            <p:ph type="dt" sz="half" idx="10"/>
          </p:nvPr>
        </p:nvSpPr>
        <p:spPr/>
        <p:txBody>
          <a:bodyPr/>
          <a:lstStyle/>
          <a:p>
            <a:fld id="{7F441F2D-9DB6-4696-8DDF-71DE2309D8F0}" type="datetimeFigureOut">
              <a:rPr lang="es-ES" smtClean="0"/>
              <a:t>23/09/2026</a:t>
            </a:fld>
            <a:endParaRPr lang="es-ES"/>
          </a:p>
        </p:txBody>
      </p:sp>
      <p:sp>
        <p:nvSpPr>
          <p:cNvPr id="3" name="Marcador de pie de página 2">
            <a:extLst>
              <a:ext uri="{FF2B5EF4-FFF2-40B4-BE49-F238E27FC236}">
                <a16:creationId xmlns:a16="http://schemas.microsoft.com/office/drawing/2014/main" id="{2A630D02-7805-7858-3B13-3A68EFF61E92}"/>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6AD0F393-326E-5540-9460-2B8AD002AF2E}"/>
              </a:ext>
            </a:extLst>
          </p:cNvPr>
          <p:cNvSpPr>
            <a:spLocks noGrp="1"/>
          </p:cNvSpPr>
          <p:nvPr>
            <p:ph type="sldNum" sz="quarter" idx="12"/>
          </p:nvPr>
        </p:nvSpPr>
        <p:spPr/>
        <p:txBody>
          <a:bodyPr/>
          <a:lstStyle/>
          <a:p>
            <a:fld id="{49D2456E-02FC-4467-9B7C-5F4F26B0F253}" type="slidenum">
              <a:rPr lang="es-ES" smtClean="0"/>
              <a:t>‹#›</a:t>
            </a:fld>
            <a:endParaRPr lang="es-ES"/>
          </a:p>
        </p:txBody>
      </p:sp>
    </p:spTree>
    <p:extLst>
      <p:ext uri="{BB962C8B-B14F-4D97-AF65-F5344CB8AC3E}">
        <p14:creationId xmlns:p14="http://schemas.microsoft.com/office/powerpoint/2010/main" val="31787745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CB04B53-F0A6-E812-75A7-554A8FC482FA}"/>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0D3F830-BCA9-5E73-721A-B836030A8917}"/>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6959A2A-33A7-2D65-D7D1-47A674064526}"/>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C7C82F6-0BC3-239E-1630-F5B1902D8D76}"/>
              </a:ext>
            </a:extLst>
          </p:cNvPr>
          <p:cNvSpPr>
            <a:spLocks noGrp="1"/>
          </p:cNvSpPr>
          <p:nvPr>
            <p:ph type="dt" sz="half" idx="10"/>
          </p:nvPr>
        </p:nvSpPr>
        <p:spPr/>
        <p:txBody>
          <a:bodyPr/>
          <a:lstStyle/>
          <a:p>
            <a:fld id="{7F441F2D-9DB6-4696-8DDF-71DE2309D8F0}" type="datetimeFigureOut">
              <a:rPr lang="es-ES" smtClean="0"/>
              <a:t>23/09/2026</a:t>
            </a:fld>
            <a:endParaRPr lang="es-ES"/>
          </a:p>
        </p:txBody>
      </p:sp>
      <p:sp>
        <p:nvSpPr>
          <p:cNvPr id="6" name="Marcador de pie de página 5">
            <a:extLst>
              <a:ext uri="{FF2B5EF4-FFF2-40B4-BE49-F238E27FC236}">
                <a16:creationId xmlns:a16="http://schemas.microsoft.com/office/drawing/2014/main" id="{6E17CCDB-CCC7-B82A-2FA5-367F15CE491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25E9CA95-82F0-E87E-38E4-2B858E92F10C}"/>
              </a:ext>
            </a:extLst>
          </p:cNvPr>
          <p:cNvSpPr>
            <a:spLocks noGrp="1"/>
          </p:cNvSpPr>
          <p:nvPr>
            <p:ph type="sldNum" sz="quarter" idx="12"/>
          </p:nvPr>
        </p:nvSpPr>
        <p:spPr/>
        <p:txBody>
          <a:bodyPr/>
          <a:lstStyle/>
          <a:p>
            <a:fld id="{49D2456E-02FC-4467-9B7C-5F4F26B0F253}" type="slidenum">
              <a:rPr lang="es-ES" smtClean="0"/>
              <a:t>‹#›</a:t>
            </a:fld>
            <a:endParaRPr lang="es-ES"/>
          </a:p>
        </p:txBody>
      </p:sp>
    </p:spTree>
    <p:extLst>
      <p:ext uri="{BB962C8B-B14F-4D97-AF65-F5344CB8AC3E}">
        <p14:creationId xmlns:p14="http://schemas.microsoft.com/office/powerpoint/2010/main" val="305272674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ECD6272-41EA-AD57-2A50-A0E95262B4E1}"/>
              </a:ext>
            </a:extLst>
          </p:cNvPr>
          <p:cNvSpPr>
            <a:spLocks noGrp="1"/>
          </p:cNvSpPr>
          <p:nvPr>
            <p:ph type="title"/>
          </p:nvPr>
        </p:nvSpPr>
        <p:spPr>
          <a:xfrm>
            <a:off x="629841" y="457200"/>
            <a:ext cx="2949178" cy="1600200"/>
          </a:xfrm>
        </p:spPr>
        <p:txBody>
          <a:bodyPr anchor="b"/>
          <a:lstStyle>
            <a:lvl1pPr>
              <a:defRPr sz="24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D0FE164-5435-E956-3637-CB8BF4038C1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s-ES"/>
          </a:p>
        </p:txBody>
      </p:sp>
      <p:sp>
        <p:nvSpPr>
          <p:cNvPr id="4" name="Marcador de texto 3">
            <a:extLst>
              <a:ext uri="{FF2B5EF4-FFF2-40B4-BE49-F238E27FC236}">
                <a16:creationId xmlns:a16="http://schemas.microsoft.com/office/drawing/2014/main" id="{E54BFF3B-30F8-1188-ED33-07B76BE87A72}"/>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F0BD1B5-71A7-87CB-26F6-6459A041820F}"/>
              </a:ext>
            </a:extLst>
          </p:cNvPr>
          <p:cNvSpPr>
            <a:spLocks noGrp="1"/>
          </p:cNvSpPr>
          <p:nvPr>
            <p:ph type="dt" sz="half" idx="10"/>
          </p:nvPr>
        </p:nvSpPr>
        <p:spPr/>
        <p:txBody>
          <a:bodyPr/>
          <a:lstStyle/>
          <a:p>
            <a:fld id="{7F441F2D-9DB6-4696-8DDF-71DE2309D8F0}" type="datetimeFigureOut">
              <a:rPr lang="es-ES" smtClean="0"/>
              <a:t>23/09/2026</a:t>
            </a:fld>
            <a:endParaRPr lang="es-ES"/>
          </a:p>
        </p:txBody>
      </p:sp>
      <p:sp>
        <p:nvSpPr>
          <p:cNvPr id="6" name="Marcador de pie de página 5">
            <a:extLst>
              <a:ext uri="{FF2B5EF4-FFF2-40B4-BE49-F238E27FC236}">
                <a16:creationId xmlns:a16="http://schemas.microsoft.com/office/drawing/2014/main" id="{D6741B41-462E-4964-BCC8-46A6480D353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25D179-1E18-7F41-05EB-E3E25C63A1F6}"/>
              </a:ext>
            </a:extLst>
          </p:cNvPr>
          <p:cNvSpPr>
            <a:spLocks noGrp="1"/>
          </p:cNvSpPr>
          <p:nvPr>
            <p:ph type="sldNum" sz="quarter" idx="12"/>
          </p:nvPr>
        </p:nvSpPr>
        <p:spPr/>
        <p:txBody>
          <a:bodyPr/>
          <a:lstStyle/>
          <a:p>
            <a:fld id="{49D2456E-02FC-4467-9B7C-5F4F26B0F253}" type="slidenum">
              <a:rPr lang="es-ES" smtClean="0"/>
              <a:t>‹#›</a:t>
            </a:fld>
            <a:endParaRPr lang="es-ES"/>
          </a:p>
        </p:txBody>
      </p:sp>
    </p:spTree>
    <p:extLst>
      <p:ext uri="{BB962C8B-B14F-4D97-AF65-F5344CB8AC3E}">
        <p14:creationId xmlns:p14="http://schemas.microsoft.com/office/powerpoint/2010/main" val="16982984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8B5FD20-52F0-4AE3-61DD-60CBCE812A1E}"/>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8A2F799-06ED-5956-9B7F-14131A960895}"/>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7F0D7693-00B1-4DB2-CCF9-206FA228458B}"/>
              </a:ext>
            </a:extLst>
          </p:cNvPr>
          <p:cNvSpPr>
            <a:spLocks noGrp="1"/>
          </p:cNvSpPr>
          <p:nvPr>
            <p:ph type="dt" sz="half" idx="10"/>
          </p:nvPr>
        </p:nvSpPr>
        <p:spPr/>
        <p:txBody>
          <a:bodyPr/>
          <a:lstStyle/>
          <a:p>
            <a:fld id="{7F441F2D-9DB6-4696-8DDF-71DE2309D8F0}" type="datetimeFigureOut">
              <a:rPr lang="es-ES" smtClean="0"/>
              <a:t>23/09/2026</a:t>
            </a:fld>
            <a:endParaRPr lang="es-ES"/>
          </a:p>
        </p:txBody>
      </p:sp>
      <p:sp>
        <p:nvSpPr>
          <p:cNvPr id="5" name="Marcador de pie de página 4">
            <a:extLst>
              <a:ext uri="{FF2B5EF4-FFF2-40B4-BE49-F238E27FC236}">
                <a16:creationId xmlns:a16="http://schemas.microsoft.com/office/drawing/2014/main" id="{F0A6B5F8-2590-13A0-CBC5-0252A0D4325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36A60A3-BF1F-E79F-04BC-87F6F6A0A287}"/>
              </a:ext>
            </a:extLst>
          </p:cNvPr>
          <p:cNvSpPr>
            <a:spLocks noGrp="1"/>
          </p:cNvSpPr>
          <p:nvPr>
            <p:ph type="sldNum" sz="quarter" idx="12"/>
          </p:nvPr>
        </p:nvSpPr>
        <p:spPr/>
        <p:txBody>
          <a:bodyPr/>
          <a:lstStyle/>
          <a:p>
            <a:fld id="{49D2456E-02FC-4467-9B7C-5F4F26B0F253}" type="slidenum">
              <a:rPr lang="es-ES" smtClean="0"/>
              <a:t>‹#›</a:t>
            </a:fld>
            <a:endParaRPr lang="es-ES"/>
          </a:p>
        </p:txBody>
      </p:sp>
    </p:spTree>
    <p:extLst>
      <p:ext uri="{BB962C8B-B14F-4D97-AF65-F5344CB8AC3E}">
        <p14:creationId xmlns:p14="http://schemas.microsoft.com/office/powerpoint/2010/main" val="5939086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35A22E4-17D8-DEF4-4304-9169887C7040}"/>
              </a:ext>
            </a:extLst>
          </p:cNvPr>
          <p:cNvSpPr>
            <a:spLocks noGrp="1"/>
          </p:cNvSpPr>
          <p:nvPr>
            <p:ph type="title" orient="vert"/>
          </p:nvPr>
        </p:nvSpPr>
        <p:spPr>
          <a:xfrm>
            <a:off x="6543675" y="365125"/>
            <a:ext cx="1971675"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DF250630-43B8-CF8C-B75A-360756F8C43F}"/>
              </a:ext>
            </a:extLst>
          </p:cNvPr>
          <p:cNvSpPr>
            <a:spLocks noGrp="1"/>
          </p:cNvSpPr>
          <p:nvPr>
            <p:ph type="body" orient="vert" idx="1"/>
          </p:nvPr>
        </p:nvSpPr>
        <p:spPr>
          <a:xfrm>
            <a:off x="628650" y="365125"/>
            <a:ext cx="5800725"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DCBC7C-75BB-A8F1-794E-9EF1FEB87E18}"/>
              </a:ext>
            </a:extLst>
          </p:cNvPr>
          <p:cNvSpPr>
            <a:spLocks noGrp="1"/>
          </p:cNvSpPr>
          <p:nvPr>
            <p:ph type="dt" sz="half" idx="10"/>
          </p:nvPr>
        </p:nvSpPr>
        <p:spPr/>
        <p:txBody>
          <a:bodyPr/>
          <a:lstStyle/>
          <a:p>
            <a:fld id="{7F441F2D-9DB6-4696-8DDF-71DE2309D8F0}" type="datetimeFigureOut">
              <a:rPr lang="es-ES" smtClean="0"/>
              <a:t>23/09/2026</a:t>
            </a:fld>
            <a:endParaRPr lang="es-ES"/>
          </a:p>
        </p:txBody>
      </p:sp>
      <p:sp>
        <p:nvSpPr>
          <p:cNvPr id="5" name="Marcador de pie de página 4">
            <a:extLst>
              <a:ext uri="{FF2B5EF4-FFF2-40B4-BE49-F238E27FC236}">
                <a16:creationId xmlns:a16="http://schemas.microsoft.com/office/drawing/2014/main" id="{D6CCAB9E-4AC9-54DA-521C-E454019B789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7F9AEE6-CEF0-E02E-9613-4AC8C1372BD7}"/>
              </a:ext>
            </a:extLst>
          </p:cNvPr>
          <p:cNvSpPr>
            <a:spLocks noGrp="1"/>
          </p:cNvSpPr>
          <p:nvPr>
            <p:ph type="sldNum" sz="quarter" idx="12"/>
          </p:nvPr>
        </p:nvSpPr>
        <p:spPr/>
        <p:txBody>
          <a:bodyPr/>
          <a:lstStyle/>
          <a:p>
            <a:fld id="{49D2456E-02FC-4467-9B7C-5F4F26B0F253}" type="slidenum">
              <a:rPr lang="es-ES" smtClean="0"/>
              <a:t>‹#›</a:t>
            </a:fld>
            <a:endParaRPr lang="es-ES"/>
          </a:p>
        </p:txBody>
      </p:sp>
    </p:spTree>
    <p:extLst>
      <p:ext uri="{BB962C8B-B14F-4D97-AF65-F5344CB8AC3E}">
        <p14:creationId xmlns:p14="http://schemas.microsoft.com/office/powerpoint/2010/main" val="28308713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B92D4C-4373-4523-9CC2-12A69D0F4B20}" type="datetimeFigureOut">
              <a:rPr lang="es-ES" smtClean="0"/>
              <a:pPr/>
              <a:t>23/09/2026</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01A06E-2A79-402B-87EB-69E05D207695}" type="slidenum">
              <a:rPr lang="es-ES" smtClean="0"/>
              <a:pPr/>
              <a:t>‹#›</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A7B5277E-2B5A-7CA6-26E5-8E8F2EB00DF2}"/>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3075" name="Rectangle 3">
            <a:extLst>
              <a:ext uri="{FF2B5EF4-FFF2-40B4-BE49-F238E27FC236}">
                <a16:creationId xmlns:a16="http://schemas.microsoft.com/office/drawing/2014/main" id="{11735982-58E5-B292-EA1A-BD22EB60337C}"/>
              </a:ext>
            </a:extLst>
          </p:cNvPr>
          <p:cNvSpPr>
            <a:spLocks noGrp="1" noChangeArrowheads="1"/>
          </p:cNvSpPr>
          <p:nvPr>
            <p:ph type="body" idx="1"/>
          </p:nvPr>
        </p:nvSpPr>
        <p:spPr bwMode="auto">
          <a:xfrm>
            <a:off x="457200" y="1600202"/>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CB4930D5-540C-4C3C-BAF0-C27EB00A4211}"/>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50">
                <a:solidFill>
                  <a:srgbClr val="000000"/>
                </a:solidFill>
                <a:latin typeface="+mn-lt"/>
                <a:cs typeface="Arial" charset="0"/>
              </a:defRPr>
            </a:lvl1pPr>
          </a:lstStyle>
          <a:p>
            <a:pPr>
              <a:defRPr/>
            </a:pPr>
            <a:endParaRPr lang="en-GB" altLang="en-US"/>
          </a:p>
        </p:txBody>
      </p:sp>
      <p:sp>
        <p:nvSpPr>
          <p:cNvPr id="1029" name="Rectangle 5">
            <a:extLst>
              <a:ext uri="{FF2B5EF4-FFF2-40B4-BE49-F238E27FC236}">
                <a16:creationId xmlns:a16="http://schemas.microsoft.com/office/drawing/2014/main" id="{A927467A-7DA9-9117-FED8-A30BD43AAEC4}"/>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50">
                <a:solidFill>
                  <a:srgbClr val="000000"/>
                </a:solidFill>
                <a:latin typeface="+mn-lt"/>
                <a:cs typeface="Arial" charset="0"/>
              </a:defRPr>
            </a:lvl1pPr>
          </a:lstStyle>
          <a:p>
            <a:pPr>
              <a:defRPr/>
            </a:pPr>
            <a:endParaRPr lang="en-GB" altLang="en-US"/>
          </a:p>
        </p:txBody>
      </p:sp>
      <p:sp>
        <p:nvSpPr>
          <p:cNvPr id="1030" name="Rectangle 6">
            <a:extLst>
              <a:ext uri="{FF2B5EF4-FFF2-40B4-BE49-F238E27FC236}">
                <a16:creationId xmlns:a16="http://schemas.microsoft.com/office/drawing/2014/main" id="{42110A7A-9A19-11CD-E59F-7E00554ED50F}"/>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50">
                <a:solidFill>
                  <a:srgbClr val="000000"/>
                </a:solidFill>
                <a:latin typeface="Arial" panose="020B0604020202020204" pitchFamily="34" charset="0"/>
              </a:defRPr>
            </a:lvl1pPr>
          </a:lstStyle>
          <a:p>
            <a:fld id="{153FDE88-2C94-44EB-9268-0B85E3B21CF5}" type="slidenum">
              <a:rPr lang="en-GB" altLang="en-US"/>
              <a:pPr/>
              <a:t>‹#›</a:t>
            </a:fld>
            <a:endParaRPr lang="en-GB" altLang="en-US"/>
          </a:p>
        </p:txBody>
      </p:sp>
    </p:spTree>
    <p:extLst>
      <p:ext uri="{BB962C8B-B14F-4D97-AF65-F5344CB8AC3E}">
        <p14:creationId xmlns:p14="http://schemas.microsoft.com/office/powerpoint/2010/main" val="1553562362"/>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28" r:id="rId12"/>
  </p:sldLayoutIdLst>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charset="0"/>
          <a:cs typeface="Arial" charset="0"/>
        </a:defRPr>
      </a:lvl2pPr>
      <a:lvl3pPr algn="ctr" rtl="0" eaLnBrk="0" fontAlgn="base" hangingPunct="0">
        <a:spcBef>
          <a:spcPct val="0"/>
        </a:spcBef>
        <a:spcAft>
          <a:spcPct val="0"/>
        </a:spcAft>
        <a:defRPr sz="3300">
          <a:solidFill>
            <a:schemeClr val="tx2"/>
          </a:solidFill>
          <a:latin typeface="Arial" charset="0"/>
          <a:cs typeface="Arial" charset="0"/>
        </a:defRPr>
      </a:lvl3pPr>
      <a:lvl4pPr algn="ctr" rtl="0" eaLnBrk="0" fontAlgn="base" hangingPunct="0">
        <a:spcBef>
          <a:spcPct val="0"/>
        </a:spcBef>
        <a:spcAft>
          <a:spcPct val="0"/>
        </a:spcAft>
        <a:defRPr sz="3300">
          <a:solidFill>
            <a:schemeClr val="tx2"/>
          </a:solidFill>
          <a:latin typeface="Arial" charset="0"/>
          <a:cs typeface="Arial" charset="0"/>
        </a:defRPr>
      </a:lvl4pPr>
      <a:lvl5pPr algn="ctr" rtl="0" eaLnBrk="0" fontAlgn="base" hangingPunct="0">
        <a:spcBef>
          <a:spcPct val="0"/>
        </a:spcBef>
        <a:spcAft>
          <a:spcPct val="0"/>
        </a:spcAft>
        <a:defRPr sz="3300">
          <a:solidFill>
            <a:schemeClr val="tx2"/>
          </a:solidFill>
          <a:latin typeface="Arial" charset="0"/>
          <a:cs typeface="Arial" charset="0"/>
        </a:defRPr>
      </a:lvl5pPr>
      <a:lvl6pPr marL="342900" algn="ctr" rtl="0" fontAlgn="base">
        <a:spcBef>
          <a:spcPct val="0"/>
        </a:spcBef>
        <a:spcAft>
          <a:spcPct val="0"/>
        </a:spcAft>
        <a:defRPr sz="3300">
          <a:solidFill>
            <a:schemeClr val="tx2"/>
          </a:solidFill>
          <a:latin typeface="Arial" charset="0"/>
          <a:cs typeface="Arial" charset="0"/>
        </a:defRPr>
      </a:lvl6pPr>
      <a:lvl7pPr marL="685800" algn="ctr" rtl="0" fontAlgn="base">
        <a:spcBef>
          <a:spcPct val="0"/>
        </a:spcBef>
        <a:spcAft>
          <a:spcPct val="0"/>
        </a:spcAft>
        <a:defRPr sz="3300">
          <a:solidFill>
            <a:schemeClr val="tx2"/>
          </a:solidFill>
          <a:latin typeface="Arial" charset="0"/>
          <a:cs typeface="Arial" charset="0"/>
        </a:defRPr>
      </a:lvl7pPr>
      <a:lvl8pPr marL="1028700" algn="ctr" rtl="0" fontAlgn="base">
        <a:spcBef>
          <a:spcPct val="0"/>
        </a:spcBef>
        <a:spcAft>
          <a:spcPct val="0"/>
        </a:spcAft>
        <a:defRPr sz="3300">
          <a:solidFill>
            <a:schemeClr val="tx2"/>
          </a:solidFill>
          <a:latin typeface="Arial" charset="0"/>
          <a:cs typeface="Arial" charset="0"/>
        </a:defRPr>
      </a:lvl8pPr>
      <a:lvl9pPr marL="1371600" algn="ctr" rtl="0" fontAlgn="base">
        <a:spcBef>
          <a:spcPct val="0"/>
        </a:spcBef>
        <a:spcAft>
          <a:spcPct val="0"/>
        </a:spcAft>
        <a:defRPr sz="3300">
          <a:solidFill>
            <a:schemeClr val="tx2"/>
          </a:solidFill>
          <a:latin typeface="Arial" charset="0"/>
          <a:cs typeface="Arial"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cs typeface="+mn-cs"/>
        </a:defRPr>
      </a:lvl2pPr>
      <a:lvl3pPr marL="857250" indent="-171450" algn="l" rtl="0" eaLnBrk="0" fontAlgn="base" hangingPunct="0">
        <a:spcBef>
          <a:spcPct val="20000"/>
        </a:spcBef>
        <a:spcAft>
          <a:spcPct val="0"/>
        </a:spcAft>
        <a:buChar char="•"/>
        <a:defRPr sz="1800">
          <a:solidFill>
            <a:schemeClr val="tx1"/>
          </a:solidFill>
          <a:latin typeface="+mn-lt"/>
          <a:cs typeface="+mn-cs"/>
        </a:defRPr>
      </a:lvl3pPr>
      <a:lvl4pPr marL="1200150" indent="-171450" algn="l" rtl="0" eaLnBrk="0" fontAlgn="base" hangingPunct="0">
        <a:spcBef>
          <a:spcPct val="20000"/>
        </a:spcBef>
        <a:spcAft>
          <a:spcPct val="0"/>
        </a:spcAft>
        <a:buChar char="–"/>
        <a:defRPr sz="1500">
          <a:solidFill>
            <a:schemeClr val="tx1"/>
          </a:solidFill>
          <a:latin typeface="+mn-lt"/>
          <a:cs typeface="+mn-cs"/>
        </a:defRPr>
      </a:lvl4pPr>
      <a:lvl5pPr marL="1543050" indent="-171450" algn="l" rtl="0" eaLnBrk="0" fontAlgn="base" hangingPunct="0">
        <a:spcBef>
          <a:spcPct val="20000"/>
        </a:spcBef>
        <a:spcAft>
          <a:spcPct val="0"/>
        </a:spcAft>
        <a:buChar char="»"/>
        <a:defRPr sz="1500">
          <a:solidFill>
            <a:schemeClr val="tx1"/>
          </a:solidFill>
          <a:latin typeface="+mn-lt"/>
          <a:cs typeface="+mn-cs"/>
        </a:defRPr>
      </a:lvl5pPr>
      <a:lvl6pPr marL="1885950" indent="-171450" algn="l" rtl="0" fontAlgn="base">
        <a:spcBef>
          <a:spcPct val="20000"/>
        </a:spcBef>
        <a:spcAft>
          <a:spcPct val="0"/>
        </a:spcAft>
        <a:buChar char="»"/>
        <a:defRPr sz="1500">
          <a:solidFill>
            <a:schemeClr val="tx1"/>
          </a:solidFill>
          <a:latin typeface="+mn-lt"/>
          <a:cs typeface="+mn-cs"/>
        </a:defRPr>
      </a:lvl6pPr>
      <a:lvl7pPr marL="2228850" indent="-171450" algn="l" rtl="0" fontAlgn="base">
        <a:spcBef>
          <a:spcPct val="20000"/>
        </a:spcBef>
        <a:spcAft>
          <a:spcPct val="0"/>
        </a:spcAft>
        <a:buChar char="»"/>
        <a:defRPr sz="1500">
          <a:solidFill>
            <a:schemeClr val="tx1"/>
          </a:solidFill>
          <a:latin typeface="+mn-lt"/>
          <a:cs typeface="+mn-cs"/>
        </a:defRPr>
      </a:lvl7pPr>
      <a:lvl8pPr marL="2571750" indent="-171450" algn="l" rtl="0" fontAlgn="base">
        <a:spcBef>
          <a:spcPct val="20000"/>
        </a:spcBef>
        <a:spcAft>
          <a:spcPct val="0"/>
        </a:spcAft>
        <a:buChar char="»"/>
        <a:defRPr sz="1500">
          <a:solidFill>
            <a:schemeClr val="tx1"/>
          </a:solidFill>
          <a:latin typeface="+mn-lt"/>
          <a:cs typeface="+mn-cs"/>
        </a:defRPr>
      </a:lvl8pPr>
      <a:lvl9pPr marL="2914650" indent="-171450" algn="l" rtl="0" fontAlgn="base">
        <a:spcBef>
          <a:spcPct val="20000"/>
        </a:spcBef>
        <a:spcAft>
          <a:spcPct val="0"/>
        </a:spcAft>
        <a:buChar char="»"/>
        <a:defRPr sz="150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9159CD7-E201-0EFC-22B8-63F6FDAB6F8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6A1F4F7-7A4E-140C-BB0D-A9D5ABFBC25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AFB8C8-FD49-D717-A241-5E68438178AD}"/>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7F441F2D-9DB6-4696-8DDF-71DE2309D8F0}" type="datetimeFigureOut">
              <a:rPr lang="es-ES" smtClean="0"/>
              <a:t>23/09/2026</a:t>
            </a:fld>
            <a:endParaRPr lang="es-ES"/>
          </a:p>
        </p:txBody>
      </p:sp>
      <p:sp>
        <p:nvSpPr>
          <p:cNvPr id="5" name="Marcador de pie de página 4">
            <a:extLst>
              <a:ext uri="{FF2B5EF4-FFF2-40B4-BE49-F238E27FC236}">
                <a16:creationId xmlns:a16="http://schemas.microsoft.com/office/drawing/2014/main" id="{A1C8FC7D-8218-6048-CCDE-73DD63CC633B}"/>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8C694758-A904-E42E-09E5-084039947419}"/>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49D2456E-02FC-4467-9B7C-5F4F26B0F253}" type="slidenum">
              <a:rPr lang="es-ES" smtClean="0"/>
              <a:t>‹#›</a:t>
            </a:fld>
            <a:endParaRPr lang="es-ES"/>
          </a:p>
        </p:txBody>
      </p:sp>
    </p:spTree>
    <p:extLst>
      <p:ext uri="{BB962C8B-B14F-4D97-AF65-F5344CB8AC3E}">
        <p14:creationId xmlns:p14="http://schemas.microsoft.com/office/powerpoint/2010/main" val="2680416685"/>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s-E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59532" y="2276872"/>
            <a:ext cx="8424936" cy="2492990"/>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es-ES" sz="2400" b="0" i="0" u="none" strike="noStrike" kern="1200" cap="none" spc="0" normalizeH="0" baseline="0" noProof="0" dirty="0">
                <a:ln>
                  <a:noFill/>
                </a:ln>
                <a:solidFill>
                  <a:srgbClr val="0070C0"/>
                </a:solidFill>
                <a:effectLst/>
                <a:uLnTx/>
                <a:uFillTx/>
                <a:latin typeface="Comic Sans MS" pitchFamily="66" charset="0"/>
                <a:ea typeface="+mn-ea"/>
                <a:cs typeface="+mn-cs"/>
              </a:rPr>
              <a:t>Repaso:</a:t>
            </a:r>
          </a:p>
          <a:p>
            <a:pPr>
              <a:lnSpc>
                <a:spcPct val="150000"/>
              </a:lnSpc>
            </a:pPr>
            <a:r>
              <a:rPr lang="es-ES" sz="2400" dirty="0">
                <a:solidFill>
                  <a:srgbClr val="0070C0"/>
                </a:solidFill>
                <a:latin typeface="Comic Sans MS" pitchFamily="66" charset="0"/>
              </a:rPr>
              <a:t>	    - verbos regulares e irregulares</a:t>
            </a:r>
          </a:p>
          <a:p>
            <a:pPr>
              <a:lnSpc>
                <a:spcPct val="150000"/>
              </a:lnSpc>
            </a:pPr>
            <a:r>
              <a:rPr lang="es-ES" sz="2400" dirty="0">
                <a:solidFill>
                  <a:srgbClr val="0070C0"/>
                </a:solidFill>
                <a:latin typeface="Comic Sans MS" pitchFamily="66" charset="0"/>
              </a:rPr>
              <a:t>              - describir algo</a:t>
            </a:r>
            <a:endParaRPr lang="es-ES" sz="2400" b="1" i="1" dirty="0">
              <a:solidFill>
                <a:srgbClr val="0070C0"/>
              </a:solidFill>
              <a:latin typeface="Comic Sans MS" pitchFamily="66" charset="0"/>
            </a:endParaRP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0070C0"/>
                </a:solidFill>
                <a:effectLst/>
                <a:uLnTx/>
                <a:uFillTx/>
                <a:latin typeface="Comic Sans MS" pitchFamily="66"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Picture 7"/>
          <p:cNvPicPr>
            <a:picLocks noChangeAspect="1" noChangeArrowheads="1"/>
          </p:cNvPicPr>
          <p:nvPr/>
        </p:nvPicPr>
        <p:blipFill>
          <a:blip r:embed="rId2" cstate="print"/>
          <a:srcRect/>
          <a:stretch>
            <a:fillRect/>
          </a:stretch>
        </p:blipFill>
        <p:spPr bwMode="auto">
          <a:xfrm>
            <a:off x="7308304" y="3840842"/>
            <a:ext cx="1353751" cy="1538353"/>
          </a:xfrm>
          <a:prstGeom prst="rect">
            <a:avLst/>
          </a:prstGeom>
          <a:noFill/>
          <a:ln w="9525">
            <a:noFill/>
            <a:miter lim="800000"/>
            <a:headEnd/>
            <a:tailEnd/>
          </a:ln>
        </p:spPr>
      </p:pic>
      <p:sp>
        <p:nvSpPr>
          <p:cNvPr id="4" name="3 Rectángulo"/>
          <p:cNvSpPr/>
          <p:nvPr/>
        </p:nvSpPr>
        <p:spPr>
          <a:xfrm>
            <a:off x="251520" y="301127"/>
            <a:ext cx="864096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en-US" sz="1800" b="0" i="0" u="none" strike="noStrike" kern="1200" cap="none" spc="0" normalizeH="0" baseline="0" noProof="0" dirty="0">
                <a:ln>
                  <a:noFill/>
                </a:ln>
                <a:solidFill>
                  <a:prstClr val="black"/>
                </a:solidFill>
                <a:effectLst/>
                <a:uLnTx/>
                <a:uFillTx/>
                <a:latin typeface="Comic Sans MS" pitchFamily="66" charset="0"/>
                <a:ea typeface="+mn-ea"/>
                <a:cs typeface="+mn-cs"/>
              </a:rPr>
              <a:t>Clase 1 de </a:t>
            </a:r>
            <a:r>
              <a:rPr lang="en-GB" altLang="en-US" dirty="0">
                <a:solidFill>
                  <a:prstClr val="black"/>
                </a:solidFill>
                <a:latin typeface="Comic Sans MS" pitchFamily="66" charset="0"/>
              </a:rPr>
              <a:t>10</a:t>
            </a:r>
            <a:r>
              <a:rPr kumimoji="0" lang="en-GB" altLang="en-US" sz="1800" b="0" i="0" u="none" strike="noStrike" kern="1200" cap="none" spc="0" normalizeH="0" baseline="0" noProof="0" dirty="0">
                <a:ln>
                  <a:noFill/>
                </a:ln>
                <a:solidFill>
                  <a:prstClr val="black"/>
                </a:solidFill>
                <a:effectLst/>
                <a:uLnTx/>
                <a:uFillTx/>
                <a:latin typeface="Comic Sans MS" pitchFamily="66" charset="0"/>
                <a:ea typeface="+mn-ea"/>
                <a:cs typeface="+mn-cs"/>
              </a:rPr>
              <a:t>	    	     </a:t>
            </a:r>
            <a:r>
              <a:rPr kumimoji="0" lang="en-GB" altLang="en-US" sz="1800" b="0" i="0" u="none" strike="noStrike" kern="1200" cap="none" spc="0" normalizeH="0" baseline="0" noProof="0" dirty="0" err="1">
                <a:ln>
                  <a:noFill/>
                </a:ln>
                <a:solidFill>
                  <a:prstClr val="black"/>
                </a:solidFill>
                <a:effectLst/>
                <a:uLnTx/>
                <a:uFillTx/>
                <a:latin typeface="Comic Sans MS" pitchFamily="66" charset="0"/>
                <a:ea typeface="+mn-ea"/>
                <a:cs typeface="+mn-cs"/>
              </a:rPr>
              <a:t>Fecha</a:t>
            </a:r>
            <a:r>
              <a:rPr kumimoji="0" lang="en-GB" altLang="en-US" sz="1800" b="0" i="0" u="none" strike="noStrike" kern="1200" cap="none" spc="0" normalizeH="0" baseline="0" noProof="0" dirty="0">
                <a:ln>
                  <a:noFill/>
                </a:ln>
                <a:solidFill>
                  <a:prstClr val="black"/>
                </a:solidFill>
                <a:effectLst/>
                <a:uLnTx/>
                <a:uFillTx/>
                <a:latin typeface="Comic Sans MS" pitchFamily="66" charset="0"/>
                <a:ea typeface="+mn-ea"/>
                <a:cs typeface="+mn-cs"/>
              </a:rPr>
              <a:t>: </a:t>
            </a:r>
            <a:r>
              <a:rPr kumimoji="0" lang="en-GB" altLang="en-US" sz="1800" b="0" i="0" u="none" strike="noStrike" kern="1200" cap="none" spc="0" normalizeH="0" baseline="0" noProof="0" dirty="0" err="1">
                <a:ln>
                  <a:noFill/>
                </a:ln>
                <a:solidFill>
                  <a:prstClr val="black"/>
                </a:solidFill>
                <a:effectLst/>
                <a:uLnTx/>
                <a:uFillTx/>
                <a:latin typeface="Comic Sans MS" pitchFamily="66" charset="0"/>
                <a:ea typeface="+mn-ea"/>
                <a:cs typeface="+mn-cs"/>
              </a:rPr>
              <a:t>miércoles</a:t>
            </a:r>
            <a:r>
              <a:rPr kumimoji="0" lang="en-GB" altLang="en-US" sz="1800" b="0" i="0" u="none" strike="noStrike" kern="1200" cap="none" spc="0" normalizeH="0" baseline="0" noProof="0" dirty="0">
                <a:ln>
                  <a:noFill/>
                </a:ln>
                <a:solidFill>
                  <a:prstClr val="black"/>
                </a:solidFill>
                <a:effectLst/>
                <a:uLnTx/>
                <a:uFillTx/>
                <a:latin typeface="Comic Sans MS" pitchFamily="66" charset="0"/>
                <a:ea typeface="+mn-ea"/>
                <a:cs typeface="+mn-cs"/>
              </a:rPr>
              <a:t>, 24 de </a:t>
            </a:r>
            <a:r>
              <a:rPr lang="en-GB" altLang="en-US" dirty="0" err="1">
                <a:solidFill>
                  <a:prstClr val="black"/>
                </a:solidFill>
                <a:latin typeface="Comic Sans MS" pitchFamily="66" charset="0"/>
              </a:rPr>
              <a:t>septiembre</a:t>
            </a:r>
            <a:r>
              <a:rPr kumimoji="0" lang="en-GB" altLang="en-US" sz="1800" b="0" i="0" u="none" strike="noStrike" kern="1200" cap="none" spc="0" normalizeH="0" baseline="0" noProof="0" dirty="0">
                <a:ln>
                  <a:noFill/>
                </a:ln>
                <a:solidFill>
                  <a:prstClr val="black"/>
                </a:solidFill>
                <a:effectLst/>
                <a:uLnTx/>
                <a:uFillTx/>
                <a:latin typeface="Comic Sans MS" pitchFamily="66" charset="0"/>
                <a:ea typeface="+mn-ea"/>
                <a:cs typeface="+mn-cs"/>
              </a:rPr>
              <a:t> del 2026</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dirty="0">
                <a:solidFill>
                  <a:prstClr val="black"/>
                </a:solidFill>
                <a:latin typeface="Comic Sans MS" pitchFamily="66" charset="0"/>
              </a:rPr>
              <a:t>U2Pa2 Upper Intermediate 2</a:t>
            </a:r>
            <a:endParaRPr kumimoji="0" lang="en-GB" altLang="en-US" sz="1800" b="0" i="0" u="none" strike="noStrike" kern="1200" cap="none" spc="0" normalizeH="0" baseline="0" noProof="0" dirty="0">
              <a:ln>
                <a:noFill/>
              </a:ln>
              <a:solidFill>
                <a:prstClr val="black"/>
              </a:solidFill>
              <a:effectLst/>
              <a:uLnTx/>
              <a:uFillTx/>
              <a:latin typeface="Comic Sans MS" pitchFamily="66" charset="0"/>
              <a:ea typeface="+mn-ea"/>
              <a:cs typeface="+mn-cs"/>
            </a:endParaRPr>
          </a:p>
        </p:txBody>
      </p:sp>
      <p:sp>
        <p:nvSpPr>
          <p:cNvPr id="5" name="4 Rectángulo"/>
          <p:cNvSpPr/>
          <p:nvPr/>
        </p:nvSpPr>
        <p:spPr>
          <a:xfrm>
            <a:off x="796811" y="1140944"/>
            <a:ext cx="7202613"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4000" b="1" i="0" u="none" strike="noStrike" kern="1200" cap="none" spc="0" normalizeH="0" baseline="0" noProof="0" dirty="0">
                <a:ln>
                  <a:noFill/>
                </a:ln>
                <a:solidFill>
                  <a:srgbClr val="002060"/>
                </a:solidFill>
                <a:effectLst/>
                <a:uLnTx/>
                <a:uFillTx/>
                <a:latin typeface="Comic Sans MS" pitchFamily="66" charset="0"/>
                <a:ea typeface="+mn-ea"/>
                <a:cs typeface="+mn-cs"/>
              </a:rPr>
              <a:t>Lo que </a:t>
            </a:r>
            <a:r>
              <a:rPr kumimoji="0" lang="es-ES" sz="4000" b="0" i="0" u="none" strike="noStrike" kern="1200" cap="none" spc="0" normalizeH="0" baseline="0" noProof="0" dirty="0">
                <a:ln>
                  <a:noFill/>
                </a:ln>
                <a:solidFill>
                  <a:srgbClr val="F79646">
                    <a:lumMod val="50000"/>
                  </a:srgbClr>
                </a:solidFill>
                <a:effectLst/>
                <a:uLnTx/>
                <a:uFillTx/>
                <a:latin typeface="Comic Sans MS" pitchFamily="66" charset="0"/>
                <a:ea typeface="+mn-ea"/>
                <a:cs typeface="+mn-cs"/>
              </a:rPr>
              <a:t>vamos a </a:t>
            </a:r>
            <a:r>
              <a:rPr lang="es-ES" sz="4000" dirty="0" err="1">
                <a:solidFill>
                  <a:srgbClr val="F79646">
                    <a:lumMod val="50000"/>
                  </a:srgbClr>
                </a:solidFill>
                <a:latin typeface="Comic Sans MS" pitchFamily="66" charset="0"/>
              </a:rPr>
              <a:t>hac</a:t>
            </a:r>
            <a:r>
              <a:rPr kumimoji="0" lang="es-ES" sz="4000" b="0" i="0" u="none" strike="noStrike" kern="1200" cap="none" spc="0" normalizeH="0" baseline="0" noProof="0" dirty="0" err="1">
                <a:ln>
                  <a:noFill/>
                </a:ln>
                <a:solidFill>
                  <a:srgbClr val="F79646">
                    <a:lumMod val="50000"/>
                  </a:srgbClr>
                </a:solidFill>
                <a:effectLst/>
                <a:uLnTx/>
                <a:uFillTx/>
                <a:latin typeface="Comic Sans MS" pitchFamily="66" charset="0"/>
                <a:ea typeface="+mn-ea"/>
                <a:cs typeface="+mn-cs"/>
              </a:rPr>
              <a:t>er</a:t>
            </a:r>
            <a:r>
              <a:rPr lang="es-ES" sz="4000" dirty="0">
                <a:solidFill>
                  <a:srgbClr val="F79646">
                    <a:lumMod val="50000"/>
                  </a:srgbClr>
                </a:solidFill>
                <a:latin typeface="Comic Sans MS" pitchFamily="66" charset="0"/>
              </a:rPr>
              <a:t> hoy día</a:t>
            </a:r>
            <a:endParaRPr kumimoji="0" lang="es-ES" sz="4000" b="0" i="0" u="none" strike="noStrike" kern="1200" cap="none" spc="0" normalizeH="0" baseline="0" noProof="0" dirty="0">
              <a:ln>
                <a:noFill/>
              </a:ln>
              <a:solidFill>
                <a:srgbClr val="F79646">
                  <a:lumMod val="50000"/>
                </a:srgbClr>
              </a:solidFill>
              <a:effectLst/>
              <a:uLnTx/>
              <a:uFillTx/>
              <a:latin typeface="Comic Sans MS" pitchFamily="66"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17C5D-F477-539D-DBA7-B21F92A1DFA1}"/>
              </a:ext>
            </a:extLst>
          </p:cNvPr>
          <p:cNvSpPr>
            <a:spLocks noGrp="1"/>
          </p:cNvSpPr>
          <p:nvPr>
            <p:ph type="title"/>
          </p:nvPr>
        </p:nvSpPr>
        <p:spPr>
          <a:xfrm>
            <a:off x="3437875" y="1408335"/>
            <a:ext cx="5279156" cy="2268252"/>
          </a:xfrm>
        </p:spPr>
        <p:txBody>
          <a:bodyPr rtlCol="0">
            <a:noAutofit/>
          </a:bodyPr>
          <a:lstStyle/>
          <a:p>
            <a:pPr>
              <a:defRPr/>
            </a:pPr>
            <a:r>
              <a:rPr lang="en-GB" sz="2700" dirty="0">
                <a:solidFill>
                  <a:srgbClr val="0070C0"/>
                </a:solidFill>
                <a:latin typeface="Comic Sans MS" panose="030F0702030302020204" pitchFamily="66" charset="0"/>
              </a:rPr>
              <a:t>En parejas</a:t>
            </a:r>
            <a:br>
              <a:rPr lang="en-GB" sz="2700" dirty="0">
                <a:latin typeface="Comic Sans MS" panose="030F0702030302020204" pitchFamily="66" charset="0"/>
              </a:rPr>
            </a:br>
            <a:br>
              <a:rPr lang="en-GB" sz="2700" dirty="0">
                <a:latin typeface="Comic Sans MS" panose="030F0702030302020204" pitchFamily="66" charset="0"/>
              </a:rPr>
            </a:br>
            <a:r>
              <a:rPr lang="en-GB" sz="2700" dirty="0">
                <a:latin typeface="Comic Sans MS" panose="030F0702030302020204" pitchFamily="66" charset="0"/>
              </a:rPr>
              <a:t>1. </a:t>
            </a:r>
            <a:r>
              <a:rPr lang="en-GB" sz="2700" dirty="0" err="1">
                <a:solidFill>
                  <a:srgbClr val="002060"/>
                </a:solidFill>
                <a:latin typeface="Comic Sans MS" panose="030F0702030302020204" pitchFamily="66" charset="0"/>
              </a:rPr>
              <a:t>Pregunta</a:t>
            </a:r>
            <a:r>
              <a:rPr lang="en-GB" sz="2700" dirty="0">
                <a:solidFill>
                  <a:srgbClr val="002060"/>
                </a:solidFill>
                <a:latin typeface="Comic Sans MS" panose="030F0702030302020204" pitchFamily="66" charset="0"/>
              </a:rPr>
              <a:t> a </a:t>
            </a:r>
            <a:r>
              <a:rPr lang="en-GB" sz="2700" dirty="0" err="1">
                <a:solidFill>
                  <a:srgbClr val="002060"/>
                </a:solidFill>
                <a:latin typeface="Comic Sans MS" panose="030F0702030302020204" pitchFamily="66" charset="0"/>
              </a:rPr>
              <a:t>tu</a:t>
            </a:r>
            <a:r>
              <a:rPr lang="en-GB" sz="2700" dirty="0">
                <a:solidFill>
                  <a:srgbClr val="002060"/>
                </a:solidFill>
                <a:latin typeface="Comic Sans MS" panose="030F0702030302020204" pitchFamily="66" charset="0"/>
              </a:rPr>
              <a:t> </a:t>
            </a:r>
            <a:r>
              <a:rPr lang="en-GB" sz="2700" dirty="0" err="1">
                <a:solidFill>
                  <a:srgbClr val="002060"/>
                </a:solidFill>
                <a:latin typeface="Comic Sans MS" panose="030F0702030302020204" pitchFamily="66" charset="0"/>
              </a:rPr>
              <a:t>compañero</a:t>
            </a:r>
            <a:r>
              <a:rPr lang="en-GB" sz="2700" dirty="0">
                <a:solidFill>
                  <a:srgbClr val="002060"/>
                </a:solidFill>
                <a:latin typeface="Comic Sans MS" panose="030F0702030302020204" pitchFamily="66" charset="0"/>
              </a:rPr>
              <a:t>/a </a:t>
            </a:r>
            <a:br>
              <a:rPr lang="en-GB" sz="2700" dirty="0">
                <a:solidFill>
                  <a:srgbClr val="002060"/>
                </a:solidFill>
                <a:latin typeface="Comic Sans MS" panose="030F0702030302020204" pitchFamily="66" charset="0"/>
              </a:rPr>
            </a:br>
            <a:r>
              <a:rPr lang="en-GB" sz="2700" dirty="0">
                <a:solidFill>
                  <a:srgbClr val="002060"/>
                </a:solidFill>
                <a:latin typeface="Comic Sans MS" panose="030F0702030302020204" pitchFamily="66" charset="0"/>
              </a:rPr>
              <a:t>   </a:t>
            </a:r>
            <a:r>
              <a:rPr lang="en-GB" sz="2700" dirty="0" err="1">
                <a:solidFill>
                  <a:srgbClr val="002060"/>
                </a:solidFill>
                <a:latin typeface="Comic Sans MS" panose="030F0702030302020204" pitchFamily="66" charset="0"/>
              </a:rPr>
              <a:t>qué</a:t>
            </a:r>
            <a:r>
              <a:rPr lang="en-GB" sz="2700" dirty="0">
                <a:solidFill>
                  <a:srgbClr val="002060"/>
                </a:solidFill>
                <a:latin typeface="Comic Sans MS" panose="030F0702030302020204" pitchFamily="66" charset="0"/>
              </a:rPr>
              <a:t> </a:t>
            </a:r>
            <a:r>
              <a:rPr lang="en-GB" sz="2700" dirty="0" err="1">
                <a:solidFill>
                  <a:srgbClr val="002060"/>
                </a:solidFill>
                <a:latin typeface="Comic Sans MS" panose="030F0702030302020204" pitchFamily="66" charset="0"/>
              </a:rPr>
              <a:t>hizo</a:t>
            </a:r>
            <a:r>
              <a:rPr lang="en-GB" sz="2700" dirty="0">
                <a:solidFill>
                  <a:srgbClr val="002060"/>
                </a:solidFill>
                <a:latin typeface="Comic Sans MS" panose="030F0702030302020204" pitchFamily="66" charset="0"/>
              </a:rPr>
              <a:t> la </a:t>
            </a:r>
            <a:r>
              <a:rPr lang="en-GB" sz="2700" dirty="0" err="1">
                <a:solidFill>
                  <a:srgbClr val="002060"/>
                </a:solidFill>
                <a:latin typeface="Comic Sans MS" panose="030F0702030302020204" pitchFamily="66" charset="0"/>
              </a:rPr>
              <a:t>semana</a:t>
            </a:r>
            <a:r>
              <a:rPr lang="en-GB" sz="2700" dirty="0">
                <a:solidFill>
                  <a:srgbClr val="002060"/>
                </a:solidFill>
                <a:latin typeface="Comic Sans MS" panose="030F0702030302020204" pitchFamily="66" charset="0"/>
              </a:rPr>
              <a:t> </a:t>
            </a:r>
            <a:r>
              <a:rPr lang="en-GB" sz="2700" dirty="0" err="1">
                <a:solidFill>
                  <a:srgbClr val="002060"/>
                </a:solidFill>
                <a:latin typeface="Comic Sans MS" panose="030F0702030302020204" pitchFamily="66" charset="0"/>
              </a:rPr>
              <a:t>pasada</a:t>
            </a:r>
            <a:br>
              <a:rPr lang="en-GB" sz="2700" dirty="0">
                <a:solidFill>
                  <a:srgbClr val="002060"/>
                </a:solidFill>
                <a:latin typeface="Comic Sans MS" panose="030F0702030302020204" pitchFamily="66" charset="0"/>
              </a:rPr>
            </a:br>
            <a:br>
              <a:rPr lang="en-GB" sz="2700" dirty="0">
                <a:solidFill>
                  <a:srgbClr val="002060"/>
                </a:solidFill>
                <a:latin typeface="Comic Sans MS" panose="030F0702030302020204" pitchFamily="66" charset="0"/>
              </a:rPr>
            </a:br>
            <a:r>
              <a:rPr lang="en-GB" sz="2700" dirty="0">
                <a:solidFill>
                  <a:schemeClr val="accent2">
                    <a:lumMod val="50000"/>
                  </a:schemeClr>
                </a:solidFill>
                <a:latin typeface="Comic Sans MS" panose="030F0702030302020204" pitchFamily="66" charset="0"/>
              </a:rPr>
              <a:t>2. </a:t>
            </a:r>
            <a:r>
              <a:rPr lang="en-GB" sz="2700" dirty="0" err="1">
                <a:solidFill>
                  <a:schemeClr val="accent2">
                    <a:lumMod val="50000"/>
                  </a:schemeClr>
                </a:solidFill>
                <a:latin typeface="Comic Sans MS" panose="030F0702030302020204" pitchFamily="66" charset="0"/>
              </a:rPr>
              <a:t>Reporta</a:t>
            </a:r>
            <a:r>
              <a:rPr lang="en-GB" sz="2700" dirty="0">
                <a:solidFill>
                  <a:schemeClr val="accent2">
                    <a:lumMod val="50000"/>
                  </a:schemeClr>
                </a:solidFill>
                <a:latin typeface="Comic Sans MS" panose="030F0702030302020204" pitchFamily="66" charset="0"/>
              </a:rPr>
              <a:t> a la </a:t>
            </a:r>
            <a:r>
              <a:rPr lang="en-GB" sz="2700" dirty="0" err="1">
                <a:solidFill>
                  <a:schemeClr val="accent2">
                    <a:lumMod val="50000"/>
                  </a:schemeClr>
                </a:solidFill>
                <a:latin typeface="Comic Sans MS" panose="030F0702030302020204" pitchFamily="66" charset="0"/>
              </a:rPr>
              <a:t>clase</a:t>
            </a:r>
            <a:r>
              <a:rPr lang="en-GB" sz="2700" dirty="0">
                <a:solidFill>
                  <a:schemeClr val="accent2">
                    <a:lumMod val="50000"/>
                  </a:schemeClr>
                </a:solidFill>
                <a:latin typeface="Comic Sans MS" panose="030F0702030302020204" pitchFamily="66" charset="0"/>
              </a:rPr>
              <a:t> lo </a:t>
            </a:r>
            <a:r>
              <a:rPr lang="en-GB" sz="2700" dirty="0" err="1">
                <a:solidFill>
                  <a:schemeClr val="accent2">
                    <a:lumMod val="50000"/>
                  </a:schemeClr>
                </a:solidFill>
                <a:latin typeface="Comic Sans MS" panose="030F0702030302020204" pitchFamily="66" charset="0"/>
              </a:rPr>
              <a:t>que</a:t>
            </a:r>
            <a:r>
              <a:rPr lang="en-GB" sz="2700" dirty="0">
                <a:solidFill>
                  <a:schemeClr val="accent2">
                    <a:lumMod val="50000"/>
                  </a:schemeClr>
                </a:solidFill>
                <a:latin typeface="Comic Sans MS" panose="030F0702030302020204" pitchFamily="66" charset="0"/>
              </a:rPr>
              <a:t> </a:t>
            </a:r>
            <a:r>
              <a:rPr lang="en-GB" sz="2700" dirty="0" err="1">
                <a:solidFill>
                  <a:schemeClr val="accent2">
                    <a:lumMod val="50000"/>
                  </a:schemeClr>
                </a:solidFill>
                <a:latin typeface="Comic Sans MS" panose="030F0702030302020204" pitchFamily="66" charset="0"/>
              </a:rPr>
              <a:t>hizo</a:t>
            </a:r>
            <a:r>
              <a:rPr lang="en-GB" sz="2700" dirty="0">
                <a:solidFill>
                  <a:schemeClr val="accent2">
                    <a:lumMod val="50000"/>
                  </a:schemeClr>
                </a:solidFill>
                <a:latin typeface="Comic Sans MS" panose="030F0702030302020204" pitchFamily="66" charset="0"/>
              </a:rPr>
              <a:t> </a:t>
            </a:r>
            <a:endParaRPr lang="en-GB" sz="2700" dirty="0">
              <a:solidFill>
                <a:srgbClr val="002060"/>
              </a:solidFill>
              <a:latin typeface="Comic Sans MS" panose="030F0702030302020204" pitchFamily="66" charset="0"/>
            </a:endParaRPr>
          </a:p>
        </p:txBody>
      </p:sp>
      <p:pic>
        <p:nvPicPr>
          <p:cNvPr id="9219" name="Picture 3" descr="A person and person looking at something&#10;&#10;AI-generated content may be incorrect.">
            <a:extLst>
              <a:ext uri="{FF2B5EF4-FFF2-40B4-BE49-F238E27FC236}">
                <a16:creationId xmlns:a16="http://schemas.microsoft.com/office/drawing/2014/main" id="{40193601-3CD0-F5C9-5797-70FD1659852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515" y="2024844"/>
            <a:ext cx="3355280" cy="280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4B93B-E780-C8DA-019A-3D51710C0C3D}"/>
              </a:ext>
            </a:extLst>
          </p:cNvPr>
          <p:cNvSpPr>
            <a:spLocks noGrp="1"/>
          </p:cNvSpPr>
          <p:nvPr>
            <p:ph type="title"/>
          </p:nvPr>
        </p:nvSpPr>
        <p:spPr>
          <a:xfrm>
            <a:off x="448630" y="3068960"/>
            <a:ext cx="8246740" cy="1397571"/>
          </a:xfrm>
        </p:spPr>
        <p:txBody>
          <a:bodyPr>
            <a:noAutofit/>
          </a:bodyPr>
          <a:lstStyle/>
          <a:p>
            <a:r>
              <a:rPr lang="en-GB" sz="2000" dirty="0" err="1">
                <a:latin typeface="Comic Sans MS" panose="030F0702030302020204" pitchFamily="66" charset="0"/>
              </a:rPr>
              <a:t>Pasear</a:t>
            </a:r>
            <a:r>
              <a:rPr lang="en-GB" sz="2000" dirty="0">
                <a:latin typeface="Comic Sans MS" panose="030F0702030302020204" pitchFamily="66" charset="0"/>
              </a:rPr>
              <a:t>, pasar</a:t>
            </a:r>
            <a:br>
              <a:rPr lang="en-GB" sz="2000" dirty="0">
                <a:latin typeface="Comic Sans MS" panose="030F0702030302020204" pitchFamily="66" charset="0"/>
              </a:rPr>
            </a:br>
            <a:r>
              <a:rPr lang="en-GB" sz="2000" dirty="0" err="1">
                <a:latin typeface="Comic Sans MS" panose="030F0702030302020204" pitchFamily="66" charset="0"/>
              </a:rPr>
              <a:t>Extrañar</a:t>
            </a:r>
            <a:br>
              <a:rPr lang="en-GB" sz="2000" dirty="0">
                <a:latin typeface="Comic Sans MS" panose="030F0702030302020204" pitchFamily="66" charset="0"/>
              </a:rPr>
            </a:br>
            <a:r>
              <a:rPr lang="en-GB" sz="2000" dirty="0">
                <a:latin typeface="Comic Sans MS" panose="030F0702030302020204" pitchFamily="66" charset="0"/>
              </a:rPr>
              <a:t>Almendra, </a:t>
            </a:r>
            <a:r>
              <a:rPr lang="en-GB" sz="2000" dirty="0" err="1">
                <a:latin typeface="Comic Sans MS" panose="030F0702030302020204" pitchFamily="66" charset="0"/>
              </a:rPr>
              <a:t>lujoso</a:t>
            </a:r>
            <a:br>
              <a:rPr lang="en-GB" sz="2000" dirty="0">
                <a:latin typeface="Comic Sans MS" panose="030F0702030302020204" pitchFamily="66" charset="0"/>
              </a:rPr>
            </a:br>
            <a:r>
              <a:rPr lang="en-GB" sz="2000" dirty="0" err="1">
                <a:latin typeface="Comic Sans MS" panose="030F0702030302020204" pitchFamily="66" charset="0"/>
              </a:rPr>
              <a:t>Cerdeña</a:t>
            </a:r>
            <a:r>
              <a:rPr lang="en-GB" sz="2000" dirty="0">
                <a:latin typeface="Comic Sans MS" panose="030F0702030302020204" pitchFamily="66" charset="0"/>
              </a:rPr>
              <a:t>, </a:t>
            </a:r>
            <a:br>
              <a:rPr lang="en-GB" sz="2000" dirty="0">
                <a:latin typeface="Comic Sans MS" panose="030F0702030302020204" pitchFamily="66" charset="0"/>
              </a:rPr>
            </a:br>
            <a:r>
              <a:rPr lang="en-GB" sz="2000" dirty="0">
                <a:latin typeface="Comic Sans MS" panose="030F0702030302020204" pitchFamily="66" charset="0"/>
              </a:rPr>
              <a:t>Un musical </a:t>
            </a:r>
            <a:r>
              <a:rPr lang="en-GB" sz="2000" dirty="0" err="1">
                <a:latin typeface="Comic Sans MS" panose="030F0702030302020204" pitchFamily="66" charset="0"/>
              </a:rPr>
              <a:t>que</a:t>
            </a:r>
            <a:r>
              <a:rPr lang="en-GB" sz="2000" dirty="0">
                <a:latin typeface="Comic Sans MS" panose="030F0702030302020204" pitchFamily="66" charset="0"/>
              </a:rPr>
              <a:t> se llama Sinatra</a:t>
            </a:r>
            <a:br>
              <a:rPr lang="en-GB" sz="2000" dirty="0">
                <a:latin typeface="Comic Sans MS" panose="030F0702030302020204" pitchFamily="66" charset="0"/>
              </a:rPr>
            </a:br>
            <a:r>
              <a:rPr lang="en-GB" sz="2000" dirty="0">
                <a:latin typeface="Comic Sans MS" panose="030F0702030302020204" pitchFamily="66" charset="0"/>
              </a:rPr>
              <a:t>Se </a:t>
            </a:r>
            <a:r>
              <a:rPr lang="en-GB" sz="2000" dirty="0" err="1">
                <a:latin typeface="Comic Sans MS" panose="030F0702030302020204" pitchFamily="66" charset="0"/>
              </a:rPr>
              <a:t>trata</a:t>
            </a:r>
            <a:r>
              <a:rPr lang="en-GB" sz="2000" dirty="0">
                <a:latin typeface="Comic Sans MS" panose="030F0702030302020204" pitchFamily="66" charset="0"/>
              </a:rPr>
              <a:t> de la </a:t>
            </a:r>
            <a:r>
              <a:rPr lang="en-GB" sz="2000" dirty="0" err="1">
                <a:latin typeface="Comic Sans MS" panose="030F0702030302020204" pitchFamily="66" charset="0"/>
              </a:rPr>
              <a:t>vida</a:t>
            </a:r>
            <a:r>
              <a:rPr lang="en-GB" sz="2000" dirty="0">
                <a:latin typeface="Comic Sans MS" panose="030F0702030302020204" pitchFamily="66" charset="0"/>
              </a:rPr>
              <a:t> de Sinatra</a:t>
            </a:r>
            <a:br>
              <a:rPr lang="en-GB" sz="2000" dirty="0">
                <a:latin typeface="Comic Sans MS" panose="030F0702030302020204" pitchFamily="66" charset="0"/>
              </a:rPr>
            </a:br>
            <a:r>
              <a:rPr lang="en-GB" sz="2000" dirty="0">
                <a:latin typeface="Comic Sans MS" panose="030F0702030302020204" pitchFamily="66" charset="0"/>
              </a:rPr>
              <a:t>Cuando </a:t>
            </a:r>
            <a:r>
              <a:rPr lang="en-GB" sz="2000" dirty="0" err="1">
                <a:latin typeface="Comic Sans MS" panose="030F0702030302020204" pitchFamily="66" charset="0"/>
              </a:rPr>
              <a:t>empezó</a:t>
            </a:r>
            <a:r>
              <a:rPr lang="en-GB" sz="2000" dirty="0">
                <a:latin typeface="Comic Sans MS" panose="030F0702030302020204" pitchFamily="66" charset="0"/>
              </a:rPr>
              <a:t>, </a:t>
            </a:r>
            <a:r>
              <a:rPr lang="en-GB" sz="2000" dirty="0" err="1">
                <a:latin typeface="Comic Sans MS" panose="030F0702030302020204" pitchFamily="66" charset="0"/>
              </a:rPr>
              <a:t>su</a:t>
            </a:r>
            <a:r>
              <a:rPr lang="en-GB" sz="2000" dirty="0">
                <a:latin typeface="Comic Sans MS" panose="030F0702030302020204" pitchFamily="66" charset="0"/>
              </a:rPr>
              <a:t> </a:t>
            </a:r>
            <a:r>
              <a:rPr lang="en-GB" sz="2000" dirty="0" err="1">
                <a:latin typeface="Comic Sans MS" panose="030F0702030302020204" pitchFamily="66" charset="0"/>
              </a:rPr>
              <a:t>vida</a:t>
            </a:r>
            <a:r>
              <a:rPr lang="en-GB" sz="2000" dirty="0">
                <a:latin typeface="Comic Sans MS" panose="030F0702030302020204" pitchFamily="66" charset="0"/>
              </a:rPr>
              <a:t> de </a:t>
            </a:r>
            <a:r>
              <a:rPr lang="en-GB" sz="2000" dirty="0" err="1">
                <a:latin typeface="Comic Sans MS" panose="030F0702030302020204" pitchFamily="66" charset="0"/>
              </a:rPr>
              <a:t>joven</a:t>
            </a:r>
            <a:br>
              <a:rPr lang="en-GB" sz="2000" dirty="0">
                <a:latin typeface="Comic Sans MS" panose="030F0702030302020204" pitchFamily="66" charset="0"/>
              </a:rPr>
            </a:br>
            <a:r>
              <a:rPr lang="en-GB" sz="2000" dirty="0" err="1">
                <a:highlight>
                  <a:srgbClr val="FFFF00"/>
                </a:highlight>
                <a:latin typeface="Comic Sans MS" panose="030F0702030302020204" pitchFamily="66" charset="0"/>
              </a:rPr>
              <a:t>Depende</a:t>
            </a:r>
            <a:r>
              <a:rPr lang="en-GB" sz="2000" dirty="0">
                <a:highlight>
                  <a:srgbClr val="FFFF00"/>
                </a:highlight>
                <a:latin typeface="Comic Sans MS" panose="030F0702030302020204" pitchFamily="66" charset="0"/>
              </a:rPr>
              <a:t> de lo </a:t>
            </a:r>
            <a:r>
              <a:rPr lang="en-GB" sz="2000" dirty="0" err="1">
                <a:highlight>
                  <a:srgbClr val="FFFF00"/>
                </a:highlight>
                <a:latin typeface="Comic Sans MS" panose="030F0702030302020204" pitchFamily="66" charset="0"/>
              </a:rPr>
              <a:t>que</a:t>
            </a:r>
            <a:r>
              <a:rPr lang="en-GB" sz="2000" dirty="0">
                <a:highlight>
                  <a:srgbClr val="FFFF00"/>
                </a:highlight>
                <a:latin typeface="Comic Sans MS" panose="030F0702030302020204" pitchFamily="66" charset="0"/>
              </a:rPr>
              <a:t> </a:t>
            </a:r>
            <a:r>
              <a:rPr lang="en-GB" sz="2000" dirty="0">
                <a:latin typeface="Comic Sans MS" panose="030F0702030302020204" pitchFamily="66" charset="0"/>
              </a:rPr>
              <a:t>comes/</a:t>
            </a:r>
            <a:r>
              <a:rPr lang="en-GB" sz="2000" dirty="0" err="1">
                <a:latin typeface="Comic Sans MS" panose="030F0702030302020204" pitchFamily="66" charset="0"/>
              </a:rPr>
              <a:t>bebes</a:t>
            </a:r>
            <a:br>
              <a:rPr lang="en-GB" sz="2000" dirty="0">
                <a:latin typeface="Comic Sans MS" panose="030F0702030302020204" pitchFamily="66" charset="0"/>
              </a:rPr>
            </a:br>
            <a:r>
              <a:rPr lang="en-GB" sz="2000" dirty="0" err="1">
                <a:latin typeface="Comic Sans MS" panose="030F0702030302020204" pitchFamily="66" charset="0"/>
              </a:rPr>
              <a:t>Depende</a:t>
            </a:r>
            <a:r>
              <a:rPr lang="en-GB" sz="2000" dirty="0">
                <a:latin typeface="Comic Sans MS" panose="030F0702030302020204" pitchFamily="66" charset="0"/>
              </a:rPr>
              <a:t> de lo </a:t>
            </a:r>
            <a:r>
              <a:rPr lang="en-GB" sz="2000" dirty="0" err="1">
                <a:latin typeface="Comic Sans MS" panose="030F0702030302020204" pitchFamily="66" charset="0"/>
              </a:rPr>
              <a:t>que</a:t>
            </a:r>
            <a:r>
              <a:rPr lang="en-GB" sz="2000" dirty="0">
                <a:latin typeface="Comic Sans MS" panose="030F0702030302020204" pitchFamily="66" charset="0"/>
              </a:rPr>
              <a:t> </a:t>
            </a:r>
            <a:r>
              <a:rPr lang="en-GB" sz="2000" dirty="0" err="1">
                <a:latin typeface="Comic Sans MS" panose="030F0702030302020204" pitchFamily="66" charset="0"/>
              </a:rPr>
              <a:t>te</a:t>
            </a:r>
            <a:r>
              <a:rPr lang="en-GB" sz="2000" dirty="0">
                <a:latin typeface="Comic Sans MS" panose="030F0702030302020204" pitchFamily="66" charset="0"/>
              </a:rPr>
              <a:t> </a:t>
            </a:r>
            <a:r>
              <a:rPr lang="en-GB" sz="2000" dirty="0" err="1">
                <a:latin typeface="Comic Sans MS" panose="030F0702030302020204" pitchFamily="66" charset="0"/>
              </a:rPr>
              <a:t>guste</a:t>
            </a:r>
            <a:r>
              <a:rPr lang="en-GB" sz="2000" dirty="0">
                <a:latin typeface="Comic Sans MS" panose="030F0702030302020204" pitchFamily="66" charset="0"/>
              </a:rPr>
              <a:t> </a:t>
            </a:r>
            <a:r>
              <a:rPr lang="en-GB" sz="2000" dirty="0" err="1">
                <a:latin typeface="Comic Sans MS" panose="030F0702030302020204" pitchFamily="66" charset="0"/>
              </a:rPr>
              <a:t>hacer</a:t>
            </a:r>
            <a:br>
              <a:rPr lang="en-GB" sz="2000" dirty="0">
                <a:latin typeface="Comic Sans MS" panose="030F0702030302020204" pitchFamily="66" charset="0"/>
              </a:rPr>
            </a:br>
            <a:r>
              <a:rPr lang="en-GB" sz="2000" dirty="0" err="1">
                <a:latin typeface="Comic Sans MS" panose="030F0702030302020204" pitchFamily="66" charset="0"/>
              </a:rPr>
              <a:t>Depende</a:t>
            </a:r>
            <a:r>
              <a:rPr lang="en-GB" sz="2000" dirty="0">
                <a:latin typeface="Comic Sans MS" panose="030F0702030302020204" pitchFamily="66" charset="0"/>
              </a:rPr>
              <a:t> de la </a:t>
            </a:r>
            <a:r>
              <a:rPr lang="en-GB" sz="2000" dirty="0" err="1">
                <a:latin typeface="Comic Sans MS" panose="030F0702030302020204" pitchFamily="66" charset="0"/>
              </a:rPr>
              <a:t>música</a:t>
            </a:r>
            <a:r>
              <a:rPr lang="en-GB" sz="2000" dirty="0">
                <a:latin typeface="Comic Sans MS" panose="030F0702030302020204" pitchFamily="66" charset="0"/>
              </a:rPr>
              <a:t> </a:t>
            </a:r>
            <a:r>
              <a:rPr lang="en-GB" sz="2000" dirty="0" err="1">
                <a:latin typeface="Comic Sans MS" panose="030F0702030302020204" pitchFamily="66" charset="0"/>
              </a:rPr>
              <a:t>que</a:t>
            </a:r>
            <a:r>
              <a:rPr lang="en-GB" sz="2000" dirty="0">
                <a:latin typeface="Comic Sans MS" panose="030F0702030302020204" pitchFamily="66" charset="0"/>
              </a:rPr>
              <a:t> </a:t>
            </a:r>
            <a:r>
              <a:rPr lang="en-GB" sz="2000" dirty="0" err="1">
                <a:latin typeface="Comic Sans MS" panose="030F0702030302020204" pitchFamily="66" charset="0"/>
              </a:rPr>
              <a:t>te</a:t>
            </a:r>
            <a:r>
              <a:rPr lang="en-GB" sz="2000" dirty="0">
                <a:latin typeface="Comic Sans MS" panose="030F0702030302020204" pitchFamily="66" charset="0"/>
              </a:rPr>
              <a:t> </a:t>
            </a:r>
            <a:r>
              <a:rPr lang="en-GB" sz="2000" dirty="0" err="1">
                <a:latin typeface="Comic Sans MS" panose="030F0702030302020204" pitchFamily="66" charset="0"/>
              </a:rPr>
              <a:t>guste</a:t>
            </a:r>
            <a:br>
              <a:rPr lang="en-GB" sz="2000" dirty="0">
                <a:latin typeface="Comic Sans MS" panose="030F0702030302020204" pitchFamily="66" charset="0"/>
              </a:rPr>
            </a:br>
            <a:r>
              <a:rPr lang="en-GB" sz="2000" dirty="0" err="1">
                <a:latin typeface="Comic Sans MS" panose="030F0702030302020204" pitchFamily="66" charset="0"/>
              </a:rPr>
              <a:t>Depende</a:t>
            </a:r>
            <a:r>
              <a:rPr lang="en-GB" sz="2000" dirty="0">
                <a:latin typeface="Comic Sans MS" panose="030F0702030302020204" pitchFamily="66" charset="0"/>
              </a:rPr>
              <a:t> de lo </a:t>
            </a:r>
            <a:r>
              <a:rPr lang="en-GB" sz="2000" dirty="0" err="1">
                <a:latin typeface="Comic Sans MS" panose="030F0702030302020204" pitchFamily="66" charset="0"/>
              </a:rPr>
              <a:t>que</a:t>
            </a:r>
            <a:r>
              <a:rPr lang="en-GB" sz="2000" dirty="0">
                <a:latin typeface="Comic Sans MS" panose="030F0702030302020204" pitchFamily="66" charset="0"/>
              </a:rPr>
              <a:t> </a:t>
            </a:r>
            <a:r>
              <a:rPr lang="en-GB" sz="2000" dirty="0" err="1">
                <a:latin typeface="Comic Sans MS" panose="030F0702030302020204" pitchFamily="66" charset="0"/>
              </a:rPr>
              <a:t>quieres</a:t>
            </a:r>
            <a:r>
              <a:rPr lang="en-GB" sz="2000" dirty="0">
                <a:latin typeface="Comic Sans MS" panose="030F0702030302020204" pitchFamily="66" charset="0"/>
              </a:rPr>
              <a:t> visitor</a:t>
            </a:r>
            <a:br>
              <a:rPr lang="en-GB" sz="2000" dirty="0">
                <a:latin typeface="Comic Sans MS" panose="030F0702030302020204" pitchFamily="66" charset="0"/>
              </a:rPr>
            </a:br>
            <a:r>
              <a:rPr lang="en-GB" sz="2000" dirty="0" err="1">
                <a:latin typeface="Comic Sans MS" panose="030F0702030302020204" pitchFamily="66" charset="0"/>
              </a:rPr>
              <a:t>Depende</a:t>
            </a:r>
            <a:r>
              <a:rPr lang="en-GB" sz="2000" dirty="0">
                <a:latin typeface="Comic Sans MS" panose="030F0702030302020204" pitchFamily="66" charset="0"/>
              </a:rPr>
              <a:t> de </a:t>
            </a:r>
            <a:r>
              <a:rPr lang="en-GB" sz="2000" dirty="0" err="1">
                <a:latin typeface="Comic Sans MS" panose="030F0702030302020204" pitchFamily="66" charset="0"/>
              </a:rPr>
              <a:t>tu</a:t>
            </a:r>
            <a:r>
              <a:rPr lang="en-GB" sz="2000" dirty="0">
                <a:latin typeface="Comic Sans MS" panose="030F0702030302020204" pitchFamily="66" charset="0"/>
              </a:rPr>
              <a:t> </a:t>
            </a:r>
            <a:r>
              <a:rPr lang="en-GB" sz="2000" dirty="0" err="1">
                <a:latin typeface="Comic Sans MS" panose="030F0702030302020204" pitchFamily="66" charset="0"/>
              </a:rPr>
              <a:t>opinión</a:t>
            </a:r>
            <a:br>
              <a:rPr lang="en-GB" sz="2000" dirty="0">
                <a:latin typeface="Comic Sans MS" panose="030F0702030302020204" pitchFamily="66" charset="0"/>
              </a:rPr>
            </a:br>
            <a:r>
              <a:rPr lang="en-GB" sz="2000" dirty="0" err="1">
                <a:latin typeface="Comic Sans MS" panose="030F0702030302020204" pitchFamily="66" charset="0"/>
              </a:rPr>
              <a:t>Depende</a:t>
            </a:r>
            <a:r>
              <a:rPr lang="en-GB" sz="2000" dirty="0">
                <a:latin typeface="Comic Sans MS" panose="030F0702030302020204" pitchFamily="66" charset="0"/>
              </a:rPr>
              <a:t> de lo </a:t>
            </a:r>
            <a:r>
              <a:rPr lang="en-GB" sz="2000" dirty="0" err="1">
                <a:latin typeface="Comic Sans MS" panose="030F0702030302020204" pitchFamily="66" charset="0"/>
              </a:rPr>
              <a:t>que</a:t>
            </a:r>
            <a:r>
              <a:rPr lang="en-GB" sz="2000" dirty="0">
                <a:latin typeface="Comic Sans MS" panose="030F0702030302020204" pitchFamily="66" charset="0"/>
              </a:rPr>
              <a:t> </a:t>
            </a:r>
            <a:r>
              <a:rPr lang="en-GB" sz="2000" dirty="0" err="1">
                <a:latin typeface="Comic Sans MS" panose="030F0702030302020204" pitchFamily="66" charset="0"/>
              </a:rPr>
              <a:t>puedes</a:t>
            </a:r>
            <a:r>
              <a:rPr lang="en-GB" sz="2000" dirty="0">
                <a:latin typeface="Comic Sans MS" panose="030F0702030302020204" pitchFamily="66" charset="0"/>
              </a:rPr>
              <a:t> </a:t>
            </a:r>
            <a:r>
              <a:rPr lang="en-GB" sz="2000" dirty="0" err="1">
                <a:latin typeface="Comic Sans MS" panose="030F0702030302020204" pitchFamily="66" charset="0"/>
              </a:rPr>
              <a:t>hacer</a:t>
            </a:r>
            <a:br>
              <a:rPr lang="en-GB" sz="2000" dirty="0">
                <a:latin typeface="Comic Sans MS" panose="030F0702030302020204" pitchFamily="66" charset="0"/>
              </a:rPr>
            </a:br>
            <a:r>
              <a:rPr lang="en-GB" sz="2000" dirty="0" err="1">
                <a:latin typeface="Comic Sans MS" panose="030F0702030302020204" pitchFamily="66" charset="0"/>
              </a:rPr>
              <a:t>Depende</a:t>
            </a:r>
            <a:r>
              <a:rPr lang="en-GB" sz="2000" dirty="0">
                <a:latin typeface="Comic Sans MS" panose="030F0702030302020204" pitchFamily="66" charset="0"/>
              </a:rPr>
              <a:t> de lo </a:t>
            </a:r>
            <a:r>
              <a:rPr lang="en-GB" sz="2000" dirty="0" err="1">
                <a:latin typeface="Comic Sans MS" panose="030F0702030302020204" pitchFamily="66" charset="0"/>
              </a:rPr>
              <a:t>que</a:t>
            </a:r>
            <a:r>
              <a:rPr lang="en-GB" sz="2000" dirty="0">
                <a:latin typeface="Comic Sans MS" panose="030F0702030302020204" pitchFamily="66" charset="0"/>
              </a:rPr>
              <a:t> </a:t>
            </a:r>
            <a:r>
              <a:rPr lang="en-GB" sz="2000" dirty="0" err="1">
                <a:latin typeface="Comic Sans MS" panose="030F0702030302020204" pitchFamily="66" charset="0"/>
              </a:rPr>
              <a:t>quieras</a:t>
            </a:r>
            <a:r>
              <a:rPr lang="en-GB" sz="2000" dirty="0">
                <a:latin typeface="Comic Sans MS" panose="030F0702030302020204" pitchFamily="66" charset="0"/>
              </a:rPr>
              <a:t>/</a:t>
            </a:r>
            <a:r>
              <a:rPr lang="en-GB" sz="2000" dirty="0" err="1">
                <a:latin typeface="Comic Sans MS" panose="030F0702030302020204" pitchFamily="66" charset="0"/>
              </a:rPr>
              <a:t>quieres</a:t>
            </a:r>
            <a:br>
              <a:rPr lang="en-GB" sz="2000" dirty="0">
                <a:latin typeface="Comic Sans MS" panose="030F0702030302020204" pitchFamily="66" charset="0"/>
              </a:rPr>
            </a:br>
            <a:r>
              <a:rPr lang="en-GB" sz="2000" dirty="0" err="1">
                <a:latin typeface="Comic Sans MS" panose="030F0702030302020204" pitchFamily="66" charset="0"/>
              </a:rPr>
              <a:t>Pásalo</a:t>
            </a:r>
            <a:r>
              <a:rPr lang="en-GB" sz="2000" dirty="0">
                <a:latin typeface="Comic Sans MS" panose="030F0702030302020204" pitchFamily="66" charset="0"/>
              </a:rPr>
              <a:t>, </a:t>
            </a:r>
            <a:r>
              <a:rPr lang="en-GB" sz="2000" dirty="0" err="1">
                <a:latin typeface="Comic Sans MS" panose="030F0702030302020204" pitchFamily="66" charset="0"/>
              </a:rPr>
              <a:t>por</a:t>
            </a:r>
            <a:r>
              <a:rPr lang="en-GB" sz="2000" dirty="0">
                <a:latin typeface="Comic Sans MS" panose="030F0702030302020204" pitchFamily="66" charset="0"/>
              </a:rPr>
              <a:t> </a:t>
            </a:r>
            <a:r>
              <a:rPr lang="en-GB" sz="2000" dirty="0" err="1">
                <a:latin typeface="Comic Sans MS" panose="030F0702030302020204" pitchFamily="66" charset="0"/>
              </a:rPr>
              <a:t>favor</a:t>
            </a:r>
            <a:r>
              <a:rPr lang="en-GB" sz="2000" dirty="0">
                <a:latin typeface="Comic Sans MS" panose="030F0702030302020204" pitchFamily="66" charset="0"/>
              </a:rPr>
              <a:t>. Esto es para </a:t>
            </a:r>
            <a:r>
              <a:rPr lang="en-GB" sz="2000" dirty="0" err="1">
                <a:latin typeface="Comic Sans MS" panose="030F0702030302020204" pitchFamily="66" charset="0"/>
              </a:rPr>
              <a:t>ti</a:t>
            </a: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br>
              <a:rPr lang="en-GB" sz="2000" dirty="0">
                <a:latin typeface="Comic Sans MS" panose="030F0702030302020204" pitchFamily="66" charset="0"/>
              </a:rPr>
            </a:br>
            <a:r>
              <a:rPr lang="en-GB" sz="3000" dirty="0">
                <a:latin typeface="Comic Sans MS" panose="030F0702030302020204" pitchFamily="66" charset="0"/>
              </a:rPr>
              <a:t>Describe algo</a:t>
            </a:r>
            <a:br>
              <a:rPr lang="en-GB" sz="2000" dirty="0">
                <a:latin typeface="Comic Sans MS" panose="030F0702030302020204" pitchFamily="66" charset="0"/>
              </a:rPr>
            </a:br>
            <a:r>
              <a:rPr lang="en-GB" sz="2000" dirty="0">
                <a:latin typeface="Comic Sans MS" panose="030F0702030302020204" pitchFamily="66" charset="0"/>
              </a:rPr>
              <a:t>Abeja, viva, </a:t>
            </a:r>
            <a:r>
              <a:rPr lang="en-GB" sz="2000" dirty="0" err="1">
                <a:latin typeface="Comic Sans MS" panose="030F0702030302020204" pitchFamily="66" charset="0"/>
              </a:rPr>
              <a:t>paraguas</a:t>
            </a:r>
            <a:r>
              <a:rPr lang="en-GB" sz="2000" dirty="0">
                <a:latin typeface="Comic Sans MS" panose="030F0702030302020204" pitchFamily="66" charset="0"/>
              </a:rPr>
              <a:t>, parasol, papelera, </a:t>
            </a:r>
            <a:r>
              <a:rPr lang="en-GB" sz="2000" dirty="0" err="1">
                <a:latin typeface="Comic Sans MS" panose="030F0702030302020204" pitchFamily="66" charset="0"/>
              </a:rPr>
              <a:t>basurero</a:t>
            </a:r>
            <a:r>
              <a:rPr lang="en-GB" sz="2000" dirty="0">
                <a:latin typeface="Comic Sans MS" panose="030F0702030302020204" pitchFamily="66" charset="0"/>
              </a:rPr>
              <a:t>, </a:t>
            </a:r>
            <a:r>
              <a:rPr lang="en-GB" sz="2000" dirty="0" err="1">
                <a:latin typeface="Comic Sans MS" panose="030F0702030302020204" pitchFamily="66" charset="0"/>
              </a:rPr>
              <a:t>lluvia</a:t>
            </a:r>
            <a:r>
              <a:rPr lang="en-GB" sz="2000" dirty="0">
                <a:latin typeface="Comic Sans MS" panose="030F0702030302020204" pitchFamily="66" charset="0"/>
              </a:rPr>
              <a:t>, </a:t>
            </a:r>
            <a:r>
              <a:rPr lang="en-GB" sz="2000" dirty="0" err="1">
                <a:latin typeface="Comic Sans MS" panose="030F0702030302020204" pitchFamily="66" charset="0"/>
              </a:rPr>
              <a:t>nube</a:t>
            </a:r>
            <a:r>
              <a:rPr lang="en-GB" sz="2000" dirty="0">
                <a:latin typeface="Comic Sans MS" panose="030F0702030302020204" pitchFamily="66" charset="0"/>
              </a:rPr>
              <a:t>, </a:t>
            </a:r>
            <a:r>
              <a:rPr lang="en-GB" sz="2000" dirty="0" err="1">
                <a:latin typeface="Comic Sans MS" panose="030F0702030302020204" pitchFamily="66" charset="0"/>
              </a:rPr>
              <a:t>sierra</a:t>
            </a:r>
            <a:r>
              <a:rPr lang="en-GB" sz="2000" dirty="0">
                <a:latin typeface="Comic Sans MS" panose="030F0702030302020204" pitchFamily="66" charset="0"/>
              </a:rPr>
              <a:t>.</a:t>
            </a:r>
            <a:br>
              <a:rPr lang="en-GB" sz="2000" dirty="0">
                <a:latin typeface="Comic Sans MS" panose="030F0702030302020204" pitchFamily="66" charset="0"/>
              </a:rPr>
            </a:br>
            <a:br>
              <a:rPr lang="en-GB" sz="2000" dirty="0">
                <a:latin typeface="Comic Sans MS" panose="030F0702030302020204" pitchFamily="66" charset="0"/>
              </a:rPr>
            </a:br>
            <a:endParaRPr lang="en-GB" sz="2000" dirty="0"/>
          </a:p>
        </p:txBody>
      </p:sp>
    </p:spTree>
    <p:extLst>
      <p:ext uri="{BB962C8B-B14F-4D97-AF65-F5344CB8AC3E}">
        <p14:creationId xmlns:p14="http://schemas.microsoft.com/office/powerpoint/2010/main" val="25442873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525B30C-AAC5-F5F4-50E2-87ACED24A2F9}"/>
              </a:ext>
            </a:extLst>
          </p:cNvPr>
          <p:cNvGraphicFramePr>
            <a:graphicFrameLocks noGrp="1"/>
          </p:cNvGraphicFramePr>
          <p:nvPr>
            <p:extLst>
              <p:ext uri="{D42A27DB-BD31-4B8C-83A1-F6EECF244321}">
                <p14:modId xmlns:p14="http://schemas.microsoft.com/office/powerpoint/2010/main" val="2898465909"/>
              </p:ext>
            </p:extLst>
          </p:nvPr>
        </p:nvGraphicFramePr>
        <p:xfrm>
          <a:off x="251520" y="514530"/>
          <a:ext cx="8712968" cy="5828939"/>
        </p:xfrm>
        <a:graphic>
          <a:graphicData uri="http://schemas.openxmlformats.org/drawingml/2006/table">
            <a:tbl>
              <a:tblPr firstRow="1" firstCol="1" bandRow="1"/>
              <a:tblGrid>
                <a:gridCol w="2016224">
                  <a:extLst>
                    <a:ext uri="{9D8B030D-6E8A-4147-A177-3AD203B41FA5}">
                      <a16:colId xmlns:a16="http://schemas.microsoft.com/office/drawing/2014/main" val="1883609755"/>
                    </a:ext>
                  </a:extLst>
                </a:gridCol>
                <a:gridCol w="1944216">
                  <a:extLst>
                    <a:ext uri="{9D8B030D-6E8A-4147-A177-3AD203B41FA5}">
                      <a16:colId xmlns:a16="http://schemas.microsoft.com/office/drawing/2014/main" val="1703369036"/>
                    </a:ext>
                  </a:extLst>
                </a:gridCol>
                <a:gridCol w="2331642">
                  <a:extLst>
                    <a:ext uri="{9D8B030D-6E8A-4147-A177-3AD203B41FA5}">
                      <a16:colId xmlns:a16="http://schemas.microsoft.com/office/drawing/2014/main" val="2972553333"/>
                    </a:ext>
                  </a:extLst>
                </a:gridCol>
                <a:gridCol w="2420886">
                  <a:extLst>
                    <a:ext uri="{9D8B030D-6E8A-4147-A177-3AD203B41FA5}">
                      <a16:colId xmlns:a16="http://schemas.microsoft.com/office/drawing/2014/main" val="1865065782"/>
                    </a:ext>
                  </a:extLst>
                </a:gridCol>
              </a:tblGrid>
              <a:tr h="1287839">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1. Hablar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 2. Estudiar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 3. Bailar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 4. Llamar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7284603"/>
                  </a:ext>
                </a:extLst>
              </a:tr>
              <a:tr h="1965422">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 5. Bajar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 6. Cenar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 7. Desayunar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 8. Viajar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2839820"/>
                  </a:ext>
                </a:extLst>
              </a:tr>
              <a:tr h="1287839">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 9. Visitar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10. Caminar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11. Doblar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12. Nadar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7254858"/>
                  </a:ext>
                </a:extLst>
              </a:tr>
              <a:tr h="1287839">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13. Preparar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14. Llegar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a:effectLst/>
                          <a:latin typeface="Comic Sans MS" panose="030F0702030302020204" pitchFamily="66" charset="0"/>
                          <a:ea typeface="Aptos" panose="020B0004020202020204" pitchFamily="34" charset="0"/>
                          <a:cs typeface="Times New Roman" panose="02020603050405020304" pitchFamily="18" charset="0"/>
                        </a:rPr>
                        <a:t>15. Llevar</a:t>
                      </a:r>
                      <a:endParaRPr lang="en-GB" sz="26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600" kern="100" dirty="0">
                          <a:effectLst/>
                          <a:latin typeface="Comic Sans MS" panose="030F0702030302020204" pitchFamily="66" charset="0"/>
                          <a:ea typeface="Aptos" panose="020B0004020202020204" pitchFamily="34" charset="0"/>
                          <a:cs typeface="Times New Roman" panose="02020603050405020304" pitchFamily="18" charset="0"/>
                        </a:rPr>
                        <a:t>16. </a:t>
                      </a:r>
                      <a:r>
                        <a:rPr lang="en-GB" sz="2600" kern="100" dirty="0" err="1">
                          <a:effectLst/>
                          <a:latin typeface="Comic Sans MS" panose="030F0702030302020204" pitchFamily="66" charset="0"/>
                          <a:ea typeface="Aptos" panose="020B0004020202020204" pitchFamily="34" charset="0"/>
                          <a:cs typeface="Times New Roman" panose="02020603050405020304" pitchFamily="18" charset="0"/>
                        </a:rPr>
                        <a:t>Reservar</a:t>
                      </a:r>
                      <a:endParaRPr lang="en-GB" sz="2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5478842"/>
                  </a:ext>
                </a:extLst>
              </a:tr>
            </a:tbl>
          </a:graphicData>
        </a:graphic>
      </p:graphicFrame>
    </p:spTree>
    <p:extLst>
      <p:ext uri="{BB962C8B-B14F-4D97-AF65-F5344CB8AC3E}">
        <p14:creationId xmlns:p14="http://schemas.microsoft.com/office/powerpoint/2010/main" val="33955930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999877D-0F6B-7F1E-547E-CB9C3C797555}"/>
              </a:ext>
            </a:extLst>
          </p:cNvPr>
          <p:cNvGraphicFramePr>
            <a:graphicFrameLocks noGrp="1"/>
          </p:cNvGraphicFramePr>
          <p:nvPr>
            <p:extLst>
              <p:ext uri="{D42A27DB-BD31-4B8C-83A1-F6EECF244321}">
                <p14:modId xmlns:p14="http://schemas.microsoft.com/office/powerpoint/2010/main" val="3365227028"/>
              </p:ext>
            </p:extLst>
          </p:nvPr>
        </p:nvGraphicFramePr>
        <p:xfrm>
          <a:off x="179512" y="476672"/>
          <a:ext cx="8784975" cy="5904658"/>
        </p:xfrm>
        <a:graphic>
          <a:graphicData uri="http://schemas.openxmlformats.org/drawingml/2006/table">
            <a:tbl>
              <a:tblPr firstRow="1" firstCol="1" bandRow="1"/>
              <a:tblGrid>
                <a:gridCol w="2074242">
                  <a:extLst>
                    <a:ext uri="{9D8B030D-6E8A-4147-A177-3AD203B41FA5}">
                      <a16:colId xmlns:a16="http://schemas.microsoft.com/office/drawing/2014/main" val="1175411599"/>
                    </a:ext>
                  </a:extLst>
                </a:gridCol>
                <a:gridCol w="2074242">
                  <a:extLst>
                    <a:ext uri="{9D8B030D-6E8A-4147-A177-3AD203B41FA5}">
                      <a16:colId xmlns:a16="http://schemas.microsoft.com/office/drawing/2014/main" val="148638513"/>
                    </a:ext>
                  </a:extLst>
                </a:gridCol>
                <a:gridCol w="2404244">
                  <a:extLst>
                    <a:ext uri="{9D8B030D-6E8A-4147-A177-3AD203B41FA5}">
                      <a16:colId xmlns:a16="http://schemas.microsoft.com/office/drawing/2014/main" val="3556515465"/>
                    </a:ext>
                  </a:extLst>
                </a:gridCol>
                <a:gridCol w="2232247">
                  <a:extLst>
                    <a:ext uri="{9D8B030D-6E8A-4147-A177-3AD203B41FA5}">
                      <a16:colId xmlns:a16="http://schemas.microsoft.com/office/drawing/2014/main" val="34092032"/>
                    </a:ext>
                  </a:extLst>
                </a:gridCol>
              </a:tblGrid>
              <a:tr h="826062">
                <a:tc>
                  <a:txBody>
                    <a:bodyPr/>
                    <a:lstStyle/>
                    <a:p>
                      <a:pPr>
                        <a:lnSpc>
                          <a:spcPct val="150000"/>
                        </a:lnSpc>
                        <a:spcAft>
                          <a:spcPts val="800"/>
                        </a:spcAft>
                        <a:buNone/>
                      </a:pPr>
                      <a:r>
                        <a:rPr lang="en-GB" sz="2400" kern="100" dirty="0">
                          <a:effectLst/>
                          <a:latin typeface="Comic Sans MS" panose="030F0702030302020204" pitchFamily="66" charset="0"/>
                          <a:ea typeface="Aptos" panose="020B0004020202020204" pitchFamily="34" charset="0"/>
                          <a:cs typeface="Times New Roman" panose="02020603050405020304" pitchFamily="18" charset="0"/>
                        </a:rPr>
                        <a:t> 1. Ser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 2. Estar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 3. Ir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 4. Dar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2341392"/>
                  </a:ext>
                </a:extLst>
              </a:tr>
              <a:tr h="826062">
                <a:tc>
                  <a:txBody>
                    <a:bodyPr/>
                    <a:lstStyle/>
                    <a:p>
                      <a:pPr>
                        <a:lnSpc>
                          <a:spcPct val="150000"/>
                        </a:lnSpc>
                        <a:spcAft>
                          <a:spcPts val="800"/>
                        </a:spcAft>
                        <a:buNone/>
                      </a:pPr>
                      <a:r>
                        <a:rPr lang="en-GB" sz="2400" kern="100" dirty="0">
                          <a:effectLst/>
                          <a:latin typeface="Comic Sans MS" panose="030F0702030302020204" pitchFamily="66" charset="0"/>
                          <a:ea typeface="Aptos" panose="020B0004020202020204" pitchFamily="34" charset="0"/>
                          <a:cs typeface="Times New Roman" panose="02020603050405020304" pitchFamily="18" charset="0"/>
                        </a:rPr>
                        <a:t> 5. Tener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 6. Hacer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 7. Venir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 8. Decir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53938793"/>
                  </a:ext>
                </a:extLst>
              </a:tr>
              <a:tr h="826062">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 9. Oír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10. Salir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11. Poner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12. Traer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6603366"/>
                  </a:ext>
                </a:extLst>
              </a:tr>
              <a:tr h="826062">
                <a:tc>
                  <a:txBody>
                    <a:bodyPr/>
                    <a:lstStyle/>
                    <a:p>
                      <a:pPr>
                        <a:lnSpc>
                          <a:spcPct val="150000"/>
                        </a:lnSpc>
                        <a:spcAft>
                          <a:spcPts val="800"/>
                        </a:spcAft>
                        <a:buNone/>
                      </a:pPr>
                      <a:r>
                        <a:rPr lang="en-GB" sz="2400" kern="100" dirty="0">
                          <a:effectLst/>
                          <a:latin typeface="Comic Sans MS" panose="030F0702030302020204" pitchFamily="66" charset="0"/>
                          <a:ea typeface="Aptos" panose="020B0004020202020204" pitchFamily="34" charset="0"/>
                          <a:cs typeface="Times New Roman" panose="02020603050405020304" pitchFamily="18" charset="0"/>
                        </a:rPr>
                        <a:t>13. Poder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14. Probar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15. Volver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dirty="0">
                          <a:effectLst/>
                          <a:latin typeface="Comic Sans MS" panose="030F0702030302020204" pitchFamily="66" charset="0"/>
                          <a:ea typeface="Aptos" panose="020B0004020202020204" pitchFamily="34" charset="0"/>
                          <a:cs typeface="Times New Roman" panose="02020603050405020304" pitchFamily="18" charset="0"/>
                        </a:rPr>
                        <a:t>16. Devolver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9140960"/>
                  </a:ext>
                </a:extLst>
              </a:tr>
              <a:tr h="1300205">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17. Encontrar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dirty="0">
                          <a:effectLst/>
                          <a:latin typeface="Comic Sans MS" panose="030F0702030302020204" pitchFamily="66" charset="0"/>
                          <a:ea typeface="Aptos" panose="020B0004020202020204" pitchFamily="34" charset="0"/>
                          <a:cs typeface="Times New Roman" panose="02020603050405020304" pitchFamily="18" charset="0"/>
                        </a:rPr>
                        <a:t>18. </a:t>
                      </a:r>
                      <a:r>
                        <a:rPr lang="en-GB" sz="2400" kern="100" dirty="0" err="1">
                          <a:effectLst/>
                          <a:latin typeface="Comic Sans MS" panose="030F0702030302020204" pitchFamily="66" charset="0"/>
                          <a:ea typeface="Aptos" panose="020B0004020202020204" pitchFamily="34" charset="0"/>
                          <a:cs typeface="Times New Roman" panose="02020603050405020304" pitchFamily="18" charset="0"/>
                        </a:rPr>
                        <a:t>Dormir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dirty="0">
                          <a:effectLst/>
                          <a:latin typeface="Comic Sans MS" panose="030F0702030302020204" pitchFamily="66" charset="0"/>
                          <a:ea typeface="Aptos" panose="020B0004020202020204" pitchFamily="34" charset="0"/>
                          <a:cs typeface="Times New Roman" panose="02020603050405020304" pitchFamily="18" charset="0"/>
                        </a:rPr>
                        <a:t>19. </a:t>
                      </a:r>
                      <a:r>
                        <a:rPr lang="en-GB" sz="2400" kern="100" dirty="0" err="1">
                          <a:effectLst/>
                          <a:latin typeface="Comic Sans MS" panose="030F0702030302020204" pitchFamily="66" charset="0"/>
                          <a:ea typeface="Aptos" panose="020B0004020202020204" pitchFamily="34" charset="0"/>
                          <a:cs typeface="Times New Roman" panose="02020603050405020304" pitchFamily="18" charset="0"/>
                        </a:rPr>
                        <a:t>Recordar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dirty="0">
                          <a:effectLst/>
                          <a:latin typeface="Comic Sans MS" panose="030F0702030302020204" pitchFamily="66" charset="0"/>
                          <a:ea typeface="Aptos" panose="020B0004020202020204" pitchFamily="34" charset="0"/>
                          <a:cs typeface="Times New Roman" panose="02020603050405020304" pitchFamily="18" charset="0"/>
                        </a:rPr>
                        <a:t>20. </a:t>
                      </a:r>
                      <a:r>
                        <a:rPr lang="en-GB" sz="2400" kern="100" dirty="0" err="1">
                          <a:effectLst/>
                          <a:latin typeface="Comic Sans MS" panose="030F0702030302020204" pitchFamily="66" charset="0"/>
                          <a:ea typeface="Aptos" panose="020B0004020202020204" pitchFamily="34" charset="0"/>
                          <a:cs typeface="Times New Roman" panose="02020603050405020304" pitchFamily="18" charset="0"/>
                        </a:rPr>
                        <a:t>Contar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4415293"/>
                  </a:ext>
                </a:extLst>
              </a:tr>
              <a:tr h="1300205">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21. Costar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a:effectLst/>
                          <a:latin typeface="Comic Sans MS" panose="030F0702030302020204" pitchFamily="66" charset="0"/>
                          <a:ea typeface="Aptos" panose="020B0004020202020204" pitchFamily="34" charset="0"/>
                          <a:cs typeface="Times New Roman" panose="02020603050405020304" pitchFamily="18" charset="0"/>
                        </a:rPr>
                        <a:t>22. Mostrar</a:t>
                      </a:r>
                      <a:endParaRPr lang="en-GB" sz="24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dirty="0">
                          <a:effectLst/>
                          <a:latin typeface="Comic Sans MS" panose="030F0702030302020204" pitchFamily="66" charset="0"/>
                          <a:ea typeface="Aptos" panose="020B0004020202020204" pitchFamily="34" charset="0"/>
                          <a:cs typeface="Times New Roman" panose="02020603050405020304" pitchFamily="18" charset="0"/>
                        </a:rPr>
                        <a:t>23. </a:t>
                      </a:r>
                      <a:r>
                        <a:rPr lang="en-GB" sz="2400" kern="100" dirty="0" err="1">
                          <a:effectLst/>
                          <a:latin typeface="Comic Sans MS" panose="030F0702030302020204" pitchFamily="66" charset="0"/>
                          <a:ea typeface="Aptos" panose="020B0004020202020204" pitchFamily="34" charset="0"/>
                          <a:cs typeface="Times New Roman" panose="02020603050405020304" pitchFamily="18" charset="0"/>
                        </a:rPr>
                        <a:t>Demostrar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50000"/>
                        </a:lnSpc>
                        <a:spcAft>
                          <a:spcPts val="800"/>
                        </a:spcAft>
                        <a:buNone/>
                      </a:pPr>
                      <a:r>
                        <a:rPr lang="en-GB" sz="2400" kern="100" dirty="0">
                          <a:effectLst/>
                          <a:latin typeface="Comic Sans MS" panose="030F0702030302020204" pitchFamily="66" charset="0"/>
                          <a:ea typeface="Aptos" panose="020B0004020202020204" pitchFamily="34" charset="0"/>
                          <a:cs typeface="Times New Roman" panose="02020603050405020304" pitchFamily="18" charset="0"/>
                        </a:rPr>
                        <a:t>24. Volar</a:t>
                      </a:r>
                      <a:endParaRPr lang="en-GB" sz="2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8137371"/>
                  </a:ext>
                </a:extLst>
              </a:tr>
            </a:tbl>
          </a:graphicData>
        </a:graphic>
      </p:graphicFrame>
    </p:spTree>
    <p:extLst>
      <p:ext uri="{BB962C8B-B14F-4D97-AF65-F5344CB8AC3E}">
        <p14:creationId xmlns:p14="http://schemas.microsoft.com/office/powerpoint/2010/main" val="804684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B37-2484-E516-0A2C-DD9A7AEA1E95}"/>
              </a:ext>
            </a:extLst>
          </p:cNvPr>
          <p:cNvSpPr>
            <a:spLocks noGrp="1"/>
          </p:cNvSpPr>
          <p:nvPr>
            <p:ph type="title"/>
          </p:nvPr>
        </p:nvSpPr>
        <p:spPr>
          <a:xfrm>
            <a:off x="492594" y="836712"/>
            <a:ext cx="7886700" cy="994172"/>
          </a:xfrm>
        </p:spPr>
        <p:txBody>
          <a:bodyPr>
            <a:normAutofit fontScale="90000"/>
          </a:bodyPr>
          <a:lstStyle/>
          <a:p>
            <a:r>
              <a:rPr lang="en-GB" dirty="0">
                <a:latin typeface="Comic Sans MS" panose="030F0702030302020204" pitchFamily="66" charset="0"/>
              </a:rPr>
              <a:t>1. Libro de </a:t>
            </a:r>
            <a:r>
              <a:rPr lang="en-GB" dirty="0" err="1">
                <a:latin typeface="Comic Sans MS" panose="030F0702030302020204" pitchFamily="66" charset="0"/>
              </a:rPr>
              <a:t>texto</a:t>
            </a:r>
            <a:r>
              <a:rPr lang="en-GB" dirty="0">
                <a:latin typeface="Comic Sans MS" panose="030F0702030302020204" pitchFamily="66" charset="0"/>
              </a:rPr>
              <a:t>:</a:t>
            </a:r>
            <a:br>
              <a:rPr lang="en-GB" dirty="0">
                <a:latin typeface="Comic Sans MS" panose="030F0702030302020204" pitchFamily="66" charset="0"/>
              </a:rPr>
            </a:br>
            <a:r>
              <a:rPr lang="en-GB" dirty="0">
                <a:latin typeface="Comic Sans MS" panose="030F0702030302020204" pitchFamily="66" charset="0"/>
              </a:rPr>
              <a:t>    - </a:t>
            </a:r>
            <a:r>
              <a:rPr lang="en-GB" dirty="0" err="1">
                <a:latin typeface="Comic Sans MS" panose="030F0702030302020204" pitchFamily="66" charset="0"/>
              </a:rPr>
              <a:t>página</a:t>
            </a:r>
            <a:r>
              <a:rPr lang="en-GB" dirty="0">
                <a:latin typeface="Comic Sans MS" panose="030F0702030302020204" pitchFamily="66" charset="0"/>
              </a:rPr>
              <a:t> 22 y 23, lee</a:t>
            </a:r>
          </a:p>
        </p:txBody>
      </p:sp>
      <p:sp>
        <p:nvSpPr>
          <p:cNvPr id="3" name="TextBox 2">
            <a:extLst>
              <a:ext uri="{FF2B5EF4-FFF2-40B4-BE49-F238E27FC236}">
                <a16:creationId xmlns:a16="http://schemas.microsoft.com/office/drawing/2014/main" id="{C1DF921D-4C90-8B3E-D46D-46247EDB2F89}"/>
              </a:ext>
            </a:extLst>
          </p:cNvPr>
          <p:cNvSpPr txBox="1"/>
          <p:nvPr/>
        </p:nvSpPr>
        <p:spPr>
          <a:xfrm>
            <a:off x="172464" y="2060848"/>
            <a:ext cx="8971536" cy="1015663"/>
          </a:xfrm>
          <a:prstGeom prst="rect">
            <a:avLst/>
          </a:prstGeom>
          <a:noFill/>
        </p:spPr>
        <p:txBody>
          <a:bodyPr wrap="square" rtlCol="0">
            <a:spAutoFit/>
          </a:bodyPr>
          <a:lstStyle/>
          <a:p>
            <a:pPr defTabSz="685800"/>
            <a:r>
              <a:rPr lang="en-GB" sz="3000" dirty="0">
                <a:solidFill>
                  <a:prstClr val="black"/>
                </a:solidFill>
                <a:latin typeface="Comic Sans MS" panose="030F0702030302020204" pitchFamily="66" charset="0"/>
              </a:rPr>
              <a:t> 2. </a:t>
            </a:r>
            <a:r>
              <a:rPr lang="en-GB" sz="3000" dirty="0" err="1">
                <a:solidFill>
                  <a:prstClr val="black"/>
                </a:solidFill>
                <a:latin typeface="Comic Sans MS" panose="030F0702030302020204" pitchFamily="66" charset="0"/>
              </a:rPr>
              <a:t>Escucha</a:t>
            </a:r>
            <a:r>
              <a:rPr lang="en-GB" sz="3000" dirty="0">
                <a:solidFill>
                  <a:prstClr val="black"/>
                </a:solidFill>
                <a:latin typeface="Comic Sans MS" panose="030F0702030302020204" pitchFamily="66" charset="0"/>
              </a:rPr>
              <a:t> y rellena - EM CD2.16</a:t>
            </a:r>
          </a:p>
          <a:p>
            <a:pPr defTabSz="685800"/>
            <a:r>
              <a:rPr lang="en-GB" sz="3000" dirty="0">
                <a:solidFill>
                  <a:prstClr val="black"/>
                </a:solidFill>
                <a:latin typeface="Comic Sans MS" panose="030F0702030302020204" pitchFamily="66" charset="0"/>
              </a:rPr>
              <a:t>      </a:t>
            </a:r>
            <a:endParaRPr lang="en-GB" sz="1350" dirty="0">
              <a:solidFill>
                <a:prstClr val="black"/>
              </a:solidFill>
              <a:latin typeface="Comic Sans MS" panose="030F0702030302020204" pitchFamily="66" charset="0"/>
            </a:endParaRPr>
          </a:p>
        </p:txBody>
      </p:sp>
    </p:spTree>
    <p:extLst>
      <p:ext uri="{BB962C8B-B14F-4D97-AF65-F5344CB8AC3E}">
        <p14:creationId xmlns:p14="http://schemas.microsoft.com/office/powerpoint/2010/main" val="1990057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282117" y="-253670"/>
            <a:ext cx="137072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668730" y="422146"/>
            <a:ext cx="484026"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7532611" y="655140"/>
            <a:ext cx="515604"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017482" y="0"/>
            <a:ext cx="2126518"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982258" y="6115501"/>
            <a:ext cx="1120884"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93E111AE-1A80-BA18-992E-0C47747635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bwMode="auto">
          <a:xfrm>
            <a:off x="1722291" y="336106"/>
            <a:ext cx="5533647" cy="6150644"/>
          </a:xfrm>
          <a:prstGeom prst="rect">
            <a:avLst/>
          </a:prstGeom>
          <a:noFill/>
          <a:ln>
            <a:noFill/>
          </a:ln>
        </p:spPr>
      </p:pic>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703060" y="6453143"/>
            <a:ext cx="611177"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75246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3383867" y="857250"/>
            <a:ext cx="1890209" cy="577081"/>
          </a:xfrm>
          <a:prstGeom prst="rect">
            <a:avLst/>
          </a:prstGeom>
          <a:noFill/>
          <a:ln>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s-ES" sz="3300">
                <a:solidFill>
                  <a:srgbClr val="000000"/>
                </a:solidFill>
                <a:latin typeface="Comic Sans MS" pitchFamily="66"/>
              </a:rPr>
              <a:t>Deberes</a:t>
            </a:r>
          </a:p>
        </p:txBody>
      </p:sp>
      <p:pic>
        <p:nvPicPr>
          <p:cNvPr id="3" name="Picture 6" descr="C:\Users\Lewis Andrews\AppData\Local\Microsoft\Windows\Temporary Internet Files\Content.IE5\W53Q8IFC\MC900435731[1].wmf"/>
          <p:cNvPicPr>
            <a:picLocks noChangeAspect="1"/>
          </p:cNvPicPr>
          <p:nvPr/>
        </p:nvPicPr>
        <p:blipFill>
          <a:blip r:embed="rId2" cstate="print"/>
          <a:srcRect/>
          <a:stretch>
            <a:fillRect/>
          </a:stretch>
        </p:blipFill>
        <p:spPr>
          <a:xfrm>
            <a:off x="6462211" y="3537012"/>
            <a:ext cx="1944215" cy="2105639"/>
          </a:xfrm>
          <a:prstGeom prst="rect">
            <a:avLst/>
          </a:prstGeom>
          <a:noFill/>
          <a:ln>
            <a:noFill/>
          </a:ln>
        </p:spPr>
      </p:pic>
      <p:sp>
        <p:nvSpPr>
          <p:cNvPr id="5" name="CuadroTexto 8"/>
          <p:cNvSpPr txBox="1"/>
          <p:nvPr/>
        </p:nvSpPr>
        <p:spPr>
          <a:xfrm>
            <a:off x="257148" y="1456237"/>
            <a:ext cx="8629704" cy="2654573"/>
          </a:xfrm>
          <a:prstGeom prst="rect">
            <a:avLst/>
          </a:prstGeom>
          <a:noFill/>
          <a:ln>
            <a:noFill/>
          </a:ln>
        </p:spPr>
        <p:txBody>
          <a:bodyPr vert="horz" wrap="square" lIns="68580" tIns="34290" rIns="68580" bIns="34290" anchor="t" anchorCtr="0" compatLnSpc="1">
            <a:spAutoFit/>
          </a:bodyPr>
          <a:lstStyle/>
          <a:p>
            <a:pPr marL="385763" indent="-385763">
              <a:buAutoNum type="arabicPeriod"/>
              <a:defRPr sz="1800" b="0" i="0" u="none" strike="noStrike" kern="0" cap="none" spc="0" baseline="0">
                <a:solidFill>
                  <a:srgbClr val="000000"/>
                </a:solidFill>
                <a:uFillTx/>
              </a:defRPr>
            </a:pPr>
            <a:r>
              <a:rPr lang="en-GB" sz="2100" dirty="0" err="1">
                <a:solidFill>
                  <a:srgbClr val="000000"/>
                </a:solidFill>
                <a:latin typeface="Comic Sans MS" panose="030F0702030302020204" pitchFamily="66" charset="0"/>
              </a:rPr>
              <a:t>Estudia</a:t>
            </a:r>
            <a:r>
              <a:rPr lang="en-GB" sz="2100" dirty="0">
                <a:solidFill>
                  <a:srgbClr val="000000"/>
                </a:solidFill>
                <a:latin typeface="Comic Sans MS" panose="030F0702030302020204" pitchFamily="66" charset="0"/>
              </a:rPr>
              <a:t> </a:t>
            </a:r>
            <a:r>
              <a:rPr lang="en-GB" sz="2100" dirty="0" err="1">
                <a:solidFill>
                  <a:srgbClr val="000000"/>
                </a:solidFill>
                <a:latin typeface="Comic Sans MS" panose="030F0702030302020204" pitchFamily="66" charset="0"/>
              </a:rPr>
              <a:t>los</a:t>
            </a:r>
            <a:r>
              <a:rPr lang="en-GB" sz="2100" dirty="0">
                <a:solidFill>
                  <a:srgbClr val="000000"/>
                </a:solidFill>
                <a:latin typeface="Comic Sans MS" panose="030F0702030302020204" pitchFamily="66" charset="0"/>
              </a:rPr>
              <a:t> </a:t>
            </a:r>
            <a:r>
              <a:rPr lang="en-GB" sz="2100" dirty="0" err="1">
                <a:solidFill>
                  <a:srgbClr val="000000"/>
                </a:solidFill>
                <a:latin typeface="Comic Sans MS" panose="030F0702030302020204" pitchFamily="66" charset="0"/>
              </a:rPr>
              <a:t>verbos</a:t>
            </a:r>
            <a:r>
              <a:rPr lang="en-GB" sz="2100" dirty="0">
                <a:solidFill>
                  <a:srgbClr val="000000"/>
                </a:solidFill>
                <a:latin typeface="Comic Sans MS" panose="030F0702030302020204" pitchFamily="66" charset="0"/>
              </a:rPr>
              <a:t> de las 2 </a:t>
            </a:r>
            <a:r>
              <a:rPr lang="en-GB" sz="2100" dirty="0" err="1">
                <a:solidFill>
                  <a:srgbClr val="000000"/>
                </a:solidFill>
                <a:latin typeface="Comic Sans MS" panose="030F0702030302020204" pitchFamily="66" charset="0"/>
              </a:rPr>
              <a:t>listas</a:t>
            </a:r>
            <a:r>
              <a:rPr lang="en-GB" sz="2100" dirty="0">
                <a:solidFill>
                  <a:srgbClr val="000000"/>
                </a:solidFill>
                <a:latin typeface="Comic Sans MS" panose="030F0702030302020204" pitchFamily="66" charset="0"/>
              </a:rPr>
              <a:t> de </a:t>
            </a:r>
            <a:r>
              <a:rPr lang="en-GB" sz="2100" dirty="0" err="1">
                <a:solidFill>
                  <a:srgbClr val="000000"/>
                </a:solidFill>
                <a:latin typeface="Comic Sans MS" panose="030F0702030302020204" pitchFamily="66" charset="0"/>
              </a:rPr>
              <a:t>esta</a:t>
            </a:r>
            <a:r>
              <a:rPr lang="en-GB" sz="2100" dirty="0">
                <a:solidFill>
                  <a:srgbClr val="000000"/>
                </a:solidFill>
                <a:latin typeface="Comic Sans MS" panose="030F0702030302020204" pitchFamily="66" charset="0"/>
              </a:rPr>
              <a:t> </a:t>
            </a:r>
            <a:r>
              <a:rPr lang="en-GB" sz="2100" dirty="0" err="1">
                <a:solidFill>
                  <a:srgbClr val="000000"/>
                </a:solidFill>
                <a:latin typeface="Comic Sans MS" panose="030F0702030302020204" pitchFamily="66" charset="0"/>
              </a:rPr>
              <a:t>presentación</a:t>
            </a:r>
            <a:endParaRPr lang="en-GB" sz="2100" dirty="0">
              <a:solidFill>
                <a:srgbClr val="000000"/>
              </a:solidFill>
              <a:latin typeface="Comic Sans MS" panose="030F0702030302020204" pitchFamily="66" charset="0"/>
            </a:endParaRPr>
          </a:p>
          <a:p>
            <a:pPr>
              <a:defRPr sz="1800" b="0" i="0" u="none" strike="noStrike" kern="0" cap="none" spc="0" baseline="0">
                <a:solidFill>
                  <a:srgbClr val="000000"/>
                </a:solidFill>
                <a:uFillTx/>
              </a:defRPr>
            </a:pPr>
            <a:r>
              <a:rPr lang="en-GB" sz="2100" dirty="0">
                <a:solidFill>
                  <a:srgbClr val="000000"/>
                </a:solidFill>
                <a:latin typeface="Comic Sans MS" panose="030F0702030302020204" pitchFamily="66" charset="0"/>
              </a:rPr>
              <a:t>     y </a:t>
            </a:r>
            <a:r>
              <a:rPr lang="en-GB" sz="2100" dirty="0" err="1">
                <a:solidFill>
                  <a:srgbClr val="000000"/>
                </a:solidFill>
                <a:latin typeface="Comic Sans MS" panose="030F0702030302020204" pitchFamily="66" charset="0"/>
              </a:rPr>
              <a:t>repasa</a:t>
            </a:r>
            <a:r>
              <a:rPr lang="en-GB" sz="2100" dirty="0">
                <a:solidFill>
                  <a:srgbClr val="000000"/>
                </a:solidFill>
                <a:latin typeface="Comic Sans MS" panose="030F0702030302020204" pitchFamily="66" charset="0"/>
              </a:rPr>
              <a:t> </a:t>
            </a:r>
            <a:r>
              <a:rPr lang="en-GB" sz="2100" dirty="0" err="1">
                <a:solidFill>
                  <a:srgbClr val="000000"/>
                </a:solidFill>
                <a:latin typeface="Comic Sans MS" panose="030F0702030302020204" pitchFamily="66" charset="0"/>
              </a:rPr>
              <a:t>los</a:t>
            </a:r>
            <a:r>
              <a:rPr lang="en-GB" sz="2100" dirty="0">
                <a:solidFill>
                  <a:srgbClr val="000000"/>
                </a:solidFill>
                <a:latin typeface="Comic Sans MS" panose="030F0702030302020204" pitchFamily="66" charset="0"/>
              </a:rPr>
              <a:t> </a:t>
            </a:r>
            <a:r>
              <a:rPr lang="en-GB" sz="2100" dirty="0" err="1">
                <a:solidFill>
                  <a:srgbClr val="000000"/>
                </a:solidFill>
                <a:latin typeface="Comic Sans MS" panose="030F0702030302020204" pitchFamily="66" charset="0"/>
              </a:rPr>
              <a:t>tiempos</a:t>
            </a:r>
            <a:r>
              <a:rPr lang="en-GB" sz="2100" dirty="0">
                <a:solidFill>
                  <a:srgbClr val="000000"/>
                </a:solidFill>
                <a:latin typeface="Comic Sans MS" panose="030F0702030302020204" pitchFamily="66" charset="0"/>
              </a:rPr>
              <a:t> </a:t>
            </a:r>
            <a:r>
              <a:rPr lang="en-GB" sz="2100" dirty="0" err="1">
                <a:solidFill>
                  <a:srgbClr val="000000"/>
                </a:solidFill>
                <a:latin typeface="Comic Sans MS" panose="030F0702030302020204" pitchFamily="66" charset="0"/>
              </a:rPr>
              <a:t>gramaticales</a:t>
            </a:r>
            <a:r>
              <a:rPr lang="en-GB" sz="2100" dirty="0">
                <a:solidFill>
                  <a:srgbClr val="000000"/>
                </a:solidFill>
                <a:latin typeface="Comic Sans MS" panose="030F0702030302020204" pitchFamily="66" charset="0"/>
              </a:rPr>
              <a:t>: </a:t>
            </a:r>
          </a:p>
          <a:p>
            <a:pPr>
              <a:defRPr sz="1800" b="0" i="0" u="none" strike="noStrike" kern="0" cap="none" spc="0" baseline="0">
                <a:solidFill>
                  <a:srgbClr val="000000"/>
                </a:solidFill>
                <a:uFillTx/>
              </a:defRPr>
            </a:pPr>
            <a:r>
              <a:rPr lang="en-GB" sz="2100" dirty="0">
                <a:solidFill>
                  <a:srgbClr val="000000"/>
                </a:solidFill>
                <a:latin typeface="Comic Sans MS" panose="030F0702030302020204" pitchFamily="66" charset="0"/>
              </a:rPr>
              <a:t>	</a:t>
            </a:r>
            <a:r>
              <a:rPr lang="en-GB" sz="2100" dirty="0" err="1">
                <a:solidFill>
                  <a:srgbClr val="000000"/>
                </a:solidFill>
                <a:latin typeface="Comic Sans MS" panose="030F0702030302020204" pitchFamily="66" charset="0"/>
              </a:rPr>
              <a:t>futuro</a:t>
            </a:r>
            <a:r>
              <a:rPr lang="en-GB" sz="2100" dirty="0">
                <a:solidFill>
                  <a:srgbClr val="000000"/>
                </a:solidFill>
                <a:latin typeface="Comic Sans MS" panose="030F0702030302020204" pitchFamily="66" charset="0"/>
              </a:rPr>
              <a:t>, </a:t>
            </a:r>
            <a:r>
              <a:rPr lang="en-GB" sz="2100" dirty="0" err="1">
                <a:solidFill>
                  <a:srgbClr val="000000"/>
                </a:solidFill>
                <a:latin typeface="Comic Sans MS" panose="030F0702030302020204" pitchFamily="66" charset="0"/>
              </a:rPr>
              <a:t>pretérito</a:t>
            </a:r>
            <a:r>
              <a:rPr lang="en-GB" sz="2100" dirty="0">
                <a:solidFill>
                  <a:srgbClr val="000000"/>
                </a:solidFill>
                <a:latin typeface="Comic Sans MS" panose="030F0702030302020204" pitchFamily="66" charset="0"/>
              </a:rPr>
              <a:t> </a:t>
            </a:r>
            <a:r>
              <a:rPr lang="en-GB" sz="2100" dirty="0" err="1">
                <a:solidFill>
                  <a:srgbClr val="000000"/>
                </a:solidFill>
                <a:latin typeface="Comic Sans MS" panose="030F0702030302020204" pitchFamily="66" charset="0"/>
              </a:rPr>
              <a:t>indefinido</a:t>
            </a:r>
            <a:r>
              <a:rPr lang="en-GB" sz="2100" dirty="0">
                <a:solidFill>
                  <a:srgbClr val="000000"/>
                </a:solidFill>
                <a:latin typeface="Comic Sans MS" panose="030F0702030302020204" pitchFamily="66" charset="0"/>
              </a:rPr>
              <a:t> (e.g. I worked, etc.), </a:t>
            </a:r>
          </a:p>
          <a:p>
            <a:pPr>
              <a:defRPr sz="1800" b="0" i="0" u="none" strike="noStrike" kern="0" cap="none" spc="0" baseline="0">
                <a:solidFill>
                  <a:srgbClr val="000000"/>
                </a:solidFill>
                <a:uFillTx/>
              </a:defRPr>
            </a:pPr>
            <a:r>
              <a:rPr lang="en-GB" sz="2100" dirty="0">
                <a:solidFill>
                  <a:srgbClr val="000000"/>
                </a:solidFill>
                <a:latin typeface="Comic Sans MS" panose="030F0702030302020204" pitchFamily="66" charset="0"/>
              </a:rPr>
              <a:t>            </a:t>
            </a:r>
            <a:r>
              <a:rPr lang="en-GB" sz="2100" dirty="0" err="1">
                <a:solidFill>
                  <a:srgbClr val="000000"/>
                </a:solidFill>
                <a:latin typeface="Comic Sans MS" panose="030F0702030302020204" pitchFamily="66" charset="0"/>
              </a:rPr>
              <a:t>pretérito</a:t>
            </a:r>
            <a:r>
              <a:rPr lang="en-GB" sz="2100" dirty="0">
                <a:solidFill>
                  <a:srgbClr val="000000"/>
                </a:solidFill>
                <a:latin typeface="Comic Sans MS" panose="030F0702030302020204" pitchFamily="66" charset="0"/>
              </a:rPr>
              <a:t> perfecto (e.g. I have worked), </a:t>
            </a:r>
          </a:p>
          <a:p>
            <a:pPr>
              <a:defRPr sz="1800" b="0" i="0" u="none" strike="noStrike" kern="0" cap="none" spc="0" baseline="0">
                <a:solidFill>
                  <a:srgbClr val="000000"/>
                </a:solidFill>
                <a:uFillTx/>
              </a:defRPr>
            </a:pPr>
            <a:r>
              <a:rPr lang="en-GB" sz="2100" dirty="0">
                <a:solidFill>
                  <a:srgbClr val="000000"/>
                </a:solidFill>
                <a:latin typeface="Comic Sans MS" panose="030F0702030302020204" pitchFamily="66" charset="0"/>
              </a:rPr>
              <a:t> 	</a:t>
            </a:r>
            <a:r>
              <a:rPr lang="en-GB" sz="2100" dirty="0" err="1">
                <a:solidFill>
                  <a:srgbClr val="000000"/>
                </a:solidFill>
                <a:latin typeface="Comic Sans MS" panose="030F0702030302020204" pitchFamily="66" charset="0"/>
              </a:rPr>
              <a:t>imperfecto</a:t>
            </a:r>
            <a:r>
              <a:rPr lang="en-GB" sz="2100" dirty="0">
                <a:solidFill>
                  <a:srgbClr val="000000"/>
                </a:solidFill>
                <a:latin typeface="Comic Sans MS" panose="030F0702030302020204" pitchFamily="66" charset="0"/>
              </a:rPr>
              <a:t> y </a:t>
            </a:r>
            <a:r>
              <a:rPr lang="en-GB" sz="2100" dirty="0" err="1">
                <a:solidFill>
                  <a:srgbClr val="000000"/>
                </a:solidFill>
                <a:latin typeface="Comic Sans MS" panose="030F0702030302020204" pitchFamily="66" charset="0"/>
              </a:rPr>
              <a:t>progresivo</a:t>
            </a:r>
            <a:r>
              <a:rPr lang="en-GB" sz="2100" dirty="0">
                <a:solidFill>
                  <a:srgbClr val="000000"/>
                </a:solidFill>
                <a:latin typeface="Comic Sans MS" panose="030F0702030302020204" pitchFamily="66" charset="0"/>
              </a:rPr>
              <a:t> (e.g. I am working, etc.)</a:t>
            </a:r>
          </a:p>
          <a:p>
            <a:pPr>
              <a:defRPr sz="1800" b="0" i="0" u="none" strike="noStrike" kern="0" cap="none" spc="0" baseline="0">
                <a:solidFill>
                  <a:srgbClr val="000000"/>
                </a:solidFill>
                <a:uFillTx/>
              </a:defRPr>
            </a:pPr>
            <a:r>
              <a:rPr lang="en-GB" sz="2100" dirty="0">
                <a:solidFill>
                  <a:srgbClr val="000000"/>
                </a:solidFill>
                <a:latin typeface="Comic Sans MS" panose="030F0702030302020204" pitchFamily="66" charset="0"/>
              </a:rPr>
              <a:t>2.  </a:t>
            </a:r>
            <a:r>
              <a:rPr lang="en-GB" sz="2100" dirty="0" err="1">
                <a:solidFill>
                  <a:srgbClr val="000000"/>
                </a:solidFill>
                <a:latin typeface="Comic Sans MS" panose="030F0702030302020204" pitchFamily="66" charset="0"/>
              </a:rPr>
              <a:t>Vídeo</a:t>
            </a:r>
            <a:r>
              <a:rPr lang="en-GB" sz="2100" dirty="0">
                <a:solidFill>
                  <a:srgbClr val="000000"/>
                </a:solidFill>
                <a:latin typeface="Comic Sans MS" panose="030F0702030302020204" pitchFamily="66" charset="0"/>
              </a:rPr>
              <a:t> 8 – Pasos 1</a:t>
            </a:r>
            <a:endParaRPr lang="es-ES" sz="2100" dirty="0">
              <a:solidFill>
                <a:srgbClr val="000000"/>
              </a:solidFill>
              <a:latin typeface="Comic Sans MS" pitchFamily="66"/>
            </a:endParaRPr>
          </a:p>
          <a:p>
            <a:pPr marL="385763" indent="-385763" defTabSz="685800">
              <a:buAutoNum type="arabicPeriod"/>
              <a:defRPr sz="1800" b="0" i="0" u="none" strike="noStrike" kern="0" cap="none" spc="0" baseline="0">
                <a:solidFill>
                  <a:srgbClr val="000000"/>
                </a:solidFill>
                <a:uFillTx/>
              </a:defRPr>
            </a:pPr>
            <a:endParaRPr lang="es-ES" sz="2100" dirty="0">
              <a:solidFill>
                <a:srgbClr val="000000"/>
              </a:solidFill>
              <a:latin typeface="Comic Sans MS" pitchFamily="66"/>
            </a:endParaRPr>
          </a:p>
          <a:p>
            <a:pPr marL="385763" indent="-385763" defTabSz="685800">
              <a:buAutoNum type="arabicPeriod"/>
              <a:defRPr sz="1800" b="0" i="0" u="none" strike="noStrike" kern="0" cap="none" spc="0" baseline="0">
                <a:solidFill>
                  <a:srgbClr val="000000"/>
                </a:solidFill>
                <a:uFillTx/>
              </a:defRPr>
            </a:pPr>
            <a:endParaRPr lang="es-ES" sz="2100" dirty="0">
              <a:solidFill>
                <a:srgbClr val="000000"/>
              </a:solidFill>
              <a:latin typeface="Comic Sans MS" pitchFamily="66"/>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evt="onBegin" delay="0">
                          <p:tn val="2"/>
                        </p:cond>
                      </p:stCondLst>
                      <p:childTnLst>
                        <p:par>
                          <p:cTn id="4" fill="hold">
                            <p:stCondLst>
                              <p:cond delay="0"/>
                            </p:stCondLst>
                            <p:childTnLst>
                              <p:par>
                                <p:cTn id="5" presetID="10"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425</Words>
  <Application>Microsoft Office PowerPoint</Application>
  <PresentationFormat>On-screen Show (4:3)</PresentationFormat>
  <Paragraphs>59</Paragraphs>
  <Slides>8</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8</vt:i4>
      </vt:variant>
    </vt:vector>
  </HeadingPairs>
  <TitlesOfParts>
    <vt:vector size="16" baseType="lpstr">
      <vt:lpstr>Aptos</vt:lpstr>
      <vt:lpstr>Arial</vt:lpstr>
      <vt:lpstr>Calibri</vt:lpstr>
      <vt:lpstr>Calibri Light</vt:lpstr>
      <vt:lpstr>Comic Sans MS</vt:lpstr>
      <vt:lpstr>Tema de Office</vt:lpstr>
      <vt:lpstr>8_Default Design</vt:lpstr>
      <vt:lpstr>1_Tema de Office</vt:lpstr>
      <vt:lpstr>PowerPoint Presentation</vt:lpstr>
      <vt:lpstr>En parejas  1. Pregunta a tu compañero/a     qué hizo la semana pasada  2. Reporta a la clase lo que hizo </vt:lpstr>
      <vt:lpstr>Pasear, pasar Extrañar Almendra, lujoso Cerdeña,  Un musical que se llama Sinatra Se trata de la vida de Sinatra Cuando empezó, su vida de joven Depende de lo que comes/bebes Depende de lo que te guste hacer Depende de la música que te guste Depende de lo que quieres visitor Depende de tu opinión Depende de lo que puedes hacer Depende de lo que quieras/quieres Pásalo, por favor. Esto es para ti    Describe algo Abeja, viva, paraguas, parasol, papelera, basurero, lluvia, nube, sierra.  </vt:lpstr>
      <vt:lpstr>PowerPoint Presentation</vt:lpstr>
      <vt:lpstr>PowerPoint Presentation</vt:lpstr>
      <vt:lpstr>1. Libro de texto:     - página 22 y 23, lee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RICHARD</dc:creator>
  <cp:lastModifiedBy>Flor de Andrews</cp:lastModifiedBy>
  <cp:revision>98</cp:revision>
  <dcterms:created xsi:type="dcterms:W3CDTF">2020-07-01T17:42:23Z</dcterms:created>
  <dcterms:modified xsi:type="dcterms:W3CDTF">2026-09-23T17:36:24Z</dcterms:modified>
</cp:coreProperties>
</file>