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44" r:id="rId3"/>
    <p:sldMasterId id="2147483768" r:id="rId4"/>
    <p:sldMasterId id="2147483780" r:id="rId5"/>
    <p:sldMasterId id="2147483792" r:id="rId6"/>
    <p:sldMasterId id="2147483816" r:id="rId7"/>
  </p:sldMasterIdLst>
  <p:notesMasterIdLst>
    <p:notesMasterId r:id="rId30"/>
  </p:notesMasterIdLst>
  <p:sldIdLst>
    <p:sldId id="331" r:id="rId8"/>
    <p:sldId id="1568" r:id="rId9"/>
    <p:sldId id="1744" r:id="rId10"/>
    <p:sldId id="265" r:id="rId11"/>
    <p:sldId id="1417" r:id="rId12"/>
    <p:sldId id="1413" r:id="rId13"/>
    <p:sldId id="1791" r:id="rId14"/>
    <p:sldId id="1792" r:id="rId15"/>
    <p:sldId id="318" r:id="rId16"/>
    <p:sldId id="319" r:id="rId17"/>
    <p:sldId id="1661" r:id="rId18"/>
    <p:sldId id="1657" r:id="rId19"/>
    <p:sldId id="1666" r:id="rId20"/>
    <p:sldId id="1663" r:id="rId21"/>
    <p:sldId id="1774" r:id="rId22"/>
    <p:sldId id="1773" r:id="rId23"/>
    <p:sldId id="1793" r:id="rId24"/>
    <p:sldId id="1654" r:id="rId25"/>
    <p:sldId id="1772" r:id="rId26"/>
    <p:sldId id="1667" r:id="rId27"/>
    <p:sldId id="1853" r:id="rId28"/>
    <p:sldId id="267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27B07A8-49FB-1639-EE76-2F53382D0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70A5D0-09EA-91C2-CE87-D3F9686E5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4912C99-D459-06DE-A6BA-D965897D8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8EB14-72A6-48CE-99C8-27752AE8B8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EA69087-6025-AE40-21A2-E65E21F9C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53A7BFE-DA25-A3FD-5D8A-E674F9A89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H/O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48D6BC3-D225-95A3-89A6-B63246221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4FB25-C554-4CF1-8CA2-AB771F66ECB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F794D-AE41-5C94-4250-27C53AF1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B9C3E-D668-9F8E-9A50-EE685EC2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585C-5618-0D5B-F2B3-C486C904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12C5-EA93-495D-8815-5EF1244579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78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FAC3-955A-2F2D-5225-D405228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B967-15AC-12CB-5044-D46AD002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881A-FD8F-1776-CB92-A051EA56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35C05-7162-45AA-B0F8-4602142034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36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384D-6073-740F-665E-0DA5704E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FED4-EA59-9C12-E1D1-38C2BC3F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024F-A9B6-8644-DBD6-BA1A923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4604D-C34B-4930-9D9C-F6B9ED64CE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098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B936-0182-8333-2CAF-1A5C88E6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9327-2E78-FA19-9F94-A5B7434A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884D9-70C3-92B5-EA09-F84C74F9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D3397-8A91-4FC5-A3F4-5710D79F2A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85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12D3-B291-0E57-F185-E0CE247B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ABA2-A0FC-F40F-7C2E-3091099A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152ED-2ACA-ABC5-7B4F-35427B3E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9BE63-C4DB-42E2-B0E8-B2FCD0EB8E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32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9DD0-DA6A-9DDA-C0B2-434D1742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8A932-C997-8E34-CC56-BF6435B2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5055-ADB8-EE65-5F9A-28B8DF7C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ABF6-4AA9-4CEF-A1B2-7B1047AC6A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74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0BFD38-6865-5FFE-CC58-49E84C69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AE7485-EB41-5E22-1EEE-8B627E04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80B7A8-66A7-DAA3-FAF6-7FEE59F1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D8B0F-5464-4AD8-9F90-EA530A23D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137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183B76-FDF9-829B-AE1B-0154E7E4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2B52B4-0A16-8323-991B-62953444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FC6031-9169-FEC8-9C99-78BE9FC9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ABF3-1914-46E4-BA6F-7DD2AE85C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90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782B66-D38F-6B83-EFEA-861BD36B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2DFCA5-778F-1913-8FB2-91ACC5FB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48E59C-B5E1-82F3-798C-62480CBA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506F2-DEDC-467C-BE70-DB3FBE5550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64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B42AA8-BC81-8AB1-CD52-F8143D10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0562A9-5FEC-9365-E5AA-59D13CF7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DB1199-57AC-879E-9E85-3A4801D7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F149C-DFE2-4145-8DF4-95880A1309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12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2A1E8F-8114-BC54-DF1D-20D3EAD5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5B04A9-D6CF-357B-F695-973647E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3523B5-058B-B1B7-A493-200565B9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6587F-2746-46D8-8C12-160B18CAF1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3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1944-A7E1-1A9B-91AD-849B30A0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AAEF-4475-ADFA-1E06-69009B4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939F-34E5-1D09-CC0A-A3D3E97C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91EBA-1CD8-4324-8647-EAA43C47A2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366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FE9CDE-D6D2-4A02-DA10-5E505A93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6503A7-2AAD-A50D-7B72-50B6458C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336BCE-0A6D-3C61-1205-6170EB80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78AE-5CF4-4AD4-A9AF-9C37B22F85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4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967A-7577-A718-6761-DD40DBF2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F6B0-8EDC-2096-8DFB-D2F4AA7B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40DB-BCFE-B584-0BEC-C6EE52A5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D787E-861C-4D2F-9BBF-9B9D089602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678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1B1-E938-31C5-1759-55087C7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1BF1-C9C7-EBD1-A779-6EE65EE7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D26E-0003-1C90-5D92-444459FA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3EAC-F86E-494D-9F53-5808E30389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38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BBC0-71FE-440C-BA4E-06EAFB68D754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3ED2-4851-4FE7-9264-BF699DC655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552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7EBF-2984-41BC-A08F-CF5AA80F2C86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93C3-0E6C-4F3B-9847-FAD651CFFD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192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7950-2AA7-41D9-8AE0-CD4ABCCE63CB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3E2A-1211-4EAD-A532-2B113CC969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32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5E1C-699F-4ADF-9E3A-5553A2F25B8E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2DD8-572D-4C7C-AAED-B447F9BD71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47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0A62-8F7B-402F-8B37-4B23601657BC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F9C5-1C40-4EF8-886B-891FA90377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0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C8FA-4559-421C-AA10-3715A81BBF52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E386-1101-472E-9131-956975C307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1B3A-9D61-45A5-9F8C-4980184E3A3C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E4D6-C8CE-42D5-AA10-F2260C27F3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44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5691-1208-5DA6-1EAC-F2729ACB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2F6F-4398-77E9-F10D-4D3ECC8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9F9B-884C-62F3-526A-E040D89C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F1A5D-D6DF-4DFA-9562-A98FA5BC45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959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1525-BB21-4FF9-8171-9B4DB6E04FBD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5621-DCFB-4820-8D0A-A1C4A5F368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269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73F5-6AA1-4607-A141-F5A64EBB8EE6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476A-A48A-42DE-9E4C-CA63ECA3A2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41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68CF-0B7F-4359-9F1E-2FE4C2E6E6AD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AE13-0B45-4004-AB15-FD1518B674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66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4521-1887-4244-94E2-43CD6E11F1C8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8A37-5CEF-43A8-91F5-366EF403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886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434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80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884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029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55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15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F12A43-A14E-CC02-6292-7619E325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9AA996-21DD-24D6-AAF6-4081D075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BFB4F-310C-E820-7DEA-AB4336C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36D-C157-461F-8E0D-CCC5BC28B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462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8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030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299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87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069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5EFE02-D72A-93EC-BA22-381E3401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3DDD-7E31-4F0F-98E4-8251BAF63808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B1DDE2-4B0A-E065-C86E-FDEABB13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0295F08-36A7-F372-C0E2-A8465203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592D-BBEC-49EB-99DE-661276D63D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11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FF59D3C-7665-2B3A-676F-5DE3F3D3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8B4B-D673-467A-9809-63E19537BCA4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B06F8FA-944E-23C6-4B33-92420839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81861C8-9509-DA29-5D67-F6E235DB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ED04-BB06-46B6-8B7F-C63B378073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39831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9188894-36BE-CC88-B62A-3137AB45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A0C-E62C-4E0D-9B6D-B7EFE289928C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3ABE25-7419-BC68-FF21-34E7B68B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9D07FE6-B3A7-EDAB-5718-8B796881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C50E-7DC4-4FF6-AA72-B38EC8AE6D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88445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86E6FCC-C149-464E-717C-3817462B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D9AC-AFF3-412A-900C-D055238EC96E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C292146-A553-56A7-4137-B59F71DF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0788069-2A13-2713-6F2C-4F5E71B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AE85-29FA-44E4-B8F7-012DF359531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56846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4028D1F-B920-86E0-87C0-B189512D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6E2E-DA1F-436B-93BF-F032B22556D7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CA31001-CBBD-B74C-DCE0-055F865F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0967595C-868F-BD39-509E-7D0F522F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F12A-D8F4-4F33-9821-6E7EE7C5C6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616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86641C-E500-7663-2135-16BE6FA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7E3242-DB55-BEC6-6237-F64835E7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1AC974-F3A4-E012-244C-40E32C8D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6503B-6268-4F8C-B1A0-2DAF9C94B6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39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E2F2E2D-F811-1DA1-C3D7-720E8D15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38DC-E043-4004-B071-18486DF0D8D9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65502812-7B06-E6F0-BD15-CD3E1AA6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636FE62-2F7B-4DF3-613A-275C7460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EDF1-9E71-4BA0-8A79-42B052FC454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5498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D51DB75-A560-8B1C-FFE2-DEC700F5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12D5-B996-498E-B671-12D033BC519C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32AE06D5-21A9-B9BA-2B8A-C3276B62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90A6E8E2-EDF9-99F4-1AE1-5560EE27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9979-029E-4228-B968-92EB7789AA6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88285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0229597-9F1A-4C64-D07C-18B31C1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9FC9-8211-4FEA-A48E-C3A7A600E485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1AA97C4-C460-EE1A-E5E6-4130C3D3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F3537B0-C39B-9096-1457-DD685D9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724-764C-4EC0-8F52-4705E5B16F3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8870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486F9C5-E47A-6BA3-F0A6-C2488F7C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E60E-FD6E-40E3-8D56-F95959B9FC73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3477A67-2299-C205-D260-7D5CD990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7DC99D5-C393-66A6-E173-801BF922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A596-BDC9-4B80-ADF0-F841B363FA8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80916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C67122-BDCD-7152-6159-44C09E7D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1FF3-43DB-45F4-89F2-CC9D5A4DA569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28D4E74-F8F8-CCE4-44B5-698F4E2D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A1FEB1A-7B84-1E99-7AB4-16B16F1A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BC72-280E-4CE4-8024-5BED1CE1B45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34348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780C239-1EC7-DF87-C0BE-941738FC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B49D-A75D-4A04-98ED-05057757BF85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5191F1F-F744-B689-D8F4-AA8B9D5A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900730C-560E-10C5-0B36-753E90B9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40BD-CCA4-4209-8CEC-2C7C059FB4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1407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29513E-5C0B-194D-3DD0-B09737D72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FD7FCE-E1C3-1CC5-9E95-37B592715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C0B8DA-CA5D-FC73-AA94-5E7A4ABED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6275-B57C-40FA-AB51-3B21CB4376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63992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7573A-2FDA-A971-CE8A-614725843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2C13C0-710D-93DD-7DF3-2B0BBB662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F1237-9F49-D025-48A8-1DA74C9C5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71094-ADB1-4A80-BB05-814DFD0563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6719354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256C7-8343-86D2-9814-2424CF3E5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90082C-F098-865D-DC42-7391D1A10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7B0EDC-DB34-1578-9B52-863580121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BD50-826B-4A58-A35E-B082169C3A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0773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EEDE7-405F-C712-8D66-7BCE933B7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1E3B6-543D-BE5C-E404-37F30CC46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1BE2-93CA-0A2F-6D97-7C5212028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8F09-A501-4214-A2A2-631B1175E2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0396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C68A81-270F-48FA-C268-053BF15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E96600-C686-2426-1A7A-F038551C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47A528-99EF-5260-5A27-30720616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B9EEF-E1F8-4936-96E2-B447040232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922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7C964B-C21A-3F54-5364-DB7A78FF7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9D5132-C984-9EA5-5C0D-244373646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9CA6A5-0824-184B-F08D-7FF420692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41A4-E1E0-4D6A-98D8-5B4DC4B96A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93913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9F2EDA-F458-7243-F6C0-B913B14EB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51B609-5F5C-76DC-DF28-CE14815AC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F3EA76-8231-72E7-BC38-15BBC3701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A6D2-ADD6-4ADD-96A8-ED7082B84B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0118585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63620B-5959-2568-FF9A-9FF32CACC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A11633-4F69-2448-1C6D-1CFC6D9B5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FF89E-B869-9BD3-3058-035D57C32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E880-B373-433D-B0AC-FC22D89DC1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29942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2781C-5D37-FCC0-D7D8-CE69D0070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A8329-BA8C-E09B-23E7-6B13C36FE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B27FC-5158-9609-E2AF-65030E14C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6CF6-464F-4C87-9F2B-38FE1E62D1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664311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C8A52-BB7E-49D2-E984-52000C757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CC196-2F16-0A63-5A30-C985DFF6A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3B5B9-D6E2-C529-30FC-69C2829C6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95C7-6B56-4D29-B086-F3481C7B5C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82192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25429-8B1A-214B-2DBC-B436FCA2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4257C0-6F18-7827-1B85-CDA1592C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0B50EC-7649-1E68-8007-44DB998B1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8D1F-BBA9-44D9-88F8-F27A4A2609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885923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E782AA-183D-E77F-DB94-ABCAA2689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EB7732-5D43-FB48-6C89-44106579F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446A2-7F65-6E39-0A49-48E6139C1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D470-96C1-4304-83FE-99C0B85A15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607224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CCBC-C10D-81F1-3CFE-97E132F6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51599-8E83-1C23-DDA1-42B819B7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83C2D-D9E5-ED76-E612-F6D4351C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1CC-4211-4C21-8402-DEBDC17269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39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F60B-490C-0D84-35AC-DF55E9F0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45AA-E74F-662B-510C-9EB041A4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42D7-9784-CE10-3BE4-F6B36C5D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4905-42A4-4261-96AC-62B2B6D884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31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A812-F105-552B-9331-97354AED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CC08-F706-380A-BB98-791AC6DC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96F81-B905-ACEE-38E2-7F0A9D6C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9D24-1E52-47C0-B554-BA7086779A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D3664B-D514-C8B7-DAD2-277DFF01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DF7770-6A74-D499-38F6-A95F1A61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424636-75CD-5A0D-1884-180BF9B9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3434C-6589-48C8-82B4-15544B5A30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7616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46B034-E0CB-DCBB-CEAB-FDBBA6E3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2C5A9E-609C-D396-13B8-C9F189C2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4BB868-E8CF-78F9-077B-E5D4CE15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8C77-0E58-4C72-A920-B9F5298B55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916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B83DCF-28FB-FC46-2270-B11B60EF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A9013-6C82-8AA5-67FE-D165BBA8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F45CF3-E3AC-77A4-D87C-C04171C4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5A20-D2E4-4252-A52E-DB90663B19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1508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6FA2C5-6F71-3659-4373-A84A69AF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2FF94E-4D73-7F53-0F0F-7B64049B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F87AF5-4D20-3FA9-0AE1-8C4589D1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0E62-B443-4CCE-A3F1-3080F3AB23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435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998068-04EB-B021-4B45-BF5EFF83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D4BDAB-26D7-8D92-743D-CB5B6261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673448-1F7D-D664-7D3F-7479E828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E755-E980-4F39-B75A-27FDE6D4BE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8425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9B1608-979F-2B37-2B74-40C51C73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127015-8F30-88A4-27EF-D8B9BD25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69CADE-E754-EBB8-B6FF-45DCE3F1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61BD-BC82-4DC6-8745-5F6EE88220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247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41CAD2-EB19-9A1B-991B-70548056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914988-F613-FA16-D813-527C8D15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A22FEE-2124-EC82-2E59-2A1893FB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76C7-3E43-448F-874E-45F318A39D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269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9B71-8348-755C-B4CE-6300EA7B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D3D7-7247-C495-B523-C1778AD8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46ED-DA4B-6B71-8A31-23104241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BE63-C432-421D-9154-F6269DE261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108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AF9C9-412E-7EAF-A98B-FC5D22B9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AF70-9A5D-53E7-7E86-B5268934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58A76-192B-08DD-4A65-6BF21E2F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30CE-FDE4-48D2-8B27-25726B6486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0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F0790B-27EC-4841-2328-9C03930C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59D83A-4BA4-9CFC-8F07-BDD74C99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30F7ED-A852-0B42-C015-658CCF29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7C4F-B875-4AE2-AB5E-926BECC66E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44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A5FBEB-A44C-4AD9-8CDB-57490F7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7DEB9-6A39-E317-6B6E-C693AA81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6F400F-91DC-0743-64B2-267DD3A5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47BAF-8F51-497B-96FC-0CA70812F2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14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24B96D-78B3-D522-1774-DC5ABAFCE4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78D5AA-832F-BDC4-E812-293C4BE06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005C-D81F-4534-ADDC-EFB01D276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6225-45B2-448A-BE8F-AB861BF3E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5615-F42D-4F4E-924C-BA89DA9FE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818DE94-8A19-410F-9AC5-FD31FF31A2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22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64D3047-DAB6-0082-649E-F6EB32374A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EFFC44C-C8AB-3AAE-55C5-E762DDD961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3C07A-4EB4-4AED-A87F-F0C5A3C6C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2A68-D357-4829-B9D3-EAFF00774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A7CE-A4F9-4144-B56D-73B7FA990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E435AD-B2D1-4752-8E52-B465A6CF56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1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B72F01-B5D0-4857-A03B-8493151FCB01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5F4114-A8D7-478A-8384-E3EB9EB3FB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E329-9310-4BC9-AF3B-3671A6ECE4BD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12D8-FCB6-43EE-B86C-91FB47A270D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05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>
            <a:extLst>
              <a:ext uri="{FF2B5EF4-FFF2-40B4-BE49-F238E27FC236}">
                <a16:creationId xmlns:a16="http://schemas.microsoft.com/office/drawing/2014/main" id="{856C1313-63B5-F632-E631-14E7464044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9219" name="2 Marcador de texto">
            <a:extLst>
              <a:ext uri="{FF2B5EF4-FFF2-40B4-BE49-F238E27FC236}">
                <a16:creationId xmlns:a16="http://schemas.microsoft.com/office/drawing/2014/main" id="{82051FB5-80D0-AA8D-E2D4-0BB120FFAB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589FA3B-AAAC-B813-612F-9FD8F9FDE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69B1C5-A10D-4E95-BD58-8E92071970B7}" type="datetimeFigureOut">
              <a:rPr lang="es-ES"/>
              <a:pPr>
                <a:defRPr/>
              </a:pPr>
              <a:t>05/10/2023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3E3E33-F603-EB83-3A0B-DBC78A81E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5251693-568C-F55B-A301-26866A345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6D2CF2-8783-4606-9776-B99B4E7ED76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86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97AFE7-28EA-01D4-B0DC-1942EE3B7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69DA1F-9C6E-34C9-8FFB-0D451965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D10CEB-97A0-12F8-EF39-D273E47C5F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C49066-9929-24C9-3864-8B19202501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D3EFCE-B498-8B4C-309C-21CB36DDB1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D492DF-6C74-40A8-AD04-5948FC9BC7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66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D4C2BF92-6284-F151-1AB2-F15317FE9A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DE702BE-CC8C-CEFD-2FA1-CB47A1B50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16476-16E7-9078-89A3-31E7ABFFD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719A4-8576-2A4E-8263-AB8B4F015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9B5C-7F4E-93EB-21B5-8CCA66ED8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70038A-CF73-4031-B8B0-56C695049F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2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72D27FE-8E2F-9521-169D-2D40ABD8A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 algn="l" eaLnBrk="1" hangingPunct="1"/>
            <a:r>
              <a:rPr lang="en-GB" altLang="en-US" sz="2800" dirty="0" err="1">
                <a:latin typeface="Comic Sans MS" panose="030F0702030302020204" pitchFamily="66" charset="0"/>
              </a:rPr>
              <a:t>Clase</a:t>
            </a:r>
            <a:r>
              <a:rPr lang="en-GB" altLang="en-US" sz="2800" dirty="0">
                <a:latin typeface="Comic Sans MS" panose="030F0702030302020204" pitchFamily="66" charset="0"/>
              </a:rPr>
              <a:t> 2 de 20   </a:t>
            </a:r>
            <a:r>
              <a:rPr lang="en-GB" altLang="en-US" sz="2400" dirty="0" err="1">
                <a:latin typeface="Comic Sans MS" panose="030F0702030302020204" pitchFamily="66" charset="0"/>
              </a:rPr>
              <a:t>Fecha</a:t>
            </a:r>
            <a:r>
              <a:rPr lang="en-GB" altLang="en-US" sz="2400" dirty="0">
                <a:latin typeface="Comic Sans MS" panose="030F0702030302020204" pitchFamily="66" charset="0"/>
              </a:rPr>
              <a:t>: </a:t>
            </a:r>
            <a:r>
              <a:rPr lang="en-GB" altLang="en-US" sz="2400" dirty="0" err="1">
                <a:latin typeface="Comic Sans MS" panose="030F0702030302020204" pitchFamily="66" charset="0"/>
              </a:rPr>
              <a:t>jueves</a:t>
            </a:r>
            <a:r>
              <a:rPr lang="en-GB" altLang="en-US" sz="2400" dirty="0">
                <a:latin typeface="Comic Sans MS" panose="030F0702030302020204" pitchFamily="66" charset="0"/>
              </a:rPr>
              <a:t>, 5 de </a:t>
            </a:r>
            <a:r>
              <a:rPr lang="en-GB" altLang="en-US" sz="2400" dirty="0" err="1">
                <a:latin typeface="Comic Sans MS" panose="030F0702030302020204" pitchFamily="66" charset="0"/>
              </a:rPr>
              <a:t>octubre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7D97280A-80D5-CC5C-14D4-6A7660942A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4650" y="981075"/>
            <a:ext cx="8599488" cy="33115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altLang="en-US" i="1" dirty="0">
                <a:solidFill>
                  <a:srgbClr val="002060"/>
                </a:solidFill>
                <a:latin typeface="Comic Sans MS" pitchFamily="66" charset="0"/>
              </a:rPr>
              <a:t>At the end of this session, we will be able to: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Al final de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esta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sesión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podremos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defRPr/>
            </a:pP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reservar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una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habitación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 con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más</a:t>
            </a:r>
            <a:r>
              <a:rPr lang="en-GB" alt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itchFamily="66" charset="0"/>
              </a:rPr>
              <a:t>seguridad</a:t>
            </a:r>
            <a:endParaRPr lang="en-GB" altLang="en-US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Conjugar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los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verbos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gustar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interesar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encantar</a:t>
            </a:r>
            <a:endParaRPr lang="en-GB" alt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GB" altLang="en-US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GB" altLang="en-US" sz="3200" b="1" dirty="0">
              <a:solidFill>
                <a:srgbClr val="F60AB8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GB" altLang="en-US" sz="32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sz="32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altLang="en-US" sz="32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E00B86-617E-9CA5-550C-70E42711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0" y="696913"/>
            <a:ext cx="1296988" cy="4956175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  <a:t>los</a:t>
            </a:r>
            <a:b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FF0066"/>
                </a:solidFill>
                <a:latin typeface="Comic Sans MS" panose="030F0702030302020204" pitchFamily="66" charset="0"/>
              </a:rPr>
              <a:t>las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E5F8D4EC-AA49-50E7-27D2-240E23FD53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7938" y="1331913"/>
            <a:ext cx="3168650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    </a:t>
            </a:r>
            <a:r>
              <a:rPr lang="en-GB" altLang="en-US" sz="4800" b="1">
                <a:solidFill>
                  <a:srgbClr val="003300"/>
                </a:solidFill>
                <a:latin typeface="Comic Sans MS" panose="030F0702030302020204" pitchFamily="66" charset="0"/>
              </a:rPr>
              <a:t>gusta</a:t>
            </a:r>
            <a:endParaRPr lang="en-GB" altLang="en-US" sz="480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278F4FE9-5D99-0D29-D575-84D81EF5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713" y="474663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AAD24AAD-ABC5-24DD-A505-FC292B3F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C42BDA29-2641-BE05-5F3A-3F905506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95275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ED0657A6-9A26-21C9-1931-F78FFCC9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264025"/>
            <a:ext cx="246856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3927DB7-6B57-A04E-1F42-87535F03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97550"/>
            <a:ext cx="9382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2">
            <a:extLst>
              <a:ext uri="{FF2B5EF4-FFF2-40B4-BE49-F238E27FC236}">
                <a16:creationId xmlns:a16="http://schemas.microsoft.com/office/drawing/2014/main" id="{DA1F7113-2DD1-8C37-7A06-CAF34CBF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256213"/>
            <a:ext cx="93821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3">
            <a:extLst>
              <a:ext uri="{FF2B5EF4-FFF2-40B4-BE49-F238E27FC236}">
                <a16:creationId xmlns:a16="http://schemas.microsoft.com/office/drawing/2014/main" id="{CD5199C6-4071-8F9C-D5B3-A0E12072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13288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4">
            <a:extLst>
              <a:ext uri="{FF2B5EF4-FFF2-40B4-BE49-F238E27FC236}">
                <a16:creationId xmlns:a16="http://schemas.microsoft.com/office/drawing/2014/main" id="{E1F2F20E-6B9F-8EC6-76B4-3D2DEA56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097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5">
            <a:extLst>
              <a:ext uri="{FF2B5EF4-FFF2-40B4-BE49-F238E27FC236}">
                <a16:creationId xmlns:a16="http://schemas.microsoft.com/office/drawing/2014/main" id="{48B6712D-90B1-36DA-7E7A-0145B7C6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24790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7" descr="C:\Users\Lewis Andrews\AppData\Local\Microsoft\Windows\Temporary Internet Files\Content.IE5\ESHWVROA\MP900309068[1].jpg">
            <a:extLst>
              <a:ext uri="{FF2B5EF4-FFF2-40B4-BE49-F238E27FC236}">
                <a16:creationId xmlns:a16="http://schemas.microsoft.com/office/drawing/2014/main" id="{922CCD41-DDA7-1EA0-221E-2305939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720725"/>
            <a:ext cx="1468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98B39-1C1C-B3E9-0F04-2D495737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2759075"/>
            <a:ext cx="79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2C7D85A-D4B2-C620-6547-DFEFB9FF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338"/>
            <a:ext cx="1752600" cy="4822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Me</a:t>
            </a:r>
            <a:endParaRPr kumimoji="0" lang="en-GB" altLang="en-US" sz="5400" b="1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</a:t>
            </a:r>
            <a:endParaRPr kumimoji="0" lang="en-GB" altLang="en-US" sz="5400" b="1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</a:t>
            </a:r>
            <a:endParaRPr kumimoji="0" lang="en-GB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CA2256-28A3-2F1E-176F-3D8923CBD4F7}"/>
              </a:ext>
            </a:extLst>
          </p:cNvPr>
          <p:cNvSpPr txBox="1"/>
          <p:nvPr/>
        </p:nvSpPr>
        <p:spPr>
          <a:xfrm>
            <a:off x="529720" y="692696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(fish)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6DD629D3-B54B-75D9-4ECB-31CCF540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46050"/>
            <a:ext cx="631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“I like” followed by a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noun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CC6B412A-0AD7-B651-D9FF-982CD8C7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" y="3810062"/>
            <a:ext cx="8892480" cy="12133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What do 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you like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6B372-E1CA-AFD0-F6BD-6846097D7E6E}"/>
              </a:ext>
            </a:extLst>
          </p:cNvPr>
          <p:cNvSpPr/>
          <p:nvPr/>
        </p:nvSpPr>
        <p:spPr>
          <a:xfrm>
            <a:off x="11661" y="5013176"/>
            <a:ext cx="9198768" cy="1213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¿Qué 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 gusta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1A4B7-857F-BD95-1D0E-50F5EAF21C75}"/>
              </a:ext>
            </a:extLst>
          </p:cNvPr>
          <p:cNvSpPr txBox="1"/>
          <p:nvPr/>
        </p:nvSpPr>
        <p:spPr>
          <a:xfrm>
            <a:off x="467544" y="678058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like (fish)?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00E7EFA8-6C50-E18D-32E0-3B98166C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1" y="3458954"/>
            <a:ext cx="9198768" cy="10264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-What does </a:t>
            </a: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she/he 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like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A190CF-3DE9-7E3E-C8C0-C50BC6942D68}"/>
              </a:ext>
            </a:extLst>
          </p:cNvPr>
          <p:cNvSpPr/>
          <p:nvPr/>
        </p:nvSpPr>
        <p:spPr>
          <a:xfrm>
            <a:off x="112647" y="4941168"/>
            <a:ext cx="9198768" cy="1213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¿Qué </a:t>
            </a:r>
            <a:r>
              <a:rPr kumimoji="0" lang="es-ES_tradnl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le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CC60A-5B35-ECAE-4788-D35AC9AE456C}"/>
              </a:ext>
            </a:extLst>
          </p:cNvPr>
          <p:cNvSpPr txBox="1"/>
          <p:nvPr/>
        </p:nvSpPr>
        <p:spPr>
          <a:xfrm>
            <a:off x="264860" y="714082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Does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she/he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(fish)?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A17D13-AF65-E2E1-6A44-103068C5F084}"/>
              </a:ext>
            </a:extLst>
          </p:cNvPr>
          <p:cNvSpPr txBox="1"/>
          <p:nvPr/>
        </p:nvSpPr>
        <p:spPr>
          <a:xfrm>
            <a:off x="827584" y="1124744"/>
            <a:ext cx="770485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swimming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(nadar)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EB98B8C5-7D8A-D030-B34C-D570D090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54000"/>
            <a:ext cx="631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“I like” followed by a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C2210C2-04FF-B201-B403-AD3F7D40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0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Verbo: Gustar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93FC499-CBB2-7771-4380-649A61A6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18" y="1761318"/>
            <a:ext cx="16065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3F4DB736-2247-8693-E917-A23199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096" y="3638679"/>
            <a:ext cx="2335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</a:t>
            </a:r>
            <a:r>
              <a:rPr kumimoji="0" lang="es-E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C85F90E2-B4D4-F6D8-B38B-24ECEB43D77D}"/>
              </a:ext>
            </a:extLst>
          </p:cNvPr>
          <p:cNvCxnSpPr>
            <a:cxnSpLocks/>
          </p:cNvCxnSpPr>
          <p:nvPr/>
        </p:nvCxnSpPr>
        <p:spPr>
          <a:xfrm flipV="1">
            <a:off x="5872802" y="1412875"/>
            <a:ext cx="786761" cy="64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0211E209-FB8D-8890-040A-58C21A30FBD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872802" y="2146038"/>
            <a:ext cx="786761" cy="13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35A5404-EBBC-9406-17EE-EEE8DCA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4" y="765175"/>
            <a:ext cx="2197100" cy="9541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singular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F51FDFB-C8D9-B24E-4960-20AD6C6F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1965325" cy="157003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Verbos en infinitivo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01CA5152-A473-D359-60ED-3F977E1C64D5}"/>
              </a:ext>
            </a:extLst>
          </p:cNvPr>
          <p:cNvSpPr/>
          <p:nvPr/>
        </p:nvSpPr>
        <p:spPr>
          <a:xfrm>
            <a:off x="6804025" y="692150"/>
            <a:ext cx="2160588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69726AC9-C465-26F7-93E8-F9A75DAB79E3}"/>
              </a:ext>
            </a:extLst>
          </p:cNvPr>
          <p:cNvSpPr/>
          <p:nvPr/>
        </p:nvSpPr>
        <p:spPr>
          <a:xfrm>
            <a:off x="6804025" y="1916112"/>
            <a:ext cx="2016125" cy="146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B36192F3-C871-82C4-7C83-06453513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16338"/>
            <a:ext cx="2160587" cy="10779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plural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2E5FFCB-F855-99D6-D004-D1C24D22EDDB}"/>
              </a:ext>
            </a:extLst>
          </p:cNvPr>
          <p:cNvSpPr/>
          <p:nvPr/>
        </p:nvSpPr>
        <p:spPr>
          <a:xfrm>
            <a:off x="6659563" y="3716338"/>
            <a:ext cx="2160587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ACEC9AC3-EB12-25FD-9CC5-365AAD1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Ejemplos: 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FB47B237-8530-0400-3ECA-0301C2A1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5294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 “</a:t>
            </a:r>
            <a:r>
              <a:rPr kumimoji="0" lang="es-E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Titanic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películas de comedia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las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películas románticas</a:t>
            </a:r>
          </a:p>
        </p:txBody>
      </p:sp>
      <p:sp>
        <p:nvSpPr>
          <p:cNvPr id="20" name="19 Llamada ovalada">
            <a:extLst>
              <a:ext uri="{FF2B5EF4-FFF2-40B4-BE49-F238E27FC236}">
                <a16:creationId xmlns:a16="http://schemas.microsoft.com/office/drawing/2014/main" id="{1D1BAF52-7C9C-6D8D-9D16-9502BA1A8AD0}"/>
              </a:ext>
            </a:extLst>
          </p:cNvPr>
          <p:cNvSpPr/>
          <p:nvPr/>
        </p:nvSpPr>
        <p:spPr>
          <a:xfrm>
            <a:off x="6156325" y="5157788"/>
            <a:ext cx="2736850" cy="1366837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DEF212E-93CF-87C9-6542-B8725A6F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3688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más ejemplos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4FE70C9-C0DB-D327-3437-6FA05EBE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1325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08DC4212-ACB1-CBA2-8B22-FBB882C6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9E8D5-F8E3-D1C7-7425-303774AEB9F2}"/>
              </a:ext>
            </a:extLst>
          </p:cNvPr>
          <p:cNvSpPr txBox="1"/>
          <p:nvPr/>
        </p:nvSpPr>
        <p:spPr>
          <a:xfrm>
            <a:off x="4248479" y="1822872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/ la</a:t>
            </a:r>
          </a:p>
        </p:txBody>
      </p:sp>
      <p:cxnSp>
        <p:nvCxnSpPr>
          <p:cNvPr id="26" name="18 Conector recto de flecha">
            <a:extLst>
              <a:ext uri="{FF2B5EF4-FFF2-40B4-BE49-F238E27FC236}">
                <a16:creationId xmlns:a16="http://schemas.microsoft.com/office/drawing/2014/main" id="{F189065F-143F-F319-ED58-4737C9381CA8}"/>
              </a:ext>
            </a:extLst>
          </p:cNvPr>
          <p:cNvCxnSpPr>
            <a:cxnSpLocks/>
          </p:cNvCxnSpPr>
          <p:nvPr/>
        </p:nvCxnSpPr>
        <p:spPr>
          <a:xfrm flipV="1">
            <a:off x="6159500" y="4292601"/>
            <a:ext cx="500063" cy="13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7EA2C9F-7F7D-9646-D38E-620F222305BC}"/>
              </a:ext>
            </a:extLst>
          </p:cNvPr>
          <p:cNvSpPr txBox="1"/>
          <p:nvPr/>
        </p:nvSpPr>
        <p:spPr>
          <a:xfrm>
            <a:off x="4168106" y="3982442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/ las</a:t>
            </a:r>
          </a:p>
        </p:txBody>
      </p:sp>
      <p:sp>
        <p:nvSpPr>
          <p:cNvPr id="28" name="3 CuadroTexto">
            <a:extLst>
              <a:ext uri="{FF2B5EF4-FFF2-40B4-BE49-F238E27FC236}">
                <a16:creationId xmlns:a16="http://schemas.microsoft.com/office/drawing/2014/main" id="{8F7A021F-BC46-42C5-9E7C-E71E9E63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45" y="854474"/>
            <a:ext cx="1213794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M</a:t>
            </a: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400" b="1" dirty="0">
                <a:solidFill>
                  <a:srgbClr val="558ED5"/>
                </a:solidFill>
                <a:latin typeface="Comic Sans MS" panose="030F0702030302020204" pitchFamily="66" charset="0"/>
              </a:rPr>
              <a:t>T</a:t>
            </a: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</a:rPr>
              <a:t>Le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Nos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 Os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s-ES" alt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22" grpId="0"/>
      <p:bldP spid="20" grpId="0" animBg="1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56423"/>
          <a:stretch/>
        </p:blipFill>
        <p:spPr bwMode="auto">
          <a:xfrm>
            <a:off x="107504" y="7865"/>
            <a:ext cx="930632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0E00F-7534-610A-5B9D-F20D55792AFC}"/>
              </a:ext>
            </a:extLst>
          </p:cNvPr>
          <p:cNvSpPr txBox="1"/>
          <p:nvPr/>
        </p:nvSpPr>
        <p:spPr>
          <a:xfrm>
            <a:off x="395536" y="57332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Deberes</a:t>
            </a:r>
            <a:endParaRPr lang="en-GB" dirty="0"/>
          </a:p>
          <a:p>
            <a:r>
              <a:rPr lang="en-GB" dirty="0"/>
              <a:t>READING EXERCISE</a:t>
            </a:r>
          </a:p>
        </p:txBody>
      </p:sp>
    </p:spTree>
    <p:extLst>
      <p:ext uri="{BB962C8B-B14F-4D97-AF65-F5344CB8AC3E}">
        <p14:creationId xmlns:p14="http://schemas.microsoft.com/office/powerpoint/2010/main" val="190385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77E6D7E2-A32E-FBB4-3912-904712B0B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2201" r="44418" b="68958"/>
          <a:stretch/>
        </p:blipFill>
        <p:spPr bwMode="auto">
          <a:xfrm rot="-60000">
            <a:off x="683568" y="290021"/>
            <a:ext cx="8208912" cy="60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EC910-46A9-4B64-893F-4892EF8750F3}"/>
              </a:ext>
            </a:extLst>
          </p:cNvPr>
          <p:cNvSpPr txBox="1"/>
          <p:nvPr/>
        </p:nvSpPr>
        <p:spPr>
          <a:xfrm>
            <a:off x="2771800" y="2834837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D4EDE-4025-4579-AA93-446E6D19464E}"/>
              </a:ext>
            </a:extLst>
          </p:cNvPr>
          <p:cNvSpPr txBox="1"/>
          <p:nvPr/>
        </p:nvSpPr>
        <p:spPr>
          <a:xfrm>
            <a:off x="2915816" y="34290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D6E3A-058F-442E-B971-3C651D0B91F1}"/>
              </a:ext>
            </a:extLst>
          </p:cNvPr>
          <p:cNvSpPr txBox="1"/>
          <p:nvPr/>
        </p:nvSpPr>
        <p:spPr>
          <a:xfrm>
            <a:off x="2771799" y="4023163"/>
            <a:ext cx="103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A9A70-336F-45F7-A9D3-B59CD7351050}"/>
              </a:ext>
            </a:extLst>
          </p:cNvPr>
          <p:cNvSpPr txBox="1"/>
          <p:nvPr/>
        </p:nvSpPr>
        <p:spPr>
          <a:xfrm>
            <a:off x="3419872" y="4712790"/>
            <a:ext cx="1031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22248-CBAF-41AB-BC4D-B0502132F412}"/>
              </a:ext>
            </a:extLst>
          </p:cNvPr>
          <p:cNvSpPr txBox="1"/>
          <p:nvPr/>
        </p:nvSpPr>
        <p:spPr>
          <a:xfrm>
            <a:off x="3419872" y="5348302"/>
            <a:ext cx="80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57895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7D3AC5-E1DC-B0A0-6377-7E50EBD449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Verbos</a:t>
            </a:r>
            <a:b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con la </a:t>
            </a:r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misma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estructura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de </a:t>
            </a:r>
            <a:b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sz="7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gustar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endParaRPr lang="en-US" altLang="en-US" sz="7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C2210C2-04FF-B201-B403-AD3F7D40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0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Verbo: Gustar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3093FCE-820D-BB65-37F8-C92F51EA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02" y="844778"/>
            <a:ext cx="1213794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M</a:t>
            </a: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400" b="1" dirty="0">
                <a:solidFill>
                  <a:srgbClr val="558ED5"/>
                </a:solidFill>
                <a:latin typeface="Comic Sans MS" panose="030F0702030302020204" pitchFamily="66" charset="0"/>
              </a:rPr>
              <a:t>T</a:t>
            </a: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</a:rPr>
              <a:t>Le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Nos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 Os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s-ES" altLang="en-US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93FC499-CBB2-7771-4380-649A61A6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08" y="1604261"/>
            <a:ext cx="2528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000" noProof="0" dirty="0">
                <a:solidFill>
                  <a:srgbClr val="000000"/>
                </a:solidFill>
                <a:latin typeface="Comic Sans MS" panose="030F0702030302020204" pitchFamily="66" charset="0"/>
              </a:rPr>
              <a:t>- i</a:t>
            </a:r>
            <a:r>
              <a:rPr kumimoji="0" lang="es-E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nteresa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- encanta</a:t>
            </a:r>
            <a:endParaRPr kumimoji="0" lang="es-E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3F4DB736-2247-8693-E917-A23199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08" y="3452462"/>
            <a:ext cx="27975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altLang="en-US" sz="4000" dirty="0">
                <a:solidFill>
                  <a:srgbClr val="604A7B"/>
                </a:solidFill>
                <a:latin typeface="Comic Sans MS" panose="030F0702030302020204" pitchFamily="66" charset="0"/>
              </a:rPr>
              <a:t>- interesa</a:t>
            </a:r>
            <a:r>
              <a:rPr kumimoji="0" lang="es-E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n-US" sz="4000" dirty="0">
                <a:solidFill>
                  <a:srgbClr val="604A7B"/>
                </a:solidFill>
                <a:latin typeface="Comic Sans MS" panose="030F0702030302020204" pitchFamily="66" charset="0"/>
              </a:rPr>
              <a:t>- encanta</a:t>
            </a:r>
            <a:r>
              <a:rPr lang="es-ES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endParaRPr kumimoji="0" lang="es-E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C85F90E2-B4D4-F6D8-B38B-24ECEB43D77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17999" y="1412875"/>
            <a:ext cx="541564" cy="87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0211E209-FB8D-8890-040A-58C21A30FBD9}"/>
              </a:ext>
            </a:extLst>
          </p:cNvPr>
          <p:cNvCxnSpPr/>
          <p:nvPr/>
        </p:nvCxnSpPr>
        <p:spPr>
          <a:xfrm>
            <a:off x="6131667" y="2287880"/>
            <a:ext cx="503238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35A5404-EBBC-9406-17EE-EEE8DCA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4" y="765175"/>
            <a:ext cx="2197100" cy="9541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kumimoji="0" lang="es-E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ombres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 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singular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F51FDFB-C8D9-B24E-4960-20AD6C6F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1965325" cy="157003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Verbos en infinitivo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01CA5152-A473-D359-60ED-3F977E1C64D5}"/>
              </a:ext>
            </a:extLst>
          </p:cNvPr>
          <p:cNvSpPr/>
          <p:nvPr/>
        </p:nvSpPr>
        <p:spPr>
          <a:xfrm>
            <a:off x="6804025" y="692150"/>
            <a:ext cx="2160588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69726AC9-C465-26F7-93E8-F9A75DAB79E3}"/>
              </a:ext>
            </a:extLst>
          </p:cNvPr>
          <p:cNvSpPr/>
          <p:nvPr/>
        </p:nvSpPr>
        <p:spPr>
          <a:xfrm>
            <a:off x="6804025" y="1916112"/>
            <a:ext cx="2016125" cy="146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B36192F3-C871-82C4-7C83-06453513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16338"/>
            <a:ext cx="2160587" cy="10779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plural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2E5FFCB-F855-99D6-D004-D1C24D22EDDB}"/>
              </a:ext>
            </a:extLst>
          </p:cNvPr>
          <p:cNvSpPr/>
          <p:nvPr/>
        </p:nvSpPr>
        <p:spPr>
          <a:xfrm>
            <a:off x="6659563" y="3716338"/>
            <a:ext cx="2160587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ACEC9AC3-EB12-25FD-9CC5-365AAD1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Ejemplos: 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FB47B237-8530-0400-3ECA-0301C2A1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5166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interesa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nutrición</a:t>
            </a: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</a:t>
            </a:r>
            <a:r>
              <a:rPr lang="es-ES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interes</a:t>
            </a:r>
            <a:r>
              <a:rPr kumimoji="0" lang="es-E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los</a:t>
            </a:r>
            <a:r>
              <a:rPr kumimoji="0" lang="es-E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libros </a:t>
            </a:r>
            <a:r>
              <a:rPr kumimoji="0" lang="es-ES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hist</a:t>
            </a:r>
            <a:r>
              <a:rPr lang="es-ES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óricos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19 Llamada ovalada">
            <a:extLst>
              <a:ext uri="{FF2B5EF4-FFF2-40B4-BE49-F238E27FC236}">
                <a16:creationId xmlns:a16="http://schemas.microsoft.com/office/drawing/2014/main" id="{1D1BAF52-7C9C-6D8D-9D16-9502BA1A8AD0}"/>
              </a:ext>
            </a:extLst>
          </p:cNvPr>
          <p:cNvSpPr/>
          <p:nvPr/>
        </p:nvSpPr>
        <p:spPr>
          <a:xfrm>
            <a:off x="6182654" y="5179002"/>
            <a:ext cx="2736850" cy="1366837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DEF212E-93CF-87C9-6542-B8725A6F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3688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más ejemplos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4FE70C9-C0DB-D327-3437-6FA05EBE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1325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08DC4212-ACB1-CBA2-8B22-FBB882C6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AF1DF-29E9-6D54-1D68-91FA44DA8632}"/>
              </a:ext>
            </a:extLst>
          </p:cNvPr>
          <p:cNvSpPr txBox="1"/>
          <p:nvPr/>
        </p:nvSpPr>
        <p:spPr>
          <a:xfrm>
            <a:off x="4493676" y="1963470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B024A-3440-59DE-649E-E936EE279B68}"/>
              </a:ext>
            </a:extLst>
          </p:cNvPr>
          <p:cNvSpPr txBox="1"/>
          <p:nvPr/>
        </p:nvSpPr>
        <p:spPr>
          <a:xfrm>
            <a:off x="4108391" y="3932128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los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las</a:t>
            </a:r>
          </a:p>
        </p:txBody>
      </p:sp>
      <p:cxnSp>
        <p:nvCxnSpPr>
          <p:cNvPr id="27" name="18 Conector recto de flecha">
            <a:extLst>
              <a:ext uri="{FF2B5EF4-FFF2-40B4-BE49-F238E27FC236}">
                <a16:creationId xmlns:a16="http://schemas.microsoft.com/office/drawing/2014/main" id="{1D990DE8-B1DA-C55E-64CE-31759B969CA0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159500" y="4292601"/>
            <a:ext cx="500063" cy="13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22" grpId="0"/>
      <p:bldP spid="20" grpId="0" animBg="1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834CB719-2D69-486C-6DF3-381F019E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744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Escribe los interrogativos correspondiente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77034E6A-9240-CE62-D31C-11C0785C2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6686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Pronombres interrogativos 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1CD4899C-48E1-5181-8C65-B2C20697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8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¿Qué?	    ¿Cómo? 	¿Dónde? 	¿Quién?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¿Cuánto/a/os/as?</a:t>
            </a:r>
            <a:endParaRPr kumimoji="0" lang="es-E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8B7BBE2D-D458-49CC-D120-C1A3D0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52546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se llama el hotel?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 está el parador?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tiene el hotel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camas hay en la habitación?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hay en el menú?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es el restaurante?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están los servicios?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cuesta la habitación?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está la piscina?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¿Con ___________ estás de vacaciones?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hay para beber?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hay un supermercado?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307B974-68F4-276B-79E6-70480606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57338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Cómo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78F8619E-F6BD-0EC0-CA02-2C54BB27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644900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Cómo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B6992839-C00E-A38B-5EF6-6AB51969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3495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E6760C47-0B36-B6B0-0850-8FA901BD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2131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4B781F1-EE15-F9A4-FEAC-FA976021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66102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75EB9D63-15C8-F1F2-07EF-94779B1F0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2D674E68-3092-C87B-B4D0-D7F9C3D6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767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EBBA6C3F-FA49-6820-EC4B-FFD924C6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868863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E7510534-F6DF-70B6-D93A-1DF23456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092825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CEC43119-94D0-77F2-3B08-C17E2C89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300663"/>
            <a:ext cx="89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Quién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5FF67032-05B6-38A2-3D42-C8ADD026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81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E0688FD5-20C8-37F3-5652-CD531F8D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508500"/>
            <a:ext cx="99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Cuánto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BAB9BC23-5FCA-71E6-FEA8-B8F8B0614E6D}"/>
              </a:ext>
            </a:extLst>
          </p:cNvPr>
          <p:cNvSpPr/>
          <p:nvPr/>
        </p:nvSpPr>
        <p:spPr>
          <a:xfrm>
            <a:off x="5795963" y="3500438"/>
            <a:ext cx="3097212" cy="1800225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Practica las preguntas con tu compañero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12EAC1FD-4635-19BC-08CD-AD5E525B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7921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de hablar&quot;">
            <a:extLst>
              <a:ext uri="{FF2B5EF4-FFF2-40B4-BE49-F238E27FC236}">
                <a16:creationId xmlns:a16="http://schemas.microsoft.com/office/drawing/2014/main" id="{5582014D-D489-FFBE-97AD-2D64BA1A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29225"/>
            <a:ext cx="1392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hristopher\Pictures\MP Navigator EX\2019_09_09\IMG.jpg">
            <a:extLst>
              <a:ext uri="{FF2B5EF4-FFF2-40B4-BE49-F238E27FC236}">
                <a16:creationId xmlns:a16="http://schemas.microsoft.com/office/drawing/2014/main" id="{6B73B9C6-739A-AAC5-1426-C4898FF6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674688"/>
            <a:ext cx="7920037" cy="76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>
            <a:extLst>
              <a:ext uri="{FF2B5EF4-FFF2-40B4-BE49-F238E27FC236}">
                <a16:creationId xmlns:a16="http://schemas.microsoft.com/office/drawing/2014/main" id="{CE5212D9-D48E-C3EE-3774-05D6D37A0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337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p53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954DEE86-9A4B-5DF0-9700-AEC3BBD8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9551" r="50183" b="43700"/>
          <a:stretch>
            <a:fillRect/>
          </a:stretch>
        </p:blipFill>
        <p:spPr bwMode="auto">
          <a:xfrm>
            <a:off x="2488936" y="260648"/>
            <a:ext cx="6475552" cy="6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84EE81B-0AE9-2296-736E-BAD251E49FE1}"/>
              </a:ext>
            </a:extLst>
          </p:cNvPr>
          <p:cNvSpPr/>
          <p:nvPr/>
        </p:nvSpPr>
        <p:spPr>
          <a:xfrm>
            <a:off x="1407849" y="752476"/>
            <a:ext cx="1081087" cy="431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DFE4BC96-F774-9CE7-4B31-0E2E4345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287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Hablar </a:t>
            </a:r>
            <a:r>
              <a:rPr lang="en-GB" altLang="en-US" sz="1800" dirty="0" err="1">
                <a:latin typeface="Comic Sans MS" panose="030F0702030302020204" pitchFamily="66" charset="0"/>
              </a:rPr>
              <a:t>en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  <a:r>
              <a:rPr lang="en-GB" altLang="en-US" sz="1800" dirty="0" err="1">
                <a:latin typeface="Comic Sans MS" panose="030F0702030302020204" pitchFamily="66" charset="0"/>
              </a:rPr>
              <a:t>clase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 Lee las </a:t>
            </a:r>
            <a:r>
              <a:rPr lang="en-GB" altLang="en-US" sz="1800" dirty="0" err="1">
                <a:latin typeface="Comic Sans MS" panose="030F0702030302020204" pitchFamily="66" charset="0"/>
              </a:rPr>
              <a:t>preguntas</a:t>
            </a:r>
            <a:r>
              <a:rPr lang="en-GB" altLang="en-US" sz="1800" dirty="0">
                <a:latin typeface="Comic Sans MS" panose="030F0702030302020204" pitchFamily="66" charset="0"/>
              </a:rPr>
              <a:t> y </a:t>
            </a:r>
            <a:r>
              <a:rPr lang="en-GB" altLang="en-US" sz="1800" dirty="0" err="1">
                <a:latin typeface="Comic Sans MS" panose="030F0702030302020204" pitchFamily="66" charset="0"/>
              </a:rPr>
              <a:t>practica</a:t>
            </a:r>
            <a:r>
              <a:rPr lang="en-GB" altLang="en-US" sz="1800" dirty="0">
                <a:latin typeface="Comic Sans MS" panose="030F0702030302020204" pitchFamily="66" charset="0"/>
              </a:rPr>
              <a:t> las </a:t>
            </a:r>
            <a:r>
              <a:rPr lang="en-GB" altLang="en-US" sz="1800" dirty="0" err="1">
                <a:latin typeface="Comic Sans MS" panose="030F0702030302020204" pitchFamily="66" charset="0"/>
              </a:rPr>
              <a:t>respuestas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0996" y="809681"/>
            <a:ext cx="6984776" cy="150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altLang="en-US" sz="2400" i="1" dirty="0" err="1">
                <a:latin typeface="Comic Sans MS" panose="030F0702030302020204" pitchFamily="66" charset="0"/>
              </a:rPr>
              <a:t>Copias</a:t>
            </a:r>
            <a:endParaRPr lang="en-GB" altLang="en-US" sz="24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01795"/>
            <a:ext cx="727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Deberes para la próxima semana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6456C9B2-9347-CB9F-CDD7-F8FE9884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 bwMode="auto">
          <a:xfrm>
            <a:off x="2200275" y="0"/>
            <a:ext cx="654843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ABBF2-9E16-7DB2-8466-8A16B27B6AEC}"/>
              </a:ext>
            </a:extLst>
          </p:cNvPr>
          <p:cNvSpPr txBox="1"/>
          <p:nvPr/>
        </p:nvSpPr>
        <p:spPr>
          <a:xfrm>
            <a:off x="0" y="548680"/>
            <a:ext cx="2952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Actividad</a:t>
            </a:r>
            <a:r>
              <a:rPr kumimoji="0" lang="en-GB" altLang="en-US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para </a:t>
            </a:r>
            <a:r>
              <a:rPr kumimoji="0" lang="en-GB" altLang="en-US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escuchar</a:t>
            </a:r>
            <a:endParaRPr kumimoji="0" lang="en-GB" altLang="en-US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Libro p52 Act. </a:t>
            </a:r>
            <a:r>
              <a:rPr lang="en-GB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1</a:t>
            </a:r>
            <a:endParaRPr kumimoji="0" lang="en-GB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CD1.54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0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Audición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0901" y="476672"/>
            <a:ext cx="6591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Escucha el diálogo: una habitación, por favor.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Escribe en inglés 3 notas sobre el diálogo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Escucha otra vez y completa los espacios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Práctica el diálogo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4726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35638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esultado de imagen de habla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1944216" cy="101844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919714" cy="9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228184" y="1124744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87824" y="3573016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07904" y="40050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44008" y="4221088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35896" y="479715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52320" y="299695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520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6456C9B2-9347-CB9F-CDD7-F8FE9884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73798" r="1580" b="-1"/>
          <a:stretch/>
        </p:blipFill>
        <p:spPr bwMode="auto">
          <a:xfrm rot="-120000">
            <a:off x="-7894" y="842908"/>
            <a:ext cx="8711604" cy="59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ACB3D-DB05-9198-34AD-B693BA2CF733}"/>
              </a:ext>
            </a:extLst>
          </p:cNvPr>
          <p:cNvSpPr txBox="1"/>
          <p:nvPr/>
        </p:nvSpPr>
        <p:spPr>
          <a:xfrm>
            <a:off x="179512" y="215641"/>
            <a:ext cx="4629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Actividad</a:t>
            </a:r>
            <a:r>
              <a:rPr kumimoji="0" lang="en-GB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para </a:t>
            </a:r>
            <a:r>
              <a:rPr kumimoji="0" lang="en-GB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escuchar</a:t>
            </a:r>
            <a:endParaRPr kumimoji="0" lang="en-GB" altLang="en-US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Libro p52 Act.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CD1.55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6DC1C8-A1D3-8D81-601E-41A51D93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09" y="699249"/>
            <a:ext cx="1271389" cy="10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A9919623-E24D-E43A-632D-2709B8DB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0"/>
          <a:stretch>
            <a:fillRect/>
          </a:stretch>
        </p:blipFill>
        <p:spPr bwMode="auto">
          <a:xfrm>
            <a:off x="251520" y="160337"/>
            <a:ext cx="4176713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0E931F0D-D9B1-04BA-D8A8-8C1C8C04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3230" r="253" b="89243"/>
          <a:stretch>
            <a:fillRect/>
          </a:stretch>
        </p:blipFill>
        <p:spPr bwMode="auto">
          <a:xfrm>
            <a:off x="395288" y="6308725"/>
            <a:ext cx="46085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1E5281-8DBC-580F-371C-A0EF2EB9E74A}"/>
              </a:ext>
            </a:extLst>
          </p:cNvPr>
          <p:cNvSpPr txBox="1"/>
          <p:nvPr/>
        </p:nvSpPr>
        <p:spPr>
          <a:xfrm>
            <a:off x="4481341" y="63917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Ahora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, lee</a:t>
            </a:r>
            <a:b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la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transcripción</a:t>
            </a:r>
            <a:endParaRPr lang="en-GB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609A36-45DB-CC47-6EDB-2E547D0F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54" y="160337"/>
            <a:ext cx="1911782" cy="191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279B6-2C25-4650-879A-47B41CAEB4E6}"/>
              </a:ext>
            </a:extLst>
          </p:cNvPr>
          <p:cNvSpPr txBox="1"/>
          <p:nvPr/>
        </p:nvSpPr>
        <p:spPr>
          <a:xfrm>
            <a:off x="4283968" y="-243408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Duble</a:t>
            </a:r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 err="1">
                <a:latin typeface="Comic Sans MS" panose="030F0702030302020204" pitchFamily="66" charset="0"/>
              </a:rPr>
              <a:t>Doble</a:t>
            </a:r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          </a:t>
            </a:r>
          </a:p>
          <a:p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Dieci</a:t>
            </a:r>
            <a:r>
              <a:rPr lang="en-GB" sz="4800" dirty="0">
                <a:latin typeface="Comic Sans MS" panose="030F0702030302020204" pitchFamily="66" charset="0"/>
              </a:rPr>
              <a:t>6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        7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        8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st&#10;&#10;Description automatically generated">
            <a:extLst>
              <a:ext uri="{FF2B5EF4-FFF2-40B4-BE49-F238E27FC236}">
                <a16:creationId xmlns:a16="http://schemas.microsoft.com/office/drawing/2014/main" id="{B319846C-C8B7-469D-72D8-D59283E30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18" y="0"/>
            <a:ext cx="653802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51C3837D-A3FD-F5C0-5805-46670C1FF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67" y="116632"/>
            <a:ext cx="6714865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049CB9B-B1B4-BC24-F75E-658BED74A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733425"/>
            <a:ext cx="1441450" cy="4954588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  <a:t>la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7AF48D72-8F86-4E46-8EE6-B2DE6BAEA0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571500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Me</a:t>
            </a: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Le</a:t>
            </a: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5AD0A13A-4A6B-8743-CDAD-FF8B4F1A4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835025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35D27BEF-0846-DDB0-D966-49EC79A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52513"/>
            <a:ext cx="23050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21324E82-AC0F-919A-337F-E5005601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8F3AAB0B-8064-5DF3-081F-B0FC9A36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59075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CA6A9A7F-04DD-7532-D1E8-E00D601A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71913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74D626E3-7CB0-C4FB-62B5-04F2102E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75225"/>
            <a:ext cx="938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B39D36-B485-5A8A-ABED-48FF414F0148}"/>
              </a:ext>
            </a:extLst>
          </p:cNvPr>
          <p:cNvSpPr txBox="1"/>
          <p:nvPr/>
        </p:nvSpPr>
        <p:spPr>
          <a:xfrm>
            <a:off x="2025650" y="294798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507</Words>
  <Application>Microsoft Office PowerPoint</Application>
  <PresentationFormat>On-screen Show (4:3)</PresentationFormat>
  <Paragraphs>169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Corbel</vt:lpstr>
      <vt:lpstr>Times New Roman</vt:lpstr>
      <vt:lpstr>1_Office Theme</vt:lpstr>
      <vt:lpstr>2_Office Theme</vt:lpstr>
      <vt:lpstr>2_Tema de Office</vt:lpstr>
      <vt:lpstr>Tema de Office</vt:lpstr>
      <vt:lpstr>3_Tema de Office</vt:lpstr>
      <vt:lpstr>29_Default Design</vt:lpstr>
      <vt:lpstr>11_Office Theme</vt:lpstr>
      <vt:lpstr>Clase 2 de 20   Fecha: jueves, 5 de octubre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el   la </vt:lpstr>
      <vt:lpstr>  los   las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Verbos con la misma estructura de  gustar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74</cp:revision>
  <dcterms:created xsi:type="dcterms:W3CDTF">2020-09-22T16:21:34Z</dcterms:created>
  <dcterms:modified xsi:type="dcterms:W3CDTF">2023-10-05T11:10:49Z</dcterms:modified>
</cp:coreProperties>
</file>