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450.xml" ContentType="application/vnd.openxmlformats-officedocument.presentationml.slide+xml"/>
  <Override PartName="/ppt/slideLayouts/slideLayout180.xml" ContentType="application/vnd.openxmlformats-officedocument.presentationml.slideLayout+xml"/>
  <Override PartName="/ppt/slideMasters/slideMaster20.xml" ContentType="application/vnd.openxmlformats-officedocument.presentationml.slideMaster+xml"/>
  <Override PartName="/ppt/slideLayouts/slideLayout190.xml" ContentType="application/vnd.openxmlformats-officedocument.presentationml.slideLayout+xml"/>
  <Override PartName="/ppt/slideLayouts/slideLayout140.xml" ContentType="application/vnd.openxmlformats-officedocument.presentationml.slideLayout+xml"/>
  <Override PartName="/ppt/theme/theme20.xml" ContentType="application/vnd.openxmlformats-officedocument.theme+xml"/>
  <Override PartName="/ppt/slideLayouts/slideLayout130.xml" ContentType="application/vnd.openxmlformats-officedocument.presentationml.slideLayout+xml"/>
  <Override PartName="/ppt/slideLayouts/slideLayout124.xml" ContentType="application/vnd.openxmlformats-officedocument.presentationml.slideLayout+xml"/>
  <Override PartName="/ppt/slideLayouts/slideLayout170.xml" ContentType="application/vnd.openxmlformats-officedocument.presentationml.slideLayout+xml"/>
  <Override PartName="/ppt/slideLayouts/slideLayout220.xml" ContentType="application/vnd.openxmlformats-officedocument.presentationml.slideLayout+xml"/>
  <Override PartName="/ppt/slideLayouts/slideLayout160.xml" ContentType="application/vnd.openxmlformats-officedocument.presentationml.slideLayout+xml"/>
  <Override PartName="/ppt/slideLayouts/slideLayout210.xml" ContentType="application/vnd.openxmlformats-officedocument.presentationml.slideLayout+xml"/>
  <Override PartName="/ppt/slideLayouts/slideLayout150.xml" ContentType="application/vnd.openxmlformats-officedocument.presentationml.slideLayout+xml"/>
  <Override PartName="/ppt/slideLayouts/slideLayout2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 id="2147483818" r:id="rId5"/>
    <p:sldMasterId id="2147483830" r:id="rId6"/>
    <p:sldMasterId id="2147483854" r:id="rId7"/>
  </p:sldMasterIdLst>
  <p:notesMasterIdLst>
    <p:notesMasterId r:id="rId37"/>
  </p:notesMasterIdLst>
  <p:sldIdLst>
    <p:sldId id="256" r:id="rId8"/>
    <p:sldId id="1844" r:id="rId9"/>
    <p:sldId id="1833" r:id="rId10"/>
    <p:sldId id="1834" r:id="rId11"/>
    <p:sldId id="1835" r:id="rId12"/>
    <p:sldId id="1837" r:id="rId13"/>
    <p:sldId id="1840" r:id="rId14"/>
    <p:sldId id="1841" r:id="rId15"/>
    <p:sldId id="1842" r:id="rId16"/>
    <p:sldId id="1843" r:id="rId17"/>
    <p:sldId id="948" r:id="rId18"/>
    <p:sldId id="1770" r:id="rId19"/>
    <p:sldId id="1823" r:id="rId20"/>
    <p:sldId id="283" r:id="rId21"/>
    <p:sldId id="1568" r:id="rId22"/>
    <p:sldId id="942" r:id="rId23"/>
    <p:sldId id="1387" r:id="rId24"/>
    <p:sldId id="870" r:id="rId25"/>
    <p:sldId id="887" r:id="rId26"/>
    <p:sldId id="1380" r:id="rId27"/>
    <p:sldId id="1379" r:id="rId28"/>
    <p:sldId id="1773" r:id="rId29"/>
    <p:sldId id="1759" r:id="rId30"/>
    <p:sldId id="1774" r:id="rId31"/>
    <p:sldId id="1775" r:id="rId32"/>
    <p:sldId id="1776" r:id="rId33"/>
    <p:sldId id="1744" r:id="rId34"/>
    <p:sldId id="930" r:id="rId35"/>
    <p:sldId id="270"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1" autoAdjust="0"/>
    <p:restoredTop sz="94660"/>
  </p:normalViewPr>
  <p:slideViewPr>
    <p:cSldViewPr>
      <p:cViewPr varScale="1">
        <p:scale>
          <a:sx n="74" d="100"/>
          <a:sy n="74" d="100"/>
        </p:scale>
        <p:origin x="1709" y="29"/>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0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3CF26-DF87-4945-9DD1-297115043BCC}" type="datetimeFigureOut">
              <a:rPr lang="en-US" smtClean="0"/>
              <a:t>10/4/2023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1AC9E-87BA-459F-9594-78B8EF929C4D}" type="slidenum">
              <a:rPr lang="en-US" smtClean="0"/>
              <a:t>‹#›</a:t>
            </a:fld>
            <a:endParaRPr lang="en-US"/>
          </a:p>
        </p:txBody>
      </p:sp>
    </p:spTree>
    <p:extLst>
      <p:ext uri="{BB962C8B-B14F-4D97-AF65-F5344CB8AC3E}">
        <p14:creationId xmlns:p14="http://schemas.microsoft.com/office/powerpoint/2010/main" val="396927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20574D6-E3FC-492A-B18A-6FE46B44D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4E34FA0-F1FB-41C3-A4BF-3275BC23BD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Pasos 1 Cd 1 pista 70</a:t>
            </a:r>
          </a:p>
        </p:txBody>
      </p:sp>
      <p:sp>
        <p:nvSpPr>
          <p:cNvPr id="24580" name="Slide Number Placeholder 3">
            <a:extLst>
              <a:ext uri="{FF2B5EF4-FFF2-40B4-BE49-F238E27FC236}">
                <a16:creationId xmlns:a16="http://schemas.microsoft.com/office/drawing/2014/main" id="{172BFEF4-5726-4C3D-92B9-9BC48CDA40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734516-6A96-41D8-9B30-B36DC576DAA1}" type="slidenum">
              <a:rPr kumimoji="0" lang="en-GB" altLang="en-US" sz="12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221213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20574D6-E3FC-492A-B18A-6FE46B44D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4E34FA0-F1FB-41C3-A4BF-3275BC23BD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Pasos 1 Cd 1 pista 70</a:t>
            </a:r>
          </a:p>
        </p:txBody>
      </p:sp>
      <p:sp>
        <p:nvSpPr>
          <p:cNvPr id="24580" name="Slide Number Placeholder 3">
            <a:extLst>
              <a:ext uri="{FF2B5EF4-FFF2-40B4-BE49-F238E27FC236}">
                <a16:creationId xmlns:a16="http://schemas.microsoft.com/office/drawing/2014/main" id="{172BFEF4-5726-4C3D-92B9-9BC48CDA40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734516-6A96-41D8-9B30-B36DC576DAA1}" type="slidenum">
              <a:rPr kumimoji="0" lang="en-GB" altLang="en-US" sz="12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138448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58032B8D-8923-4512-8E72-A66336593DA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982B711-761A-43D3-BB5C-98EBA890963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788F798-58BF-41C9-B900-69D3AB5799DC}"/>
              </a:ext>
            </a:extLst>
          </p:cNvPr>
          <p:cNvSpPr>
            <a:spLocks noGrp="1" noChangeArrowheads="1"/>
          </p:cNvSpPr>
          <p:nvPr>
            <p:ph type="sldNum" sz="quarter" idx="12"/>
          </p:nvPr>
        </p:nvSpPr>
        <p:spPr>
          <a:ln/>
        </p:spPr>
        <p:txBody>
          <a:bodyPr/>
          <a:lstStyle>
            <a:lvl1pPr>
              <a:defRPr/>
            </a:lvl1pPr>
          </a:lstStyle>
          <a:p>
            <a:fld id="{EDF96D0C-6CCC-4209-AB9B-382E602A11BC}" type="slidenum">
              <a:rPr lang="en-GB" altLang="en-US"/>
              <a:pPr/>
              <a:t>‹#›</a:t>
            </a:fld>
            <a:endParaRPr lang="en-GB" altLang="en-US"/>
          </a:p>
        </p:txBody>
      </p:sp>
    </p:spTree>
    <p:extLst>
      <p:ext uri="{BB962C8B-B14F-4D97-AF65-F5344CB8AC3E}">
        <p14:creationId xmlns:p14="http://schemas.microsoft.com/office/powerpoint/2010/main" val="462568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3988E0DC-A35E-4BD3-A1CD-5294429589DA}" type="slidenum">
              <a:rPr lang="en-GB" altLang="en-US"/>
              <a:pPr>
                <a:defRPr/>
              </a:pPr>
              <a:t>‹#›</a:t>
            </a:fld>
            <a:endParaRPr lang="en-GB" altLang="en-US"/>
          </a:p>
        </p:txBody>
      </p:sp>
    </p:spTree>
    <p:extLst>
      <p:ext uri="{BB962C8B-B14F-4D97-AF65-F5344CB8AC3E}">
        <p14:creationId xmlns:p14="http://schemas.microsoft.com/office/powerpoint/2010/main" val="206475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4D42B37-432C-496A-95E5-AD45AACC88A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4FD0E01-DCC4-454F-83B3-5CC9D1BC116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A394509-75EE-4188-8DAE-97B7611024E7}"/>
              </a:ext>
            </a:extLst>
          </p:cNvPr>
          <p:cNvSpPr>
            <a:spLocks noGrp="1" noChangeArrowheads="1"/>
          </p:cNvSpPr>
          <p:nvPr>
            <p:ph type="sldNum" sz="quarter" idx="12"/>
          </p:nvPr>
        </p:nvSpPr>
        <p:spPr>
          <a:ln/>
        </p:spPr>
        <p:txBody>
          <a:bodyPr/>
          <a:lstStyle>
            <a:lvl1pPr>
              <a:defRPr/>
            </a:lvl1pPr>
          </a:lstStyle>
          <a:p>
            <a:fld id="{B093767E-874A-485B-AD37-68D84DDD3F29}" type="slidenum">
              <a:rPr lang="en-GB" altLang="en-US"/>
              <a:pPr/>
              <a:t>‹#›</a:t>
            </a:fld>
            <a:endParaRPr lang="en-GB" altLang="en-US"/>
          </a:p>
        </p:txBody>
      </p:sp>
    </p:spTree>
    <p:extLst>
      <p:ext uri="{BB962C8B-B14F-4D97-AF65-F5344CB8AC3E}">
        <p14:creationId xmlns:p14="http://schemas.microsoft.com/office/powerpoint/2010/main" val="38599936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9E5AF6F0-158B-47F8-A206-AA1675768C1F}" type="slidenum">
              <a:rPr lang="en-GB" altLang="en-US"/>
              <a:pPr>
                <a:defRPr/>
              </a:pPr>
              <a:t>‹#›</a:t>
            </a:fld>
            <a:endParaRPr lang="en-GB" altLang="en-US"/>
          </a:p>
        </p:txBody>
      </p:sp>
    </p:spTree>
    <p:extLst>
      <p:ext uri="{BB962C8B-B14F-4D97-AF65-F5344CB8AC3E}">
        <p14:creationId xmlns:p14="http://schemas.microsoft.com/office/powerpoint/2010/main" val="225347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FCA83E-232F-480B-B986-BA74FDCAB94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DAF58BD-8859-4F8F-8FE5-7BE45D8B6D4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B56906D-0363-44CC-A810-5D24911DE648}"/>
              </a:ext>
            </a:extLst>
          </p:cNvPr>
          <p:cNvSpPr>
            <a:spLocks noGrp="1" noChangeArrowheads="1"/>
          </p:cNvSpPr>
          <p:nvPr>
            <p:ph type="sldNum" sz="quarter" idx="12"/>
          </p:nvPr>
        </p:nvSpPr>
        <p:spPr>
          <a:ln/>
        </p:spPr>
        <p:txBody>
          <a:bodyPr/>
          <a:lstStyle>
            <a:lvl1pPr>
              <a:defRPr/>
            </a:lvl1pPr>
          </a:lstStyle>
          <a:p>
            <a:fld id="{8F360D1C-7D81-48D2-919E-76A19E021D37}" type="slidenum">
              <a:rPr lang="en-GB" altLang="en-US"/>
              <a:pPr/>
              <a:t>‹#›</a:t>
            </a:fld>
            <a:endParaRPr lang="en-GB" altLang="en-US"/>
          </a:p>
        </p:txBody>
      </p:sp>
    </p:spTree>
    <p:extLst>
      <p:ext uri="{BB962C8B-B14F-4D97-AF65-F5344CB8AC3E}">
        <p14:creationId xmlns:p14="http://schemas.microsoft.com/office/powerpoint/2010/main" val="10595363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BD2573D-334B-46C7-862A-BD7612C7604E}" type="slidenum">
              <a:rPr lang="en-GB" altLang="en-US"/>
              <a:pPr>
                <a:defRPr/>
              </a:pPr>
              <a:t>‹#›</a:t>
            </a:fld>
            <a:endParaRPr lang="en-GB" altLang="en-US"/>
          </a:p>
        </p:txBody>
      </p:sp>
    </p:spTree>
    <p:extLst>
      <p:ext uri="{BB962C8B-B14F-4D97-AF65-F5344CB8AC3E}">
        <p14:creationId xmlns:p14="http://schemas.microsoft.com/office/powerpoint/2010/main" val="50953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310C2A8-5C97-4711-AAFD-54D7D218BEF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56AA0E2-59A0-4420-A0E1-B32DC818C78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A95E54D-A90C-414F-8642-17863A618E1A}"/>
              </a:ext>
            </a:extLst>
          </p:cNvPr>
          <p:cNvSpPr>
            <a:spLocks noGrp="1" noChangeArrowheads="1"/>
          </p:cNvSpPr>
          <p:nvPr>
            <p:ph type="sldNum" sz="quarter" idx="12"/>
          </p:nvPr>
        </p:nvSpPr>
        <p:spPr>
          <a:ln/>
        </p:spPr>
        <p:txBody>
          <a:bodyPr/>
          <a:lstStyle>
            <a:lvl1pPr>
              <a:defRPr/>
            </a:lvl1pPr>
          </a:lstStyle>
          <a:p>
            <a:fld id="{B9013041-9A6B-431C-B4DC-A0DFCBEC9D29}" type="slidenum">
              <a:rPr lang="en-GB" altLang="en-US"/>
              <a:pPr/>
              <a:t>‹#›</a:t>
            </a:fld>
            <a:endParaRPr lang="en-GB" altLang="en-US"/>
          </a:p>
        </p:txBody>
      </p:sp>
    </p:spTree>
    <p:extLst>
      <p:ext uri="{BB962C8B-B14F-4D97-AF65-F5344CB8AC3E}">
        <p14:creationId xmlns:p14="http://schemas.microsoft.com/office/powerpoint/2010/main" val="42157734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E3ABE8F4-509C-43A7-99B3-DAA41D251D43}" type="slidenum">
              <a:rPr lang="en-GB" altLang="en-US"/>
              <a:pPr>
                <a:defRPr/>
              </a:pPr>
              <a:t>‹#›</a:t>
            </a:fld>
            <a:endParaRPr lang="en-GB" altLang="en-US"/>
          </a:p>
        </p:txBody>
      </p:sp>
    </p:spTree>
    <p:extLst>
      <p:ext uri="{BB962C8B-B14F-4D97-AF65-F5344CB8AC3E}">
        <p14:creationId xmlns:p14="http://schemas.microsoft.com/office/powerpoint/2010/main" val="843905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DBD82D4-8AE7-47AF-9FA0-D6E9FAACAC3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57ED047C-38F2-49C6-BD58-A4984E91A03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15EEE390-8D40-46DA-B4B7-D11A7F56E926}"/>
              </a:ext>
            </a:extLst>
          </p:cNvPr>
          <p:cNvSpPr>
            <a:spLocks noGrp="1" noChangeArrowheads="1"/>
          </p:cNvSpPr>
          <p:nvPr>
            <p:ph type="sldNum" sz="quarter" idx="12"/>
          </p:nvPr>
        </p:nvSpPr>
        <p:spPr>
          <a:ln/>
        </p:spPr>
        <p:txBody>
          <a:bodyPr/>
          <a:lstStyle>
            <a:lvl1pPr>
              <a:defRPr/>
            </a:lvl1pPr>
          </a:lstStyle>
          <a:p>
            <a:fld id="{EB87197D-2CAA-4945-A2EE-22AB43B557F2}" type="slidenum">
              <a:rPr lang="en-GB" altLang="en-US"/>
              <a:pPr/>
              <a:t>‹#›</a:t>
            </a:fld>
            <a:endParaRPr lang="en-GB" altLang="en-US"/>
          </a:p>
        </p:txBody>
      </p:sp>
    </p:spTree>
    <p:extLst>
      <p:ext uri="{BB962C8B-B14F-4D97-AF65-F5344CB8AC3E}">
        <p14:creationId xmlns:p14="http://schemas.microsoft.com/office/powerpoint/2010/main" val="26351943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BC877471-578D-469F-B787-EFDF8182858E}" type="slidenum">
              <a:rPr lang="en-GB" altLang="en-US"/>
              <a:pPr>
                <a:defRPr/>
              </a:pPr>
              <a:t>‹#›</a:t>
            </a:fld>
            <a:endParaRPr lang="en-GB" altLang="en-US"/>
          </a:p>
        </p:txBody>
      </p:sp>
    </p:spTree>
    <p:extLst>
      <p:ext uri="{BB962C8B-B14F-4D97-AF65-F5344CB8AC3E}">
        <p14:creationId xmlns:p14="http://schemas.microsoft.com/office/powerpoint/2010/main" val="3826154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58CA362-84D8-4643-9F6B-C42E29D67ED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E31FB335-971F-40EB-9961-0DCE38C291F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1ECE1EB-A5ED-4CB0-9F6C-A7C7D82F097F}"/>
              </a:ext>
            </a:extLst>
          </p:cNvPr>
          <p:cNvSpPr>
            <a:spLocks noGrp="1" noChangeArrowheads="1"/>
          </p:cNvSpPr>
          <p:nvPr>
            <p:ph type="sldNum" sz="quarter" idx="12"/>
          </p:nvPr>
        </p:nvSpPr>
        <p:spPr>
          <a:ln/>
        </p:spPr>
        <p:txBody>
          <a:bodyPr/>
          <a:lstStyle>
            <a:lvl1pPr>
              <a:defRPr/>
            </a:lvl1pPr>
          </a:lstStyle>
          <a:p>
            <a:fld id="{1968B3B5-8331-4649-AE6A-4354EDA7A738}" type="slidenum">
              <a:rPr lang="en-GB" altLang="en-US"/>
              <a:pPr/>
              <a:t>‹#›</a:t>
            </a:fld>
            <a:endParaRPr lang="en-GB" altLang="en-US"/>
          </a:p>
        </p:txBody>
      </p:sp>
    </p:spTree>
    <p:extLst>
      <p:ext uri="{BB962C8B-B14F-4D97-AF65-F5344CB8AC3E}">
        <p14:creationId xmlns:p14="http://schemas.microsoft.com/office/powerpoint/2010/main" val="185275067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A4EC2A76-E573-46F6-860F-AA07D3EB6D34}" type="slidenum">
              <a:rPr lang="en-GB" altLang="en-US"/>
              <a:pPr>
                <a:defRPr/>
              </a:pPr>
              <a:t>‹#›</a:t>
            </a:fld>
            <a:endParaRPr lang="en-GB" altLang="en-US"/>
          </a:p>
        </p:txBody>
      </p:sp>
    </p:spTree>
    <p:extLst>
      <p:ext uri="{BB962C8B-B14F-4D97-AF65-F5344CB8AC3E}">
        <p14:creationId xmlns:p14="http://schemas.microsoft.com/office/powerpoint/2010/main" val="252921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48851D-F2C0-4033-9A9D-4F918BFB9F9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C48D23D5-4791-4F4E-B98F-76F8250B1EC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BD59BBEA-5DF4-4339-8F98-D36530417EAD}"/>
              </a:ext>
            </a:extLst>
          </p:cNvPr>
          <p:cNvSpPr>
            <a:spLocks noGrp="1" noChangeArrowheads="1"/>
          </p:cNvSpPr>
          <p:nvPr>
            <p:ph type="sldNum" sz="quarter" idx="12"/>
          </p:nvPr>
        </p:nvSpPr>
        <p:spPr>
          <a:ln/>
        </p:spPr>
        <p:txBody>
          <a:bodyPr/>
          <a:lstStyle>
            <a:lvl1pPr>
              <a:defRPr/>
            </a:lvl1pPr>
          </a:lstStyle>
          <a:p>
            <a:fld id="{2EBA7C35-ED9E-46C0-BBD2-4CD112617E91}" type="slidenum">
              <a:rPr lang="en-GB" altLang="en-US"/>
              <a:pPr/>
              <a:t>‹#›</a:t>
            </a:fld>
            <a:endParaRPr lang="en-GB" altLang="en-US"/>
          </a:p>
        </p:txBody>
      </p:sp>
    </p:spTree>
    <p:extLst>
      <p:ext uri="{BB962C8B-B14F-4D97-AF65-F5344CB8AC3E}">
        <p14:creationId xmlns:p14="http://schemas.microsoft.com/office/powerpoint/2010/main" val="11998097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489A4FF2-3B13-49BE-923B-DDF58EDF4123}" type="slidenum">
              <a:rPr lang="en-GB" altLang="en-US"/>
              <a:pPr>
                <a:defRPr/>
              </a:pPr>
              <a:t>‹#›</a:t>
            </a:fld>
            <a:endParaRPr lang="en-GB" altLang="en-US"/>
          </a:p>
        </p:txBody>
      </p:sp>
    </p:spTree>
    <p:extLst>
      <p:ext uri="{BB962C8B-B14F-4D97-AF65-F5344CB8AC3E}">
        <p14:creationId xmlns:p14="http://schemas.microsoft.com/office/powerpoint/2010/main" val="2811710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1FE5986-9545-454C-82DD-BA3F778EE90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5A88CCC-1732-41EC-8145-89E3AC11E22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602CD08-F6D4-46F8-824B-A5A0836C8475}"/>
              </a:ext>
            </a:extLst>
          </p:cNvPr>
          <p:cNvSpPr>
            <a:spLocks noGrp="1" noChangeArrowheads="1"/>
          </p:cNvSpPr>
          <p:nvPr>
            <p:ph type="sldNum" sz="quarter" idx="12"/>
          </p:nvPr>
        </p:nvSpPr>
        <p:spPr>
          <a:ln/>
        </p:spPr>
        <p:txBody>
          <a:bodyPr/>
          <a:lstStyle>
            <a:lvl1pPr>
              <a:defRPr/>
            </a:lvl1pPr>
          </a:lstStyle>
          <a:p>
            <a:fld id="{9F10019C-9837-420F-934A-3E9A1DECFBE2}" type="slidenum">
              <a:rPr lang="en-GB" altLang="en-US"/>
              <a:pPr/>
              <a:t>‹#›</a:t>
            </a:fld>
            <a:endParaRPr lang="en-GB" altLang="en-US"/>
          </a:p>
        </p:txBody>
      </p:sp>
    </p:spTree>
    <p:extLst>
      <p:ext uri="{BB962C8B-B14F-4D97-AF65-F5344CB8AC3E}">
        <p14:creationId xmlns:p14="http://schemas.microsoft.com/office/powerpoint/2010/main" val="14206914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DE5D41EB-3703-4F57-9744-0A760C70F7C8}" type="slidenum">
              <a:rPr lang="en-GB" altLang="en-US"/>
              <a:pPr>
                <a:defRPr/>
              </a:pPr>
              <a:t>‹#›</a:t>
            </a:fld>
            <a:endParaRPr lang="en-GB" altLang="en-US"/>
          </a:p>
        </p:txBody>
      </p:sp>
    </p:spTree>
    <p:extLst>
      <p:ext uri="{BB962C8B-B14F-4D97-AF65-F5344CB8AC3E}">
        <p14:creationId xmlns:p14="http://schemas.microsoft.com/office/powerpoint/2010/main" val="410213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7BA292-D7B2-4838-9CBE-C5681FC14EF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CCBB0FE-F7A2-468B-A544-D9E954262D2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425CE23-809A-4231-B796-933F9DBE476A}"/>
              </a:ext>
            </a:extLst>
          </p:cNvPr>
          <p:cNvSpPr>
            <a:spLocks noGrp="1" noChangeArrowheads="1"/>
          </p:cNvSpPr>
          <p:nvPr>
            <p:ph type="sldNum" sz="quarter" idx="12"/>
          </p:nvPr>
        </p:nvSpPr>
        <p:spPr>
          <a:ln/>
        </p:spPr>
        <p:txBody>
          <a:bodyPr/>
          <a:lstStyle>
            <a:lvl1pPr>
              <a:defRPr/>
            </a:lvl1pPr>
          </a:lstStyle>
          <a:p>
            <a:fld id="{11BF4DC2-4319-4CF8-8415-10A2C60F7291}" type="slidenum">
              <a:rPr lang="en-GB" altLang="en-US"/>
              <a:pPr/>
              <a:t>‹#›</a:t>
            </a:fld>
            <a:endParaRPr lang="en-GB" altLang="en-US"/>
          </a:p>
        </p:txBody>
      </p:sp>
    </p:spTree>
    <p:extLst>
      <p:ext uri="{BB962C8B-B14F-4D97-AF65-F5344CB8AC3E}">
        <p14:creationId xmlns:p14="http://schemas.microsoft.com/office/powerpoint/2010/main" val="373789685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AA560BA9-F1F3-4041-B3E5-3D56C486B5EF}" type="slidenum">
              <a:rPr lang="en-GB" altLang="en-US"/>
              <a:pPr>
                <a:defRPr/>
              </a:pPr>
              <a:t>‹#›</a:t>
            </a:fld>
            <a:endParaRPr lang="en-GB" altLang="en-US"/>
          </a:p>
        </p:txBody>
      </p:sp>
    </p:spTree>
    <p:extLst>
      <p:ext uri="{BB962C8B-B14F-4D97-AF65-F5344CB8AC3E}">
        <p14:creationId xmlns:p14="http://schemas.microsoft.com/office/powerpoint/2010/main" val="2765170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8BF58D7-9D42-4636-871B-2784D59FE72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93B39FC-3C67-4753-8120-1E714A46897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A05C01A-5404-4F89-BAB2-B4F8E979E46B}"/>
              </a:ext>
            </a:extLst>
          </p:cNvPr>
          <p:cNvSpPr>
            <a:spLocks noGrp="1" noChangeArrowheads="1"/>
          </p:cNvSpPr>
          <p:nvPr>
            <p:ph type="sldNum" sz="quarter" idx="12"/>
          </p:nvPr>
        </p:nvSpPr>
        <p:spPr>
          <a:ln/>
        </p:spPr>
        <p:txBody>
          <a:bodyPr/>
          <a:lstStyle>
            <a:lvl1pPr>
              <a:defRPr/>
            </a:lvl1pPr>
          </a:lstStyle>
          <a:p>
            <a:fld id="{4829A3F4-7F17-4309-9FCB-19C6539E3948}" type="slidenum">
              <a:rPr lang="en-GB" altLang="en-US"/>
              <a:pPr/>
              <a:t>‹#›</a:t>
            </a:fld>
            <a:endParaRPr lang="en-GB" altLang="en-US"/>
          </a:p>
        </p:txBody>
      </p:sp>
    </p:spTree>
    <p:extLst>
      <p:ext uri="{BB962C8B-B14F-4D97-AF65-F5344CB8AC3E}">
        <p14:creationId xmlns:p14="http://schemas.microsoft.com/office/powerpoint/2010/main" val="15236052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72FC30CD-141B-4523-B9C4-F352B5BF6F24}" type="slidenum">
              <a:rPr lang="en-GB" altLang="en-US"/>
              <a:pPr>
                <a:defRPr/>
              </a:pPr>
              <a:t>‹#›</a:t>
            </a:fld>
            <a:endParaRPr lang="en-GB" altLang="en-US"/>
          </a:p>
        </p:txBody>
      </p:sp>
    </p:spTree>
    <p:extLst>
      <p:ext uri="{BB962C8B-B14F-4D97-AF65-F5344CB8AC3E}">
        <p14:creationId xmlns:p14="http://schemas.microsoft.com/office/powerpoint/2010/main" val="974550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DD20506-938F-4BFF-ABF4-15A31B2D803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B832E82-FDD3-40E9-8A11-0AAAE820892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D859A30-AF55-4161-8DE5-D732FD295D9D}"/>
              </a:ext>
            </a:extLst>
          </p:cNvPr>
          <p:cNvSpPr>
            <a:spLocks noGrp="1" noChangeArrowheads="1"/>
          </p:cNvSpPr>
          <p:nvPr>
            <p:ph type="sldNum" sz="quarter" idx="12"/>
          </p:nvPr>
        </p:nvSpPr>
        <p:spPr>
          <a:ln/>
        </p:spPr>
        <p:txBody>
          <a:bodyPr/>
          <a:lstStyle>
            <a:lvl1pPr>
              <a:defRPr/>
            </a:lvl1pPr>
          </a:lstStyle>
          <a:p>
            <a:fld id="{12F9DF4F-14E5-4F8F-BE49-C9CE88C5DBBC}" type="slidenum">
              <a:rPr lang="en-GB" altLang="en-US"/>
              <a:pPr/>
              <a:t>‹#›</a:t>
            </a:fld>
            <a:endParaRPr lang="en-GB" altLang="en-US"/>
          </a:p>
        </p:txBody>
      </p:sp>
    </p:spTree>
    <p:extLst>
      <p:ext uri="{BB962C8B-B14F-4D97-AF65-F5344CB8AC3E}">
        <p14:creationId xmlns:p14="http://schemas.microsoft.com/office/powerpoint/2010/main" val="1140507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7D4EF22B-B049-47B4-88B4-648A27503F9A}" type="slidenum">
              <a:rPr lang="en-GB" altLang="en-US"/>
              <a:pPr>
                <a:defRPr/>
              </a:pPr>
              <a:t>‹#›</a:t>
            </a:fld>
            <a:endParaRPr lang="en-GB" altLang="en-US"/>
          </a:p>
        </p:txBody>
      </p:sp>
    </p:spTree>
    <p:extLst>
      <p:ext uri="{BB962C8B-B14F-4D97-AF65-F5344CB8AC3E}">
        <p14:creationId xmlns:p14="http://schemas.microsoft.com/office/powerpoint/2010/main" val="360542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A5FF73B8-A0EB-4CCF-886A-59C9C07C33C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CDC7C0A-7E2B-4E6F-BDA7-D852C97B09D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D337C21-6838-4433-B3A3-8F4F27ADA631}"/>
              </a:ext>
            </a:extLst>
          </p:cNvPr>
          <p:cNvSpPr>
            <a:spLocks noGrp="1" noChangeArrowheads="1"/>
          </p:cNvSpPr>
          <p:nvPr>
            <p:ph type="sldNum" sz="quarter" idx="12"/>
          </p:nvPr>
        </p:nvSpPr>
        <p:spPr>
          <a:ln/>
        </p:spPr>
        <p:txBody>
          <a:bodyPr/>
          <a:lstStyle>
            <a:lvl1pPr>
              <a:defRPr/>
            </a:lvl1pPr>
          </a:lstStyle>
          <a:p>
            <a:fld id="{E05990C3-7D65-40E9-B044-8DD87043AC9C}" type="slidenum">
              <a:rPr lang="en-GB" altLang="en-US"/>
              <a:pPr/>
              <a:t>‹#›</a:t>
            </a:fld>
            <a:endParaRPr lang="en-GB" altLang="en-US"/>
          </a:p>
        </p:txBody>
      </p:sp>
    </p:spTree>
    <p:extLst>
      <p:ext uri="{BB962C8B-B14F-4D97-AF65-F5344CB8AC3E}">
        <p14:creationId xmlns:p14="http://schemas.microsoft.com/office/powerpoint/2010/main" val="356945056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0B4A26A-C19B-4A6D-BC0D-4200AABFE51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4839F34-C599-4A59-81DE-CA4E67B8751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0ADF1E18-675B-4CCB-BD2E-555707FC1776}"/>
              </a:ext>
            </a:extLst>
          </p:cNvPr>
          <p:cNvSpPr>
            <a:spLocks noGrp="1" noChangeArrowheads="1"/>
          </p:cNvSpPr>
          <p:nvPr>
            <p:ph type="sldNum" sz="quarter" idx="12"/>
          </p:nvPr>
        </p:nvSpPr>
        <p:spPr>
          <a:ln/>
        </p:spPr>
        <p:txBody>
          <a:bodyPr/>
          <a:lstStyle>
            <a:lvl1pPr>
              <a:defRPr/>
            </a:lvl1pPr>
          </a:lstStyle>
          <a:p>
            <a:fld id="{6665E242-C040-4246-8BDE-C8D3CB47708C}" type="slidenum">
              <a:rPr lang="en-GB" altLang="en-US"/>
              <a:pPr/>
              <a:t>‹#›</a:t>
            </a:fld>
            <a:endParaRPr lang="en-GB" altLang="en-US"/>
          </a:p>
        </p:txBody>
      </p:sp>
    </p:spTree>
    <p:extLst>
      <p:ext uri="{BB962C8B-B14F-4D97-AF65-F5344CB8AC3E}">
        <p14:creationId xmlns:p14="http://schemas.microsoft.com/office/powerpoint/2010/main" val="44127274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6C9DF61-305D-41B5-9D3D-217E2D9EC4A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C3A45EE-DE97-40CC-BE48-622D4759255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5C59097-A49F-49B8-9159-A744E65D3B71}"/>
              </a:ext>
            </a:extLst>
          </p:cNvPr>
          <p:cNvSpPr>
            <a:spLocks noGrp="1" noChangeArrowheads="1"/>
          </p:cNvSpPr>
          <p:nvPr>
            <p:ph type="sldNum" sz="quarter" idx="12"/>
          </p:nvPr>
        </p:nvSpPr>
        <p:spPr>
          <a:ln/>
        </p:spPr>
        <p:txBody>
          <a:bodyPr/>
          <a:lstStyle>
            <a:lvl1pPr>
              <a:defRPr/>
            </a:lvl1pPr>
          </a:lstStyle>
          <a:p>
            <a:fld id="{BCBE1AE3-5C76-4C38-BBE3-8DE37E8975E1}" type="slidenum">
              <a:rPr lang="en-GB" altLang="en-US"/>
              <a:pPr/>
              <a:t>‹#›</a:t>
            </a:fld>
            <a:endParaRPr lang="en-GB" altLang="en-US"/>
          </a:p>
        </p:txBody>
      </p:sp>
    </p:spTree>
    <p:extLst>
      <p:ext uri="{BB962C8B-B14F-4D97-AF65-F5344CB8AC3E}">
        <p14:creationId xmlns:p14="http://schemas.microsoft.com/office/powerpoint/2010/main" val="268716221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DD8CE4C-3EEF-476B-B221-38F1FF5FA5B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35E33CD-8F71-4593-AED4-AD9505458A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F34F2863-C860-4696-84C4-63D35621B823}"/>
              </a:ext>
            </a:extLst>
          </p:cNvPr>
          <p:cNvSpPr>
            <a:spLocks noGrp="1" noChangeArrowheads="1"/>
          </p:cNvSpPr>
          <p:nvPr>
            <p:ph type="sldNum" sz="quarter" idx="12"/>
          </p:nvPr>
        </p:nvSpPr>
        <p:spPr>
          <a:ln/>
        </p:spPr>
        <p:txBody>
          <a:bodyPr/>
          <a:lstStyle>
            <a:lvl1pPr>
              <a:defRPr/>
            </a:lvl1pPr>
          </a:lstStyle>
          <a:p>
            <a:fld id="{D5532BAA-106B-4262-9624-D79AE85328EB}" type="slidenum">
              <a:rPr lang="en-GB" altLang="en-US"/>
              <a:pPr/>
              <a:t>‹#›</a:t>
            </a:fld>
            <a:endParaRPr lang="en-GB" altLang="en-US"/>
          </a:p>
        </p:txBody>
      </p:sp>
    </p:spTree>
    <p:extLst>
      <p:ext uri="{BB962C8B-B14F-4D97-AF65-F5344CB8AC3E}">
        <p14:creationId xmlns:p14="http://schemas.microsoft.com/office/powerpoint/2010/main" val="2837305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5402038-35C1-42BC-BA29-95298C08321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C010506A-C136-4013-BE5C-2094489F1B8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31C013F5-38B5-4F9D-AFE1-E9860E285014}"/>
              </a:ext>
            </a:extLst>
          </p:cNvPr>
          <p:cNvSpPr>
            <a:spLocks noGrp="1" noChangeArrowheads="1"/>
          </p:cNvSpPr>
          <p:nvPr>
            <p:ph type="sldNum" sz="quarter" idx="12"/>
          </p:nvPr>
        </p:nvSpPr>
        <p:spPr>
          <a:ln/>
        </p:spPr>
        <p:txBody>
          <a:bodyPr/>
          <a:lstStyle>
            <a:lvl1pPr>
              <a:defRPr/>
            </a:lvl1pPr>
          </a:lstStyle>
          <a:p>
            <a:fld id="{EA2B997E-913D-484A-9016-16F029F9F50C}" type="slidenum">
              <a:rPr lang="en-GB" altLang="en-US"/>
              <a:pPr/>
              <a:t>‹#›</a:t>
            </a:fld>
            <a:endParaRPr lang="en-GB" altLang="en-US"/>
          </a:p>
        </p:txBody>
      </p:sp>
    </p:spTree>
    <p:extLst>
      <p:ext uri="{BB962C8B-B14F-4D97-AF65-F5344CB8AC3E}">
        <p14:creationId xmlns:p14="http://schemas.microsoft.com/office/powerpoint/2010/main" val="367046229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BC1E55E-93B6-4153-9D2D-D7A30914B08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7F5F83AC-1BBA-47D5-9BF8-EFC4002FF7E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C0D0CAE-F302-47D4-A761-2D57865DFD66}"/>
              </a:ext>
            </a:extLst>
          </p:cNvPr>
          <p:cNvSpPr>
            <a:spLocks noGrp="1" noChangeArrowheads="1"/>
          </p:cNvSpPr>
          <p:nvPr>
            <p:ph type="sldNum" sz="quarter" idx="12"/>
          </p:nvPr>
        </p:nvSpPr>
        <p:spPr>
          <a:ln/>
        </p:spPr>
        <p:txBody>
          <a:bodyPr/>
          <a:lstStyle>
            <a:lvl1pPr>
              <a:defRPr/>
            </a:lvl1pPr>
          </a:lstStyle>
          <a:p>
            <a:fld id="{71F391DA-C400-4570-A4C4-6FAAC216CF0A}" type="slidenum">
              <a:rPr lang="en-GB" altLang="en-US"/>
              <a:pPr/>
              <a:t>‹#›</a:t>
            </a:fld>
            <a:endParaRPr lang="en-GB" altLang="en-US"/>
          </a:p>
        </p:txBody>
      </p:sp>
    </p:spTree>
    <p:extLst>
      <p:ext uri="{BB962C8B-B14F-4D97-AF65-F5344CB8AC3E}">
        <p14:creationId xmlns:p14="http://schemas.microsoft.com/office/powerpoint/2010/main" val="222138994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6FC4B0-30C0-42F1-90F4-1414E99DEA3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8E53C524-D0A0-4F3A-9D4B-BB558E2D641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E1E4A0A2-2AC6-4160-9E50-43AF5855264E}"/>
              </a:ext>
            </a:extLst>
          </p:cNvPr>
          <p:cNvSpPr>
            <a:spLocks noGrp="1" noChangeArrowheads="1"/>
          </p:cNvSpPr>
          <p:nvPr>
            <p:ph type="sldNum" sz="quarter" idx="12"/>
          </p:nvPr>
        </p:nvSpPr>
        <p:spPr>
          <a:ln/>
        </p:spPr>
        <p:txBody>
          <a:bodyPr/>
          <a:lstStyle>
            <a:lvl1pPr>
              <a:defRPr/>
            </a:lvl1pPr>
          </a:lstStyle>
          <a:p>
            <a:fld id="{4824C14B-DA8A-4E59-AAD4-7143E4D9315D}" type="slidenum">
              <a:rPr lang="en-GB" altLang="en-US"/>
              <a:pPr/>
              <a:t>‹#›</a:t>
            </a:fld>
            <a:endParaRPr lang="en-GB" altLang="en-US"/>
          </a:p>
        </p:txBody>
      </p:sp>
    </p:spTree>
    <p:extLst>
      <p:ext uri="{BB962C8B-B14F-4D97-AF65-F5344CB8AC3E}">
        <p14:creationId xmlns:p14="http://schemas.microsoft.com/office/powerpoint/2010/main" val="75789596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82C008-9E88-481D-AEC5-C4AB88A05E0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9CCC365-D94D-4305-B0F8-8A6C5420329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8CAABA1-D9AD-443E-8367-7C1CCA67FBAC}"/>
              </a:ext>
            </a:extLst>
          </p:cNvPr>
          <p:cNvSpPr>
            <a:spLocks noGrp="1" noChangeArrowheads="1"/>
          </p:cNvSpPr>
          <p:nvPr>
            <p:ph type="sldNum" sz="quarter" idx="12"/>
          </p:nvPr>
        </p:nvSpPr>
        <p:spPr>
          <a:ln/>
        </p:spPr>
        <p:txBody>
          <a:bodyPr/>
          <a:lstStyle>
            <a:lvl1pPr>
              <a:defRPr/>
            </a:lvl1pPr>
          </a:lstStyle>
          <a:p>
            <a:fld id="{BD6BCF50-444E-4200-A98F-3A88AC08D1F7}" type="slidenum">
              <a:rPr lang="en-GB" altLang="en-US"/>
              <a:pPr/>
              <a:t>‹#›</a:t>
            </a:fld>
            <a:endParaRPr lang="en-GB" altLang="en-US"/>
          </a:p>
        </p:txBody>
      </p:sp>
    </p:spTree>
    <p:extLst>
      <p:ext uri="{BB962C8B-B14F-4D97-AF65-F5344CB8AC3E}">
        <p14:creationId xmlns:p14="http://schemas.microsoft.com/office/powerpoint/2010/main" val="1337580076"/>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B0F2E9-C84B-4316-A751-5602FD4AEF4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0D40D7C-95AA-4C78-AABD-3904E369B98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D31C49E0-031F-494F-ACAE-C7709CB3AB53}"/>
              </a:ext>
            </a:extLst>
          </p:cNvPr>
          <p:cNvSpPr>
            <a:spLocks noGrp="1" noChangeArrowheads="1"/>
          </p:cNvSpPr>
          <p:nvPr>
            <p:ph type="sldNum" sz="quarter" idx="12"/>
          </p:nvPr>
        </p:nvSpPr>
        <p:spPr>
          <a:ln/>
        </p:spPr>
        <p:txBody>
          <a:bodyPr/>
          <a:lstStyle>
            <a:lvl1pPr>
              <a:defRPr/>
            </a:lvl1pPr>
          </a:lstStyle>
          <a:p>
            <a:fld id="{E883CEE4-6452-435D-B7BB-1115F132DD0C}" type="slidenum">
              <a:rPr lang="en-GB" altLang="en-US"/>
              <a:pPr/>
              <a:t>‹#›</a:t>
            </a:fld>
            <a:endParaRPr lang="en-GB" altLang="en-US"/>
          </a:p>
        </p:txBody>
      </p:sp>
    </p:spTree>
    <p:extLst>
      <p:ext uri="{BB962C8B-B14F-4D97-AF65-F5344CB8AC3E}">
        <p14:creationId xmlns:p14="http://schemas.microsoft.com/office/powerpoint/2010/main" val="3725471099"/>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A2AC8DE-3E6E-483C-8787-57A06E587E8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2898997-4DCA-46E5-BFCB-36B88C61711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D87855D-6141-4248-9D2D-5D08C0615998}"/>
              </a:ext>
            </a:extLst>
          </p:cNvPr>
          <p:cNvSpPr>
            <a:spLocks noGrp="1" noChangeArrowheads="1"/>
          </p:cNvSpPr>
          <p:nvPr>
            <p:ph type="sldNum" sz="quarter" idx="12"/>
          </p:nvPr>
        </p:nvSpPr>
        <p:spPr>
          <a:ln/>
        </p:spPr>
        <p:txBody>
          <a:bodyPr/>
          <a:lstStyle>
            <a:lvl1pPr>
              <a:defRPr/>
            </a:lvl1pPr>
          </a:lstStyle>
          <a:p>
            <a:fld id="{3C220FAC-05BA-4CE2-B5C5-3DFFFA74D72B}" type="slidenum">
              <a:rPr lang="en-GB" altLang="en-US"/>
              <a:pPr/>
              <a:t>‹#›</a:t>
            </a:fld>
            <a:endParaRPr lang="en-GB" altLang="en-US"/>
          </a:p>
        </p:txBody>
      </p:sp>
    </p:spTree>
    <p:extLst>
      <p:ext uri="{BB962C8B-B14F-4D97-AF65-F5344CB8AC3E}">
        <p14:creationId xmlns:p14="http://schemas.microsoft.com/office/powerpoint/2010/main" val="1257020888"/>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132798A-5875-4F9F-86AF-F972CF5D094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0AE1FB5-7521-4EBF-9129-5DF5C843D0F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C9B77BD-E80F-477F-9A39-EAEF9CF790DB}"/>
              </a:ext>
            </a:extLst>
          </p:cNvPr>
          <p:cNvSpPr>
            <a:spLocks noGrp="1" noChangeArrowheads="1"/>
          </p:cNvSpPr>
          <p:nvPr>
            <p:ph type="sldNum" sz="quarter" idx="12"/>
          </p:nvPr>
        </p:nvSpPr>
        <p:spPr>
          <a:ln/>
        </p:spPr>
        <p:txBody>
          <a:bodyPr/>
          <a:lstStyle>
            <a:lvl1pPr>
              <a:defRPr/>
            </a:lvl1pPr>
          </a:lstStyle>
          <a:p>
            <a:fld id="{2CD3A025-8202-4746-9491-88E088BCDC73}" type="slidenum">
              <a:rPr lang="en-GB" altLang="en-US"/>
              <a:pPr/>
              <a:t>‹#›</a:t>
            </a:fld>
            <a:endParaRPr lang="en-GB" altLang="en-US"/>
          </a:p>
        </p:txBody>
      </p:sp>
    </p:spTree>
    <p:extLst>
      <p:ext uri="{BB962C8B-B14F-4D97-AF65-F5344CB8AC3E}">
        <p14:creationId xmlns:p14="http://schemas.microsoft.com/office/powerpoint/2010/main" val="2343344581"/>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357AB24C-F527-4D0B-B144-49DF0E96F38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2A20599-F479-4FE9-AC7C-2735999811E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9ED4586-748C-4AF4-B652-31A82F2EA538}"/>
              </a:ext>
            </a:extLst>
          </p:cNvPr>
          <p:cNvSpPr>
            <a:spLocks noGrp="1" noChangeArrowheads="1"/>
          </p:cNvSpPr>
          <p:nvPr>
            <p:ph type="sldNum" sz="quarter" idx="12"/>
          </p:nvPr>
        </p:nvSpPr>
        <p:spPr>
          <a:ln/>
        </p:spPr>
        <p:txBody>
          <a:bodyPr/>
          <a:lstStyle>
            <a:lvl1pPr>
              <a:defRPr/>
            </a:lvl1pPr>
          </a:lstStyle>
          <a:p>
            <a:fld id="{0E4E22DC-9886-4EAE-B127-2F09F9DCDC66}" type="slidenum">
              <a:rPr lang="en-GB" altLang="en-US"/>
              <a:pPr/>
              <a:t>‹#›</a:t>
            </a:fld>
            <a:endParaRPr lang="en-GB" altLang="en-US"/>
          </a:p>
        </p:txBody>
      </p:sp>
    </p:spTree>
    <p:extLst>
      <p:ext uri="{BB962C8B-B14F-4D97-AF65-F5344CB8AC3E}">
        <p14:creationId xmlns:p14="http://schemas.microsoft.com/office/powerpoint/2010/main" val="2135901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FBBB2A0-0456-45B4-8870-01A4ECC86A2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13C9F6E-6818-4C02-B739-41C5BE23AB8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7B0B015-1EA3-4AFA-8AF9-C481DEDCC266}"/>
              </a:ext>
            </a:extLst>
          </p:cNvPr>
          <p:cNvSpPr>
            <a:spLocks noGrp="1" noChangeArrowheads="1"/>
          </p:cNvSpPr>
          <p:nvPr>
            <p:ph type="sldNum" sz="quarter" idx="12"/>
          </p:nvPr>
        </p:nvSpPr>
        <p:spPr>
          <a:ln/>
        </p:spPr>
        <p:txBody>
          <a:bodyPr/>
          <a:lstStyle>
            <a:lvl1pPr>
              <a:defRPr/>
            </a:lvl1pPr>
          </a:lstStyle>
          <a:p>
            <a:fld id="{B0275F83-FBAE-4B2B-9291-240D61D1228F}" type="slidenum">
              <a:rPr lang="en-GB" altLang="en-US"/>
              <a:pPr/>
              <a:t>‹#›</a:t>
            </a:fld>
            <a:endParaRPr lang="en-GB" altLang="en-US"/>
          </a:p>
        </p:txBody>
      </p:sp>
    </p:spTree>
    <p:extLst>
      <p:ext uri="{BB962C8B-B14F-4D97-AF65-F5344CB8AC3E}">
        <p14:creationId xmlns:p14="http://schemas.microsoft.com/office/powerpoint/2010/main" val="4156613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4860624-5019-42A2-B285-7F895DE8671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EB51AAE-100B-406B-9B4E-0C19B5EE329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B802C83-F523-470B-9472-9E44CC6E1F38}"/>
              </a:ext>
            </a:extLst>
          </p:cNvPr>
          <p:cNvSpPr>
            <a:spLocks noGrp="1" noChangeArrowheads="1"/>
          </p:cNvSpPr>
          <p:nvPr>
            <p:ph type="sldNum" sz="quarter" idx="12"/>
          </p:nvPr>
        </p:nvSpPr>
        <p:spPr>
          <a:ln/>
        </p:spPr>
        <p:txBody>
          <a:bodyPr/>
          <a:lstStyle>
            <a:lvl1pPr>
              <a:defRPr/>
            </a:lvl1pPr>
          </a:lstStyle>
          <a:p>
            <a:fld id="{29DFBD95-D7ED-4BFC-972C-E5D2E69DCFE1}" type="slidenum">
              <a:rPr lang="en-GB" altLang="en-US"/>
              <a:pPr/>
              <a:t>‹#›</a:t>
            </a:fld>
            <a:endParaRPr lang="en-GB" altLang="en-US"/>
          </a:p>
        </p:txBody>
      </p:sp>
    </p:spTree>
    <p:extLst>
      <p:ext uri="{BB962C8B-B14F-4D97-AF65-F5344CB8AC3E}">
        <p14:creationId xmlns:p14="http://schemas.microsoft.com/office/powerpoint/2010/main" val="2829383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85BD3D6-5EEB-42B0-9012-FB6C63F1CB2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E1C2BC2B-E284-4C86-A5FA-FEC0AD4FAE0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AEEAAFC-55BF-4043-BCA1-2A2061CD7D3F}"/>
              </a:ext>
            </a:extLst>
          </p:cNvPr>
          <p:cNvSpPr>
            <a:spLocks noGrp="1" noChangeArrowheads="1"/>
          </p:cNvSpPr>
          <p:nvPr>
            <p:ph type="sldNum" sz="quarter" idx="12"/>
          </p:nvPr>
        </p:nvSpPr>
        <p:spPr>
          <a:ln/>
        </p:spPr>
        <p:txBody>
          <a:bodyPr/>
          <a:lstStyle>
            <a:lvl1pPr>
              <a:defRPr/>
            </a:lvl1pPr>
          </a:lstStyle>
          <a:p>
            <a:fld id="{D954E9BC-3F79-444D-A130-C44D0B2A91E6}" type="slidenum">
              <a:rPr lang="en-GB" altLang="en-US"/>
              <a:pPr/>
              <a:t>‹#›</a:t>
            </a:fld>
            <a:endParaRPr lang="en-GB" altLang="en-US"/>
          </a:p>
        </p:txBody>
      </p:sp>
    </p:spTree>
    <p:extLst>
      <p:ext uri="{BB962C8B-B14F-4D97-AF65-F5344CB8AC3E}">
        <p14:creationId xmlns:p14="http://schemas.microsoft.com/office/powerpoint/2010/main" val="210998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53B829AA-2E20-451A-8867-93566CE74C9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62F9DD43-4124-4238-A5C8-F0B85AFEDCF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732EE7B6-CA47-43A0-8DEC-C5972F4B873C}"/>
              </a:ext>
            </a:extLst>
          </p:cNvPr>
          <p:cNvSpPr>
            <a:spLocks noGrp="1" noChangeArrowheads="1"/>
          </p:cNvSpPr>
          <p:nvPr>
            <p:ph type="sldNum" sz="quarter" idx="12"/>
          </p:nvPr>
        </p:nvSpPr>
        <p:spPr>
          <a:ln/>
        </p:spPr>
        <p:txBody>
          <a:bodyPr/>
          <a:lstStyle>
            <a:lvl1pPr>
              <a:defRPr/>
            </a:lvl1pPr>
          </a:lstStyle>
          <a:p>
            <a:fld id="{11E490FF-D2C3-4AFE-906B-EE8FB5FEDA4F}" type="slidenum">
              <a:rPr lang="en-GB" altLang="en-US"/>
              <a:pPr/>
              <a:t>‹#›</a:t>
            </a:fld>
            <a:endParaRPr lang="en-GB" altLang="en-US"/>
          </a:p>
        </p:txBody>
      </p:sp>
    </p:spTree>
    <p:extLst>
      <p:ext uri="{BB962C8B-B14F-4D97-AF65-F5344CB8AC3E}">
        <p14:creationId xmlns:p14="http://schemas.microsoft.com/office/powerpoint/2010/main" val="3802715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C9D77022-5051-48D9-A07F-B92F2D1DF48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32042D60-CF51-4082-9DE9-F6747D92ADD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7215912E-7D49-4333-B18B-4920EFB90049}"/>
              </a:ext>
            </a:extLst>
          </p:cNvPr>
          <p:cNvSpPr>
            <a:spLocks noGrp="1" noChangeArrowheads="1"/>
          </p:cNvSpPr>
          <p:nvPr>
            <p:ph type="sldNum" sz="quarter" idx="12"/>
          </p:nvPr>
        </p:nvSpPr>
        <p:spPr>
          <a:ln/>
        </p:spPr>
        <p:txBody>
          <a:bodyPr/>
          <a:lstStyle>
            <a:lvl1pPr>
              <a:defRPr/>
            </a:lvl1pPr>
          </a:lstStyle>
          <a:p>
            <a:fld id="{4567ABC1-B3F6-4611-8C9C-491FA7A7DC51}" type="slidenum">
              <a:rPr lang="en-GB" altLang="en-US"/>
              <a:pPr/>
              <a:t>‹#›</a:t>
            </a:fld>
            <a:endParaRPr lang="en-GB" altLang="en-US"/>
          </a:p>
        </p:txBody>
      </p:sp>
    </p:spTree>
    <p:extLst>
      <p:ext uri="{BB962C8B-B14F-4D97-AF65-F5344CB8AC3E}">
        <p14:creationId xmlns:p14="http://schemas.microsoft.com/office/powerpoint/2010/main" val="379425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BAE0E1-8513-46C8-9820-92C51583296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A356C7CF-274B-4E02-9760-8BB74E6176E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00027386-1208-462B-AFE5-27AE5CE25A58}"/>
              </a:ext>
            </a:extLst>
          </p:cNvPr>
          <p:cNvSpPr>
            <a:spLocks noGrp="1" noChangeArrowheads="1"/>
          </p:cNvSpPr>
          <p:nvPr>
            <p:ph type="sldNum" sz="quarter" idx="12"/>
          </p:nvPr>
        </p:nvSpPr>
        <p:spPr>
          <a:ln/>
        </p:spPr>
        <p:txBody>
          <a:bodyPr/>
          <a:lstStyle>
            <a:lvl1pPr>
              <a:defRPr/>
            </a:lvl1pPr>
          </a:lstStyle>
          <a:p>
            <a:fld id="{A45D85E2-D3E9-43F6-935B-0514F499E2FB}" type="slidenum">
              <a:rPr lang="en-GB" altLang="en-US"/>
              <a:pPr/>
              <a:t>‹#›</a:t>
            </a:fld>
            <a:endParaRPr lang="en-GB" altLang="en-US"/>
          </a:p>
        </p:txBody>
      </p:sp>
    </p:spTree>
    <p:extLst>
      <p:ext uri="{BB962C8B-B14F-4D97-AF65-F5344CB8AC3E}">
        <p14:creationId xmlns:p14="http://schemas.microsoft.com/office/powerpoint/2010/main" val="208322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FB58358-A1F7-4437-ABB0-C08230638A6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E33FDEEC-49CD-4AE6-A887-71948290095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E52232E-B3F2-4543-803B-68C87E69A128}"/>
              </a:ext>
            </a:extLst>
          </p:cNvPr>
          <p:cNvSpPr>
            <a:spLocks noGrp="1" noChangeArrowheads="1"/>
          </p:cNvSpPr>
          <p:nvPr>
            <p:ph type="sldNum" sz="quarter" idx="12"/>
          </p:nvPr>
        </p:nvSpPr>
        <p:spPr>
          <a:ln/>
        </p:spPr>
        <p:txBody>
          <a:bodyPr/>
          <a:lstStyle>
            <a:lvl1pPr>
              <a:defRPr/>
            </a:lvl1pPr>
          </a:lstStyle>
          <a:p>
            <a:fld id="{2E130F65-BCC9-4990-8151-750E45479A2E}" type="slidenum">
              <a:rPr lang="en-GB" altLang="en-US"/>
              <a:pPr/>
              <a:t>‹#›</a:t>
            </a:fld>
            <a:endParaRPr lang="en-GB" altLang="en-US"/>
          </a:p>
        </p:txBody>
      </p:sp>
    </p:spTree>
    <p:extLst>
      <p:ext uri="{BB962C8B-B14F-4D97-AF65-F5344CB8AC3E}">
        <p14:creationId xmlns:p14="http://schemas.microsoft.com/office/powerpoint/2010/main" val="3519534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685F943-4437-4372-A9B2-EA540C297A9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1260211F-0BD3-4179-9D50-838DBC40B6E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ABAD53AE-B113-40AA-912C-F811F9907582}"/>
              </a:ext>
            </a:extLst>
          </p:cNvPr>
          <p:cNvSpPr>
            <a:spLocks noGrp="1" noChangeArrowheads="1"/>
          </p:cNvSpPr>
          <p:nvPr>
            <p:ph type="sldNum" sz="quarter" idx="12"/>
          </p:nvPr>
        </p:nvSpPr>
        <p:spPr>
          <a:ln/>
        </p:spPr>
        <p:txBody>
          <a:bodyPr/>
          <a:lstStyle>
            <a:lvl1pPr>
              <a:defRPr/>
            </a:lvl1pPr>
          </a:lstStyle>
          <a:p>
            <a:fld id="{E660AFD5-CD31-4759-8CAB-FE170FD1C92D}" type="slidenum">
              <a:rPr lang="en-GB" altLang="en-US"/>
              <a:pPr/>
              <a:t>‹#›</a:t>
            </a:fld>
            <a:endParaRPr lang="en-GB" altLang="en-US"/>
          </a:p>
        </p:txBody>
      </p:sp>
    </p:spTree>
    <p:extLst>
      <p:ext uri="{BB962C8B-B14F-4D97-AF65-F5344CB8AC3E}">
        <p14:creationId xmlns:p14="http://schemas.microsoft.com/office/powerpoint/2010/main" val="639389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2ADA120-51CF-45A0-98A7-9B030F5D3EA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29FDC52-0CCC-4855-9B99-B85BCEC3DB6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29FD4EF-08AE-4022-92F3-FB46EBC414B2}"/>
              </a:ext>
            </a:extLst>
          </p:cNvPr>
          <p:cNvSpPr>
            <a:spLocks noGrp="1" noChangeArrowheads="1"/>
          </p:cNvSpPr>
          <p:nvPr>
            <p:ph type="sldNum" sz="quarter" idx="12"/>
          </p:nvPr>
        </p:nvSpPr>
        <p:spPr>
          <a:ln/>
        </p:spPr>
        <p:txBody>
          <a:bodyPr/>
          <a:lstStyle>
            <a:lvl1pPr>
              <a:defRPr/>
            </a:lvl1pPr>
          </a:lstStyle>
          <a:p>
            <a:fld id="{E4D7B023-45CA-42DB-A056-16CA6B5A64C2}" type="slidenum">
              <a:rPr lang="en-GB" altLang="en-US"/>
              <a:pPr/>
              <a:t>‹#›</a:t>
            </a:fld>
            <a:endParaRPr lang="en-GB" altLang="en-US"/>
          </a:p>
        </p:txBody>
      </p:sp>
    </p:spTree>
    <p:extLst>
      <p:ext uri="{BB962C8B-B14F-4D97-AF65-F5344CB8AC3E}">
        <p14:creationId xmlns:p14="http://schemas.microsoft.com/office/powerpoint/2010/main" val="1739914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5D19617-ADA9-4279-9A71-D032E775322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A3B80B2-144C-438D-9A8C-622C0CD8700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74C05DC-0661-4E90-896E-B334EC1E4F03}"/>
              </a:ext>
            </a:extLst>
          </p:cNvPr>
          <p:cNvSpPr>
            <a:spLocks noGrp="1" noChangeArrowheads="1"/>
          </p:cNvSpPr>
          <p:nvPr>
            <p:ph type="sldNum" sz="quarter" idx="12"/>
          </p:nvPr>
        </p:nvSpPr>
        <p:spPr>
          <a:ln/>
        </p:spPr>
        <p:txBody>
          <a:bodyPr/>
          <a:lstStyle>
            <a:lvl1pPr>
              <a:defRPr/>
            </a:lvl1pPr>
          </a:lstStyle>
          <a:p>
            <a:fld id="{E817FA45-AB78-4CEE-9B37-EA2E4F2440EB}" type="slidenum">
              <a:rPr lang="en-GB" altLang="en-US"/>
              <a:pPr/>
              <a:t>‹#›</a:t>
            </a:fld>
            <a:endParaRPr lang="en-GB" altLang="en-US"/>
          </a:p>
        </p:txBody>
      </p:sp>
    </p:spTree>
    <p:extLst>
      <p:ext uri="{BB962C8B-B14F-4D97-AF65-F5344CB8AC3E}">
        <p14:creationId xmlns:p14="http://schemas.microsoft.com/office/powerpoint/2010/main" val="919229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242209-DD6E-4608-A976-3532AF5C9DF4}"/>
              </a:ext>
            </a:extLst>
          </p:cNvPr>
          <p:cNvSpPr>
            <a:spLocks noGrp="1"/>
          </p:cNvSpPr>
          <p:nvPr>
            <p:ph type="dt" idx="10"/>
          </p:nvPr>
        </p:nvSpPr>
        <p:spPr>
          <a:xfrm>
            <a:off x="457200" y="6245225"/>
            <a:ext cx="2132013" cy="474663"/>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AE0A67A3-64E7-439D-BDFE-61B95D2A526B}"/>
              </a:ext>
            </a:extLst>
          </p:cNvPr>
          <p:cNvSpPr>
            <a:spLocks noGrp="1"/>
          </p:cNvSpPr>
          <p:nvPr>
            <p:ph type="ftr" idx="11"/>
          </p:nvPr>
        </p:nvSpPr>
        <p:spPr>
          <a:xfrm>
            <a:off x="3124200" y="6245225"/>
            <a:ext cx="2894013" cy="474663"/>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7AEC2956-44FF-4BC2-AB83-D5DBC61333D1}"/>
              </a:ext>
            </a:extLst>
          </p:cNvPr>
          <p:cNvSpPr>
            <a:spLocks noGrp="1"/>
          </p:cNvSpPr>
          <p:nvPr>
            <p:ph type="sldNum" idx="12"/>
          </p:nvPr>
        </p:nvSpPr>
        <p:spPr>
          <a:xfrm>
            <a:off x="6553200" y="6245225"/>
            <a:ext cx="2132013" cy="474663"/>
          </a:xfrm>
        </p:spPr>
        <p:txBody>
          <a:bodyPr/>
          <a:lstStyle>
            <a:lvl1pPr>
              <a:defRPr/>
            </a:lvl1pPr>
          </a:lstStyle>
          <a:p>
            <a:fld id="{027E6737-7A45-4D52-B7C3-CD0C19306A03}" type="slidenum">
              <a:rPr lang="en-US" altLang="en-US"/>
              <a:pPr/>
              <a:t>‹#›</a:t>
            </a:fld>
            <a:endParaRPr lang="en-US" altLang="en-US"/>
          </a:p>
        </p:txBody>
      </p:sp>
    </p:spTree>
    <p:extLst>
      <p:ext uri="{BB962C8B-B14F-4D97-AF65-F5344CB8AC3E}">
        <p14:creationId xmlns:p14="http://schemas.microsoft.com/office/powerpoint/2010/main" val="3771364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C09B872C-5065-1AAC-B418-AAFC40043C4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C6B5AF64-4FF5-43B9-B63E-714F29B672F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590EA88-1ACA-FF32-1598-BA4EB8E48229}"/>
              </a:ext>
            </a:extLst>
          </p:cNvPr>
          <p:cNvSpPr>
            <a:spLocks noGrp="1" noChangeArrowheads="1"/>
          </p:cNvSpPr>
          <p:nvPr>
            <p:ph type="sldNum" sz="quarter" idx="12"/>
          </p:nvPr>
        </p:nvSpPr>
        <p:spPr>
          <a:ln/>
        </p:spPr>
        <p:txBody>
          <a:bodyPr/>
          <a:lstStyle>
            <a:lvl1pPr>
              <a:defRPr/>
            </a:lvl1pPr>
          </a:lstStyle>
          <a:p>
            <a:fld id="{3C6F2FF6-E769-417C-9521-DC10AD25F6D5}" type="slidenum">
              <a:rPr lang="en-GB" altLang="en-US"/>
              <a:pPr/>
              <a:t>‹#›</a:t>
            </a:fld>
            <a:endParaRPr lang="en-GB" altLang="en-US"/>
          </a:p>
        </p:txBody>
      </p:sp>
    </p:spTree>
    <p:extLst>
      <p:ext uri="{BB962C8B-B14F-4D97-AF65-F5344CB8AC3E}">
        <p14:creationId xmlns:p14="http://schemas.microsoft.com/office/powerpoint/2010/main" val="3260110347"/>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96BED6A-A20F-952E-020E-3A0E10B3808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DE82D92-7F28-63A4-BB58-B65E6668A70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02A9A2B-F510-53DE-A77B-2A953CE177CF}"/>
              </a:ext>
            </a:extLst>
          </p:cNvPr>
          <p:cNvSpPr>
            <a:spLocks noGrp="1" noChangeArrowheads="1"/>
          </p:cNvSpPr>
          <p:nvPr>
            <p:ph type="sldNum" sz="quarter" idx="12"/>
          </p:nvPr>
        </p:nvSpPr>
        <p:spPr>
          <a:ln/>
        </p:spPr>
        <p:txBody>
          <a:bodyPr/>
          <a:lstStyle>
            <a:lvl1pPr>
              <a:defRPr/>
            </a:lvl1pPr>
          </a:lstStyle>
          <a:p>
            <a:fld id="{676D89F3-32E4-4019-BF21-608FF06F69DB}" type="slidenum">
              <a:rPr lang="en-GB" altLang="en-US"/>
              <a:pPr/>
              <a:t>‹#›</a:t>
            </a:fld>
            <a:endParaRPr lang="en-GB" altLang="en-US"/>
          </a:p>
        </p:txBody>
      </p:sp>
    </p:spTree>
    <p:extLst>
      <p:ext uri="{BB962C8B-B14F-4D97-AF65-F5344CB8AC3E}">
        <p14:creationId xmlns:p14="http://schemas.microsoft.com/office/powerpoint/2010/main" val="2252537626"/>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2B8E485-C978-A4FF-A6B7-0818A08367D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F620469-500D-5C1A-7060-324E4054A3F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78C1B25-9C3E-96E0-FC8C-F687033CEF95}"/>
              </a:ext>
            </a:extLst>
          </p:cNvPr>
          <p:cNvSpPr>
            <a:spLocks noGrp="1" noChangeArrowheads="1"/>
          </p:cNvSpPr>
          <p:nvPr>
            <p:ph type="sldNum" sz="quarter" idx="12"/>
          </p:nvPr>
        </p:nvSpPr>
        <p:spPr>
          <a:ln/>
        </p:spPr>
        <p:txBody>
          <a:bodyPr/>
          <a:lstStyle>
            <a:lvl1pPr>
              <a:defRPr/>
            </a:lvl1pPr>
          </a:lstStyle>
          <a:p>
            <a:fld id="{C287BEBE-C34C-42C5-A16A-22C281FFA0DD}" type="slidenum">
              <a:rPr lang="en-GB" altLang="en-US"/>
              <a:pPr/>
              <a:t>‹#›</a:t>
            </a:fld>
            <a:endParaRPr lang="en-GB" altLang="en-US"/>
          </a:p>
        </p:txBody>
      </p:sp>
    </p:spTree>
    <p:extLst>
      <p:ext uri="{BB962C8B-B14F-4D97-AF65-F5344CB8AC3E}">
        <p14:creationId xmlns:p14="http://schemas.microsoft.com/office/powerpoint/2010/main" val="799419055"/>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90232AE-5A50-4197-DC7F-28AA0683374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A058B60-6C9C-1EA4-ACDB-FD00CADB119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CFF9BA5A-1856-3CF3-687C-646255C48999}"/>
              </a:ext>
            </a:extLst>
          </p:cNvPr>
          <p:cNvSpPr>
            <a:spLocks noGrp="1" noChangeArrowheads="1"/>
          </p:cNvSpPr>
          <p:nvPr>
            <p:ph type="sldNum" sz="quarter" idx="12"/>
          </p:nvPr>
        </p:nvSpPr>
        <p:spPr>
          <a:ln/>
        </p:spPr>
        <p:txBody>
          <a:bodyPr/>
          <a:lstStyle>
            <a:lvl1pPr>
              <a:defRPr/>
            </a:lvl1pPr>
          </a:lstStyle>
          <a:p>
            <a:fld id="{8663EC45-9831-4C5C-9760-085237E729B0}" type="slidenum">
              <a:rPr lang="en-GB" altLang="en-US"/>
              <a:pPr/>
              <a:t>‹#›</a:t>
            </a:fld>
            <a:endParaRPr lang="en-GB" altLang="en-US"/>
          </a:p>
        </p:txBody>
      </p:sp>
    </p:spTree>
    <p:extLst>
      <p:ext uri="{BB962C8B-B14F-4D97-AF65-F5344CB8AC3E}">
        <p14:creationId xmlns:p14="http://schemas.microsoft.com/office/powerpoint/2010/main" val="41861577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D153A1F-B71F-F7F2-C5A6-F1F7C624D31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0E923752-9048-E2C9-7258-3C78493FF93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3FB59A45-3303-6E9F-C958-75BDDE3EC620}"/>
              </a:ext>
            </a:extLst>
          </p:cNvPr>
          <p:cNvSpPr>
            <a:spLocks noGrp="1" noChangeArrowheads="1"/>
          </p:cNvSpPr>
          <p:nvPr>
            <p:ph type="sldNum" sz="quarter" idx="12"/>
          </p:nvPr>
        </p:nvSpPr>
        <p:spPr>
          <a:ln/>
        </p:spPr>
        <p:txBody>
          <a:bodyPr/>
          <a:lstStyle>
            <a:lvl1pPr>
              <a:defRPr/>
            </a:lvl1pPr>
          </a:lstStyle>
          <a:p>
            <a:fld id="{7BCDD992-79AE-4533-81BC-9170C0B3F56D}" type="slidenum">
              <a:rPr lang="en-GB" altLang="en-US"/>
              <a:pPr/>
              <a:t>‹#›</a:t>
            </a:fld>
            <a:endParaRPr lang="en-GB" altLang="en-US"/>
          </a:p>
        </p:txBody>
      </p:sp>
    </p:spTree>
    <p:extLst>
      <p:ext uri="{BB962C8B-B14F-4D97-AF65-F5344CB8AC3E}">
        <p14:creationId xmlns:p14="http://schemas.microsoft.com/office/powerpoint/2010/main" val="234129849"/>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A7550127-E88D-0A27-99C1-5524AD4BF42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E42C5332-5F2C-314A-9EC7-187E2580B5C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0B5CEE0B-17C4-80D5-F5EC-F60A7E48FAFE}"/>
              </a:ext>
            </a:extLst>
          </p:cNvPr>
          <p:cNvSpPr>
            <a:spLocks noGrp="1" noChangeArrowheads="1"/>
          </p:cNvSpPr>
          <p:nvPr>
            <p:ph type="sldNum" sz="quarter" idx="12"/>
          </p:nvPr>
        </p:nvSpPr>
        <p:spPr>
          <a:ln/>
        </p:spPr>
        <p:txBody>
          <a:bodyPr/>
          <a:lstStyle>
            <a:lvl1pPr>
              <a:defRPr/>
            </a:lvl1pPr>
          </a:lstStyle>
          <a:p>
            <a:fld id="{1CF17A8A-4B81-4171-BD1F-DCCFEEE2453E}" type="slidenum">
              <a:rPr lang="en-GB" altLang="en-US"/>
              <a:pPr/>
              <a:t>‹#›</a:t>
            </a:fld>
            <a:endParaRPr lang="en-GB" altLang="en-US"/>
          </a:p>
        </p:txBody>
      </p:sp>
    </p:spTree>
    <p:extLst>
      <p:ext uri="{BB962C8B-B14F-4D97-AF65-F5344CB8AC3E}">
        <p14:creationId xmlns:p14="http://schemas.microsoft.com/office/powerpoint/2010/main" val="1743305266"/>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F6292B-D17B-1723-C68B-DAAE1ED7252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AE4F2160-73CA-C830-DE87-B0100700963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C82B5FE6-F296-9484-B790-1386DB7855D6}"/>
              </a:ext>
            </a:extLst>
          </p:cNvPr>
          <p:cNvSpPr>
            <a:spLocks noGrp="1" noChangeArrowheads="1"/>
          </p:cNvSpPr>
          <p:nvPr>
            <p:ph type="sldNum" sz="quarter" idx="12"/>
          </p:nvPr>
        </p:nvSpPr>
        <p:spPr>
          <a:ln/>
        </p:spPr>
        <p:txBody>
          <a:bodyPr/>
          <a:lstStyle>
            <a:lvl1pPr>
              <a:defRPr/>
            </a:lvl1pPr>
          </a:lstStyle>
          <a:p>
            <a:fld id="{9248DC7B-4A89-4E4B-BD71-1E9F9765BECE}" type="slidenum">
              <a:rPr lang="en-GB" altLang="en-US"/>
              <a:pPr/>
              <a:t>‹#›</a:t>
            </a:fld>
            <a:endParaRPr lang="en-GB" altLang="en-US"/>
          </a:p>
        </p:txBody>
      </p:sp>
    </p:spTree>
    <p:extLst>
      <p:ext uri="{BB962C8B-B14F-4D97-AF65-F5344CB8AC3E}">
        <p14:creationId xmlns:p14="http://schemas.microsoft.com/office/powerpoint/2010/main" val="1608074432"/>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B089F1-F1D3-03B2-B2E3-9E226AE0233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50BAD56F-F8DD-4D2E-B14B-05E7AEB4CF7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AD94350-6890-BE9D-0134-78A3B35AB893}"/>
              </a:ext>
            </a:extLst>
          </p:cNvPr>
          <p:cNvSpPr>
            <a:spLocks noGrp="1" noChangeArrowheads="1"/>
          </p:cNvSpPr>
          <p:nvPr>
            <p:ph type="sldNum" sz="quarter" idx="12"/>
          </p:nvPr>
        </p:nvSpPr>
        <p:spPr>
          <a:ln/>
        </p:spPr>
        <p:txBody>
          <a:bodyPr/>
          <a:lstStyle>
            <a:lvl1pPr>
              <a:defRPr/>
            </a:lvl1pPr>
          </a:lstStyle>
          <a:p>
            <a:fld id="{71C4E1B1-2A2D-4774-AD48-71F8BD73D0EF}" type="slidenum">
              <a:rPr lang="en-GB" altLang="en-US"/>
              <a:pPr/>
              <a:t>‹#›</a:t>
            </a:fld>
            <a:endParaRPr lang="en-GB" altLang="en-US"/>
          </a:p>
        </p:txBody>
      </p:sp>
    </p:spTree>
    <p:extLst>
      <p:ext uri="{BB962C8B-B14F-4D97-AF65-F5344CB8AC3E}">
        <p14:creationId xmlns:p14="http://schemas.microsoft.com/office/powerpoint/2010/main" val="1644540219"/>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720644-D9FE-E004-F824-EC2807E93EE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C1031B7-657F-616F-5235-6F609EA90C2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961E188-F95C-3549-A383-4D64820C759B}"/>
              </a:ext>
            </a:extLst>
          </p:cNvPr>
          <p:cNvSpPr>
            <a:spLocks noGrp="1" noChangeArrowheads="1"/>
          </p:cNvSpPr>
          <p:nvPr>
            <p:ph type="sldNum" sz="quarter" idx="12"/>
          </p:nvPr>
        </p:nvSpPr>
        <p:spPr>
          <a:ln/>
        </p:spPr>
        <p:txBody>
          <a:bodyPr/>
          <a:lstStyle>
            <a:lvl1pPr>
              <a:defRPr/>
            </a:lvl1pPr>
          </a:lstStyle>
          <a:p>
            <a:fld id="{D7703B1A-90F6-48EC-8CBE-0A9DE9DE2C3B}" type="slidenum">
              <a:rPr lang="en-GB" altLang="en-US"/>
              <a:pPr/>
              <a:t>‹#›</a:t>
            </a:fld>
            <a:endParaRPr lang="en-GB" altLang="en-US"/>
          </a:p>
        </p:txBody>
      </p:sp>
    </p:spTree>
    <p:extLst>
      <p:ext uri="{BB962C8B-B14F-4D97-AF65-F5344CB8AC3E}">
        <p14:creationId xmlns:p14="http://schemas.microsoft.com/office/powerpoint/2010/main" val="1010192553"/>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C33A99C-8555-4F69-AC00-6EA6DAFDED5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8B8F43A-C0DE-0D56-04AD-6BD153961CD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46F0F94-F4D5-1F3E-77B7-6A7817175453}"/>
              </a:ext>
            </a:extLst>
          </p:cNvPr>
          <p:cNvSpPr>
            <a:spLocks noGrp="1" noChangeArrowheads="1"/>
          </p:cNvSpPr>
          <p:nvPr>
            <p:ph type="sldNum" sz="quarter" idx="12"/>
          </p:nvPr>
        </p:nvSpPr>
        <p:spPr>
          <a:ln/>
        </p:spPr>
        <p:txBody>
          <a:bodyPr/>
          <a:lstStyle>
            <a:lvl1pPr>
              <a:defRPr/>
            </a:lvl1pPr>
          </a:lstStyle>
          <a:p>
            <a:fld id="{CCDC5F39-EBB7-45EA-9D45-F375849D31AC}" type="slidenum">
              <a:rPr lang="en-GB" altLang="en-US"/>
              <a:pPr/>
              <a:t>‹#›</a:t>
            </a:fld>
            <a:endParaRPr lang="en-GB" altLang="en-US"/>
          </a:p>
        </p:txBody>
      </p:sp>
    </p:spTree>
    <p:extLst>
      <p:ext uri="{BB962C8B-B14F-4D97-AF65-F5344CB8AC3E}">
        <p14:creationId xmlns:p14="http://schemas.microsoft.com/office/powerpoint/2010/main" val="1890140836"/>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4789E98-2342-4F8E-6BB3-CFB15E10746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C5094E2C-41C8-81FD-5377-199B45CCC8F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C056A6A5-13C7-065E-1A94-E4FC3EB977E7}"/>
              </a:ext>
            </a:extLst>
          </p:cNvPr>
          <p:cNvSpPr>
            <a:spLocks noGrp="1" noChangeArrowheads="1"/>
          </p:cNvSpPr>
          <p:nvPr>
            <p:ph type="sldNum" sz="quarter" idx="12"/>
          </p:nvPr>
        </p:nvSpPr>
        <p:spPr>
          <a:ln/>
        </p:spPr>
        <p:txBody>
          <a:bodyPr/>
          <a:lstStyle>
            <a:lvl1pPr>
              <a:defRPr/>
            </a:lvl1pPr>
          </a:lstStyle>
          <a:p>
            <a:fld id="{9B736AAF-8BBB-4AEE-BDEE-ED08BB3E469A}" type="slidenum">
              <a:rPr lang="en-GB" altLang="en-US"/>
              <a:pPr/>
              <a:t>‹#›</a:t>
            </a:fld>
            <a:endParaRPr lang="en-GB" altLang="en-US"/>
          </a:p>
        </p:txBody>
      </p:sp>
    </p:spTree>
    <p:extLst>
      <p:ext uri="{BB962C8B-B14F-4D97-AF65-F5344CB8AC3E}">
        <p14:creationId xmlns:p14="http://schemas.microsoft.com/office/powerpoint/2010/main" val="1576450790"/>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E02CEE8-D54E-471C-6BAA-024A1C416CC5}"/>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D6BD24F4-ED1D-327C-76A0-D8374C7F100C}"/>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388A71B4-1B34-B76D-E3B5-35B68F730C75}"/>
              </a:ext>
            </a:extLst>
          </p:cNvPr>
          <p:cNvSpPr>
            <a:spLocks noGrp="1"/>
          </p:cNvSpPr>
          <p:nvPr>
            <p:ph type="sldNum" sz="quarter" idx="12"/>
          </p:nvPr>
        </p:nvSpPr>
        <p:spPr/>
        <p:txBody>
          <a:bodyPr/>
          <a:lstStyle>
            <a:lvl1pPr>
              <a:defRPr/>
            </a:lvl1pPr>
          </a:lstStyle>
          <a:p>
            <a:fld id="{DE02AA3D-393A-45E7-BAC6-652C56BCEE60}" type="slidenum">
              <a:rPr lang="en-GB" altLang="en-US"/>
              <a:pPr/>
              <a:t>‹#›</a:t>
            </a:fld>
            <a:endParaRPr lang="en-GB" altLang="en-US"/>
          </a:p>
        </p:txBody>
      </p:sp>
    </p:spTree>
    <p:extLst>
      <p:ext uri="{BB962C8B-B14F-4D97-AF65-F5344CB8AC3E}">
        <p14:creationId xmlns:p14="http://schemas.microsoft.com/office/powerpoint/2010/main" val="20795238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7EDAF-98E9-795F-CB95-47314A0F7387}"/>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E6816EC-4674-6A92-E319-8C1940784D0F}"/>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CBA7826D-0E11-4CAB-72A2-C885BFCCACF9}"/>
              </a:ext>
            </a:extLst>
          </p:cNvPr>
          <p:cNvSpPr>
            <a:spLocks noGrp="1"/>
          </p:cNvSpPr>
          <p:nvPr>
            <p:ph type="sldNum" sz="quarter" idx="12"/>
          </p:nvPr>
        </p:nvSpPr>
        <p:spPr/>
        <p:txBody>
          <a:bodyPr/>
          <a:lstStyle>
            <a:lvl1pPr>
              <a:defRPr/>
            </a:lvl1pPr>
          </a:lstStyle>
          <a:p>
            <a:fld id="{9A5074F8-1140-41C3-9184-B5DEA1C06DE6}" type="slidenum">
              <a:rPr lang="en-GB" altLang="en-US"/>
              <a:pPr/>
              <a:t>‹#›</a:t>
            </a:fld>
            <a:endParaRPr lang="en-GB" altLang="en-US"/>
          </a:p>
        </p:txBody>
      </p:sp>
    </p:spTree>
    <p:extLst>
      <p:ext uri="{BB962C8B-B14F-4D97-AF65-F5344CB8AC3E}">
        <p14:creationId xmlns:p14="http://schemas.microsoft.com/office/powerpoint/2010/main" val="32276944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9E7A68-6880-6492-89DE-5491D7322B2F}"/>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DAF04E84-019C-2B9D-00F7-4F0E34524E95}"/>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98C2DCE0-47EB-060A-2A84-A9BA38AC198C}"/>
              </a:ext>
            </a:extLst>
          </p:cNvPr>
          <p:cNvSpPr>
            <a:spLocks noGrp="1"/>
          </p:cNvSpPr>
          <p:nvPr>
            <p:ph type="sldNum" sz="quarter" idx="12"/>
          </p:nvPr>
        </p:nvSpPr>
        <p:spPr/>
        <p:txBody>
          <a:bodyPr/>
          <a:lstStyle>
            <a:lvl1pPr>
              <a:defRPr/>
            </a:lvl1pPr>
          </a:lstStyle>
          <a:p>
            <a:fld id="{1EF082BB-9B18-4EB0-BCB1-FA6AD90EB3D5}" type="slidenum">
              <a:rPr lang="en-GB" altLang="en-US"/>
              <a:pPr/>
              <a:t>‹#›</a:t>
            </a:fld>
            <a:endParaRPr lang="en-GB" altLang="en-US"/>
          </a:p>
        </p:txBody>
      </p:sp>
    </p:spTree>
    <p:extLst>
      <p:ext uri="{BB962C8B-B14F-4D97-AF65-F5344CB8AC3E}">
        <p14:creationId xmlns:p14="http://schemas.microsoft.com/office/powerpoint/2010/main" val="352581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4759194-09AB-40E8-C33C-7B9090B20B3F}"/>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E66FF46C-2144-C8D7-1D7E-25393D9A4348}"/>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C8B59A5A-D715-A548-0606-A820BDD0CE88}"/>
              </a:ext>
            </a:extLst>
          </p:cNvPr>
          <p:cNvSpPr>
            <a:spLocks noGrp="1"/>
          </p:cNvSpPr>
          <p:nvPr>
            <p:ph type="sldNum" sz="quarter" idx="12"/>
          </p:nvPr>
        </p:nvSpPr>
        <p:spPr/>
        <p:txBody>
          <a:bodyPr/>
          <a:lstStyle>
            <a:lvl1pPr>
              <a:defRPr/>
            </a:lvl1pPr>
          </a:lstStyle>
          <a:p>
            <a:fld id="{6D2E4651-E419-4F02-9804-E8E03FA41AEF}" type="slidenum">
              <a:rPr lang="en-GB" altLang="en-US"/>
              <a:pPr/>
              <a:t>‹#›</a:t>
            </a:fld>
            <a:endParaRPr lang="en-GB" altLang="en-US"/>
          </a:p>
        </p:txBody>
      </p:sp>
    </p:spTree>
    <p:extLst>
      <p:ext uri="{BB962C8B-B14F-4D97-AF65-F5344CB8AC3E}">
        <p14:creationId xmlns:p14="http://schemas.microsoft.com/office/powerpoint/2010/main" val="2623111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C59416-E6BD-7026-DB30-0C88AE60FA8D}"/>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2D0318FD-021E-3D6F-696A-BFF48733FAD1}"/>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422DCAF9-F1A9-83C2-CA21-362FCE525390}"/>
              </a:ext>
            </a:extLst>
          </p:cNvPr>
          <p:cNvSpPr>
            <a:spLocks noGrp="1"/>
          </p:cNvSpPr>
          <p:nvPr>
            <p:ph type="sldNum" sz="quarter" idx="12"/>
          </p:nvPr>
        </p:nvSpPr>
        <p:spPr/>
        <p:txBody>
          <a:bodyPr/>
          <a:lstStyle>
            <a:lvl1pPr>
              <a:defRPr/>
            </a:lvl1pPr>
          </a:lstStyle>
          <a:p>
            <a:fld id="{520B4519-20FA-40D0-A091-078A1CA2E2D5}" type="slidenum">
              <a:rPr lang="en-GB" altLang="en-US"/>
              <a:pPr/>
              <a:t>‹#›</a:t>
            </a:fld>
            <a:endParaRPr lang="en-GB" altLang="en-US"/>
          </a:p>
        </p:txBody>
      </p:sp>
    </p:spTree>
    <p:extLst>
      <p:ext uri="{BB962C8B-B14F-4D97-AF65-F5344CB8AC3E}">
        <p14:creationId xmlns:p14="http://schemas.microsoft.com/office/powerpoint/2010/main" val="29367839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81332C-1CCB-E5E1-929A-90A9E0E7CEEF}"/>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992FA31C-848C-E26B-245D-2F1E2A319D1E}"/>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67C0BCFB-6987-CBC4-F070-BC595C985A07}"/>
              </a:ext>
            </a:extLst>
          </p:cNvPr>
          <p:cNvSpPr>
            <a:spLocks noGrp="1"/>
          </p:cNvSpPr>
          <p:nvPr>
            <p:ph type="sldNum" sz="quarter" idx="12"/>
          </p:nvPr>
        </p:nvSpPr>
        <p:spPr/>
        <p:txBody>
          <a:bodyPr/>
          <a:lstStyle>
            <a:lvl1pPr>
              <a:defRPr/>
            </a:lvl1pPr>
          </a:lstStyle>
          <a:p>
            <a:fld id="{50F01B04-2815-4289-9629-D0F9966D1FA6}" type="slidenum">
              <a:rPr lang="en-GB" altLang="en-US"/>
              <a:pPr/>
              <a:t>‹#›</a:t>
            </a:fld>
            <a:endParaRPr lang="en-GB" altLang="en-US"/>
          </a:p>
        </p:txBody>
      </p:sp>
    </p:spTree>
    <p:extLst>
      <p:ext uri="{BB962C8B-B14F-4D97-AF65-F5344CB8AC3E}">
        <p14:creationId xmlns:p14="http://schemas.microsoft.com/office/powerpoint/2010/main" val="42926886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C85C97F-5627-ED39-5D07-8C7C237596B8}"/>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6FA618CA-5A5C-33E7-F4C6-51FF8AC62EA8}"/>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258DE674-2451-BB68-E769-16A2100CBE42}"/>
              </a:ext>
            </a:extLst>
          </p:cNvPr>
          <p:cNvSpPr>
            <a:spLocks noGrp="1"/>
          </p:cNvSpPr>
          <p:nvPr>
            <p:ph type="sldNum" sz="quarter" idx="12"/>
          </p:nvPr>
        </p:nvSpPr>
        <p:spPr/>
        <p:txBody>
          <a:bodyPr/>
          <a:lstStyle>
            <a:lvl1pPr>
              <a:defRPr/>
            </a:lvl1pPr>
          </a:lstStyle>
          <a:p>
            <a:fld id="{40DFE847-B0FC-40F3-92E3-D9690AACC2A6}" type="slidenum">
              <a:rPr lang="en-GB" altLang="en-US"/>
              <a:pPr/>
              <a:t>‹#›</a:t>
            </a:fld>
            <a:endParaRPr lang="en-GB" altLang="en-US"/>
          </a:p>
        </p:txBody>
      </p:sp>
    </p:spTree>
    <p:extLst>
      <p:ext uri="{BB962C8B-B14F-4D97-AF65-F5344CB8AC3E}">
        <p14:creationId xmlns:p14="http://schemas.microsoft.com/office/powerpoint/2010/main" val="24550676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B1C834EB-BF54-3DDC-84B6-C0125169A70E}"/>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969FF63D-D21C-E421-F11C-5D0C07C2DC43}"/>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7C582544-7002-0A11-0BC7-B70EB88A3D18}"/>
              </a:ext>
            </a:extLst>
          </p:cNvPr>
          <p:cNvSpPr>
            <a:spLocks noGrp="1"/>
          </p:cNvSpPr>
          <p:nvPr>
            <p:ph type="sldNum" sz="quarter" idx="12"/>
          </p:nvPr>
        </p:nvSpPr>
        <p:spPr/>
        <p:txBody>
          <a:bodyPr/>
          <a:lstStyle>
            <a:lvl1pPr>
              <a:defRPr/>
            </a:lvl1pPr>
          </a:lstStyle>
          <a:p>
            <a:fld id="{377C88EF-843D-40C6-BEA5-0C60ACD931E3}" type="slidenum">
              <a:rPr lang="en-GB" altLang="en-US"/>
              <a:pPr/>
              <a:t>‹#›</a:t>
            </a:fld>
            <a:endParaRPr lang="en-GB" altLang="en-US"/>
          </a:p>
        </p:txBody>
      </p:sp>
    </p:spTree>
    <p:extLst>
      <p:ext uri="{BB962C8B-B14F-4D97-AF65-F5344CB8AC3E}">
        <p14:creationId xmlns:p14="http://schemas.microsoft.com/office/powerpoint/2010/main" val="621216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9B3B364-BF53-5BE6-60C6-6E4F84958C58}"/>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5F8A3095-99AC-377D-4F34-B8626FE6C2FE}"/>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3ACB9964-CD81-02EC-A091-34CD6948CFBD}"/>
              </a:ext>
            </a:extLst>
          </p:cNvPr>
          <p:cNvSpPr>
            <a:spLocks noGrp="1"/>
          </p:cNvSpPr>
          <p:nvPr>
            <p:ph type="sldNum" sz="quarter" idx="12"/>
          </p:nvPr>
        </p:nvSpPr>
        <p:spPr/>
        <p:txBody>
          <a:bodyPr/>
          <a:lstStyle>
            <a:lvl1pPr>
              <a:defRPr/>
            </a:lvl1pPr>
          </a:lstStyle>
          <a:p>
            <a:fld id="{8C6EBBDB-7146-45F8-93DE-02977841C052}" type="slidenum">
              <a:rPr lang="en-GB" altLang="en-US"/>
              <a:pPr/>
              <a:t>‹#›</a:t>
            </a:fld>
            <a:endParaRPr lang="en-GB" altLang="en-US"/>
          </a:p>
        </p:txBody>
      </p:sp>
    </p:spTree>
    <p:extLst>
      <p:ext uri="{BB962C8B-B14F-4D97-AF65-F5344CB8AC3E}">
        <p14:creationId xmlns:p14="http://schemas.microsoft.com/office/powerpoint/2010/main" val="38180553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F311F-D5F4-5DAC-B3EA-0E6ADAD6AECD}"/>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C506F156-326A-E344-87F2-C16D2BC383B5}"/>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6B566DD0-7672-5CDC-DFEE-83300BD788B6}"/>
              </a:ext>
            </a:extLst>
          </p:cNvPr>
          <p:cNvSpPr>
            <a:spLocks noGrp="1"/>
          </p:cNvSpPr>
          <p:nvPr>
            <p:ph type="sldNum" sz="quarter" idx="12"/>
          </p:nvPr>
        </p:nvSpPr>
        <p:spPr/>
        <p:txBody>
          <a:bodyPr/>
          <a:lstStyle>
            <a:lvl1pPr>
              <a:defRPr/>
            </a:lvl1pPr>
          </a:lstStyle>
          <a:p>
            <a:fld id="{186378B9-7CEA-4CED-9D00-3E51A7BF25CE}" type="slidenum">
              <a:rPr lang="en-GB" altLang="en-US"/>
              <a:pPr/>
              <a:t>‹#›</a:t>
            </a:fld>
            <a:endParaRPr lang="en-GB" altLang="en-US"/>
          </a:p>
        </p:txBody>
      </p:sp>
    </p:spTree>
    <p:extLst>
      <p:ext uri="{BB962C8B-B14F-4D97-AF65-F5344CB8AC3E}">
        <p14:creationId xmlns:p14="http://schemas.microsoft.com/office/powerpoint/2010/main" val="32517995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2491B-7CCD-C7F8-DDF2-4921B5DBE30B}"/>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83286717-1B26-6C31-6592-83F5408DA70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1E85D2BE-A9F1-3BE9-727C-04F665DD9A35}"/>
              </a:ext>
            </a:extLst>
          </p:cNvPr>
          <p:cNvSpPr>
            <a:spLocks noGrp="1"/>
          </p:cNvSpPr>
          <p:nvPr>
            <p:ph type="sldNum" sz="quarter" idx="12"/>
          </p:nvPr>
        </p:nvSpPr>
        <p:spPr/>
        <p:txBody>
          <a:bodyPr/>
          <a:lstStyle>
            <a:lvl1pPr>
              <a:defRPr/>
            </a:lvl1pPr>
          </a:lstStyle>
          <a:p>
            <a:fld id="{46C402F2-DE6C-4CE2-9A5C-516A87049AB3}" type="slidenum">
              <a:rPr lang="en-GB" altLang="en-US"/>
              <a:pPr/>
              <a:t>‹#›</a:t>
            </a:fld>
            <a:endParaRPr lang="en-GB" altLang="en-US"/>
          </a:p>
        </p:txBody>
      </p:sp>
    </p:spTree>
    <p:extLst>
      <p:ext uri="{BB962C8B-B14F-4D97-AF65-F5344CB8AC3E}">
        <p14:creationId xmlns:p14="http://schemas.microsoft.com/office/powerpoint/2010/main" val="27846855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3D5EFE02-D72A-93EC-BA22-381E34016A1B}"/>
              </a:ext>
            </a:extLst>
          </p:cNvPr>
          <p:cNvSpPr>
            <a:spLocks noGrp="1"/>
          </p:cNvSpPr>
          <p:nvPr>
            <p:ph type="dt" sz="half" idx="10"/>
          </p:nvPr>
        </p:nvSpPr>
        <p:spPr/>
        <p:txBody>
          <a:bodyPr/>
          <a:lstStyle>
            <a:lvl1pPr>
              <a:defRPr/>
            </a:lvl1pPr>
          </a:lstStyle>
          <a:p>
            <a:pPr>
              <a:defRPr/>
            </a:pPr>
            <a:fld id="{D6483DDD-7E31-4F0F-98E4-8251BAF63808}" type="datetimeFigureOut">
              <a:rPr lang="es-ES"/>
              <a:pPr>
                <a:defRPr/>
              </a:pPr>
              <a:t>04/10/2023</a:t>
            </a:fld>
            <a:endParaRPr lang="es-ES"/>
          </a:p>
        </p:txBody>
      </p:sp>
      <p:sp>
        <p:nvSpPr>
          <p:cNvPr id="5" name="4 Marcador de pie de página">
            <a:extLst>
              <a:ext uri="{FF2B5EF4-FFF2-40B4-BE49-F238E27FC236}">
                <a16:creationId xmlns:a16="http://schemas.microsoft.com/office/drawing/2014/main" id="{38B1DDE2-4B0A-E065-C86E-FDEABB13FDC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0295F08-36A7-F372-C0E2-A846520348E1}"/>
              </a:ext>
            </a:extLst>
          </p:cNvPr>
          <p:cNvSpPr>
            <a:spLocks noGrp="1"/>
          </p:cNvSpPr>
          <p:nvPr>
            <p:ph type="sldNum" sz="quarter" idx="12"/>
          </p:nvPr>
        </p:nvSpPr>
        <p:spPr/>
        <p:txBody>
          <a:bodyPr/>
          <a:lstStyle>
            <a:lvl1pPr>
              <a:defRPr/>
            </a:lvl1pPr>
          </a:lstStyle>
          <a:p>
            <a:pPr>
              <a:defRPr/>
            </a:pPr>
            <a:fld id="{26B9592D-BBEC-49EB-99DE-661276D63DB0}" type="slidenum">
              <a:rPr lang="es-ES" altLang="en-US"/>
              <a:pPr>
                <a:defRPr/>
              </a:pPr>
              <a:t>‹#›</a:t>
            </a:fld>
            <a:endParaRPr lang="es-ES" altLang="en-US"/>
          </a:p>
        </p:txBody>
      </p:sp>
    </p:spTree>
    <p:extLst>
      <p:ext uri="{BB962C8B-B14F-4D97-AF65-F5344CB8AC3E}">
        <p14:creationId xmlns:p14="http://schemas.microsoft.com/office/powerpoint/2010/main" val="36669237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CFF59D3C-7665-2B3A-676F-5DE3F3D3BCEA}"/>
              </a:ext>
            </a:extLst>
          </p:cNvPr>
          <p:cNvSpPr>
            <a:spLocks noGrp="1"/>
          </p:cNvSpPr>
          <p:nvPr>
            <p:ph type="dt" sz="half" idx="10"/>
          </p:nvPr>
        </p:nvSpPr>
        <p:spPr/>
        <p:txBody>
          <a:bodyPr/>
          <a:lstStyle>
            <a:lvl1pPr>
              <a:defRPr/>
            </a:lvl1pPr>
          </a:lstStyle>
          <a:p>
            <a:pPr>
              <a:defRPr/>
            </a:pPr>
            <a:fld id="{37FB8B4B-D673-467A-9809-63E19537BCA4}" type="datetimeFigureOut">
              <a:rPr lang="es-ES"/>
              <a:pPr>
                <a:defRPr/>
              </a:pPr>
              <a:t>04/10/2023</a:t>
            </a:fld>
            <a:endParaRPr lang="es-ES"/>
          </a:p>
        </p:txBody>
      </p:sp>
      <p:sp>
        <p:nvSpPr>
          <p:cNvPr id="5" name="4 Marcador de pie de página">
            <a:extLst>
              <a:ext uri="{FF2B5EF4-FFF2-40B4-BE49-F238E27FC236}">
                <a16:creationId xmlns:a16="http://schemas.microsoft.com/office/drawing/2014/main" id="{FB06F8FA-944E-23C6-4B33-9242083954E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81861C8-9509-DA29-5D67-F6E235DB1D0B}"/>
              </a:ext>
            </a:extLst>
          </p:cNvPr>
          <p:cNvSpPr>
            <a:spLocks noGrp="1"/>
          </p:cNvSpPr>
          <p:nvPr>
            <p:ph type="sldNum" sz="quarter" idx="12"/>
          </p:nvPr>
        </p:nvSpPr>
        <p:spPr/>
        <p:txBody>
          <a:bodyPr/>
          <a:lstStyle>
            <a:lvl1pPr>
              <a:defRPr/>
            </a:lvl1pPr>
          </a:lstStyle>
          <a:p>
            <a:pPr>
              <a:defRPr/>
            </a:pPr>
            <a:fld id="{54C7ED04-BB06-46B6-8B7F-C63B37807395}" type="slidenum">
              <a:rPr lang="es-ES" altLang="en-US"/>
              <a:pPr>
                <a:defRPr/>
              </a:pPr>
              <a:t>‹#›</a:t>
            </a:fld>
            <a:endParaRPr lang="es-ES" altLang="en-US"/>
          </a:p>
        </p:txBody>
      </p:sp>
    </p:spTree>
    <p:extLst>
      <p:ext uri="{BB962C8B-B14F-4D97-AF65-F5344CB8AC3E}">
        <p14:creationId xmlns:p14="http://schemas.microsoft.com/office/powerpoint/2010/main" val="32668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19188894-36BE-CC88-B62A-3137AB45D8D8}"/>
              </a:ext>
            </a:extLst>
          </p:cNvPr>
          <p:cNvSpPr>
            <a:spLocks noGrp="1"/>
          </p:cNvSpPr>
          <p:nvPr>
            <p:ph type="dt" sz="half" idx="10"/>
          </p:nvPr>
        </p:nvSpPr>
        <p:spPr/>
        <p:txBody>
          <a:bodyPr/>
          <a:lstStyle>
            <a:lvl1pPr>
              <a:defRPr/>
            </a:lvl1pPr>
          </a:lstStyle>
          <a:p>
            <a:pPr>
              <a:defRPr/>
            </a:pPr>
            <a:fld id="{104C5A0C-E62C-4E0D-9B6D-B7EFE289928C}" type="datetimeFigureOut">
              <a:rPr lang="es-ES"/>
              <a:pPr>
                <a:defRPr/>
              </a:pPr>
              <a:t>04/10/2023</a:t>
            </a:fld>
            <a:endParaRPr lang="es-ES"/>
          </a:p>
        </p:txBody>
      </p:sp>
      <p:sp>
        <p:nvSpPr>
          <p:cNvPr id="5" name="4 Marcador de pie de página">
            <a:extLst>
              <a:ext uri="{FF2B5EF4-FFF2-40B4-BE49-F238E27FC236}">
                <a16:creationId xmlns:a16="http://schemas.microsoft.com/office/drawing/2014/main" id="{2D3ABE25-7419-BC68-FF21-34E7B68B8CD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B9D07FE6-B3A7-EDAB-5718-8B79688176B0}"/>
              </a:ext>
            </a:extLst>
          </p:cNvPr>
          <p:cNvSpPr>
            <a:spLocks noGrp="1"/>
          </p:cNvSpPr>
          <p:nvPr>
            <p:ph type="sldNum" sz="quarter" idx="12"/>
          </p:nvPr>
        </p:nvSpPr>
        <p:spPr/>
        <p:txBody>
          <a:bodyPr/>
          <a:lstStyle>
            <a:lvl1pPr>
              <a:defRPr/>
            </a:lvl1pPr>
          </a:lstStyle>
          <a:p>
            <a:pPr>
              <a:defRPr/>
            </a:pPr>
            <a:fld id="{0F4CC50E-7DC4-4FF6-AA72-B38EC8AE6D59}" type="slidenum">
              <a:rPr lang="es-ES" altLang="en-US"/>
              <a:pPr>
                <a:defRPr/>
              </a:pPr>
              <a:t>‹#›</a:t>
            </a:fld>
            <a:endParaRPr lang="es-ES" altLang="en-US"/>
          </a:p>
        </p:txBody>
      </p:sp>
    </p:spTree>
    <p:extLst>
      <p:ext uri="{BB962C8B-B14F-4D97-AF65-F5344CB8AC3E}">
        <p14:creationId xmlns:p14="http://schemas.microsoft.com/office/powerpoint/2010/main" val="3180334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886E6FCC-C149-464E-717C-3817462B8166}"/>
              </a:ext>
            </a:extLst>
          </p:cNvPr>
          <p:cNvSpPr>
            <a:spLocks noGrp="1"/>
          </p:cNvSpPr>
          <p:nvPr>
            <p:ph type="dt" sz="half" idx="10"/>
          </p:nvPr>
        </p:nvSpPr>
        <p:spPr/>
        <p:txBody>
          <a:bodyPr/>
          <a:lstStyle>
            <a:lvl1pPr>
              <a:defRPr/>
            </a:lvl1pPr>
          </a:lstStyle>
          <a:p>
            <a:pPr>
              <a:defRPr/>
            </a:pPr>
            <a:fld id="{09D6D9AC-AFF3-412A-900C-D055238EC96E}" type="datetimeFigureOut">
              <a:rPr lang="es-ES"/>
              <a:pPr>
                <a:defRPr/>
              </a:pPr>
              <a:t>04/10/2023</a:t>
            </a:fld>
            <a:endParaRPr lang="es-ES"/>
          </a:p>
        </p:txBody>
      </p:sp>
      <p:sp>
        <p:nvSpPr>
          <p:cNvPr id="6" name="4 Marcador de pie de página">
            <a:extLst>
              <a:ext uri="{FF2B5EF4-FFF2-40B4-BE49-F238E27FC236}">
                <a16:creationId xmlns:a16="http://schemas.microsoft.com/office/drawing/2014/main" id="{9C292146-A553-56A7-4137-B59F71DFC7F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0788069-2A13-2713-6F2C-4F5E71BA88E8}"/>
              </a:ext>
            </a:extLst>
          </p:cNvPr>
          <p:cNvSpPr>
            <a:spLocks noGrp="1"/>
          </p:cNvSpPr>
          <p:nvPr>
            <p:ph type="sldNum" sz="quarter" idx="12"/>
          </p:nvPr>
        </p:nvSpPr>
        <p:spPr/>
        <p:txBody>
          <a:bodyPr/>
          <a:lstStyle>
            <a:lvl1pPr>
              <a:defRPr/>
            </a:lvl1pPr>
          </a:lstStyle>
          <a:p>
            <a:pPr>
              <a:defRPr/>
            </a:pPr>
            <a:fld id="{394EAE85-29FA-44E4-B8F7-012DF359531B}" type="slidenum">
              <a:rPr lang="es-ES" altLang="en-US"/>
              <a:pPr>
                <a:defRPr/>
              </a:pPr>
              <a:t>‹#›</a:t>
            </a:fld>
            <a:endParaRPr lang="es-ES" altLang="en-US"/>
          </a:p>
        </p:txBody>
      </p:sp>
    </p:spTree>
    <p:extLst>
      <p:ext uri="{BB962C8B-B14F-4D97-AF65-F5344CB8AC3E}">
        <p14:creationId xmlns:p14="http://schemas.microsoft.com/office/powerpoint/2010/main" val="40348818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34028D1F-B920-86E0-87C0-B189512DEEAD}"/>
              </a:ext>
            </a:extLst>
          </p:cNvPr>
          <p:cNvSpPr>
            <a:spLocks noGrp="1"/>
          </p:cNvSpPr>
          <p:nvPr>
            <p:ph type="dt" sz="half" idx="10"/>
          </p:nvPr>
        </p:nvSpPr>
        <p:spPr/>
        <p:txBody>
          <a:bodyPr/>
          <a:lstStyle>
            <a:lvl1pPr>
              <a:defRPr/>
            </a:lvl1pPr>
          </a:lstStyle>
          <a:p>
            <a:pPr>
              <a:defRPr/>
            </a:pPr>
            <a:fld id="{C7556E2E-DA1F-436B-93BF-F032B22556D7}" type="datetimeFigureOut">
              <a:rPr lang="es-ES"/>
              <a:pPr>
                <a:defRPr/>
              </a:pPr>
              <a:t>04/10/2023</a:t>
            </a:fld>
            <a:endParaRPr lang="es-ES"/>
          </a:p>
        </p:txBody>
      </p:sp>
      <p:sp>
        <p:nvSpPr>
          <p:cNvPr id="8" name="4 Marcador de pie de página">
            <a:extLst>
              <a:ext uri="{FF2B5EF4-FFF2-40B4-BE49-F238E27FC236}">
                <a16:creationId xmlns:a16="http://schemas.microsoft.com/office/drawing/2014/main" id="{FCA31001-CBBD-B74C-DCE0-055F865FA35F}"/>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0967595C-868F-BD39-509E-7D0F522F1766}"/>
              </a:ext>
            </a:extLst>
          </p:cNvPr>
          <p:cNvSpPr>
            <a:spLocks noGrp="1"/>
          </p:cNvSpPr>
          <p:nvPr>
            <p:ph type="sldNum" sz="quarter" idx="12"/>
          </p:nvPr>
        </p:nvSpPr>
        <p:spPr/>
        <p:txBody>
          <a:bodyPr/>
          <a:lstStyle>
            <a:lvl1pPr>
              <a:defRPr/>
            </a:lvl1pPr>
          </a:lstStyle>
          <a:p>
            <a:pPr>
              <a:defRPr/>
            </a:pPr>
            <a:fld id="{3BA8F12A-D8F4-4F33-9821-6E7EE7C5C61F}" type="slidenum">
              <a:rPr lang="es-ES" altLang="en-US"/>
              <a:pPr>
                <a:defRPr/>
              </a:pPr>
              <a:t>‹#›</a:t>
            </a:fld>
            <a:endParaRPr lang="es-ES" altLang="en-US"/>
          </a:p>
        </p:txBody>
      </p:sp>
    </p:spTree>
    <p:extLst>
      <p:ext uri="{BB962C8B-B14F-4D97-AF65-F5344CB8AC3E}">
        <p14:creationId xmlns:p14="http://schemas.microsoft.com/office/powerpoint/2010/main" val="19392700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5E2F2E2D-F811-1DA1-C3D7-720E8D15D61D}"/>
              </a:ext>
            </a:extLst>
          </p:cNvPr>
          <p:cNvSpPr>
            <a:spLocks noGrp="1"/>
          </p:cNvSpPr>
          <p:nvPr>
            <p:ph type="dt" sz="half" idx="10"/>
          </p:nvPr>
        </p:nvSpPr>
        <p:spPr/>
        <p:txBody>
          <a:bodyPr/>
          <a:lstStyle>
            <a:lvl1pPr>
              <a:defRPr/>
            </a:lvl1pPr>
          </a:lstStyle>
          <a:p>
            <a:pPr>
              <a:defRPr/>
            </a:pPr>
            <a:fld id="{E26938DC-E043-4004-B071-18486DF0D8D9}" type="datetimeFigureOut">
              <a:rPr lang="es-ES"/>
              <a:pPr>
                <a:defRPr/>
              </a:pPr>
              <a:t>04/10/2023</a:t>
            </a:fld>
            <a:endParaRPr lang="es-ES"/>
          </a:p>
        </p:txBody>
      </p:sp>
      <p:sp>
        <p:nvSpPr>
          <p:cNvPr id="4" name="4 Marcador de pie de página">
            <a:extLst>
              <a:ext uri="{FF2B5EF4-FFF2-40B4-BE49-F238E27FC236}">
                <a16:creationId xmlns:a16="http://schemas.microsoft.com/office/drawing/2014/main" id="{65502812-7B06-E6F0-BD15-CD3E1AA61F06}"/>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D636FE62-2F7B-4DF3-613A-275C7460E7FB}"/>
              </a:ext>
            </a:extLst>
          </p:cNvPr>
          <p:cNvSpPr>
            <a:spLocks noGrp="1"/>
          </p:cNvSpPr>
          <p:nvPr>
            <p:ph type="sldNum" sz="quarter" idx="12"/>
          </p:nvPr>
        </p:nvSpPr>
        <p:spPr/>
        <p:txBody>
          <a:bodyPr/>
          <a:lstStyle>
            <a:lvl1pPr>
              <a:defRPr/>
            </a:lvl1pPr>
          </a:lstStyle>
          <a:p>
            <a:pPr>
              <a:defRPr/>
            </a:pPr>
            <a:fld id="{E676EDF1-9E71-4BA0-8A79-42B052FC4541}" type="slidenum">
              <a:rPr lang="es-ES" altLang="en-US"/>
              <a:pPr>
                <a:defRPr/>
              </a:pPr>
              <a:t>‹#›</a:t>
            </a:fld>
            <a:endParaRPr lang="es-ES" altLang="en-US"/>
          </a:p>
        </p:txBody>
      </p:sp>
    </p:spTree>
    <p:extLst>
      <p:ext uri="{BB962C8B-B14F-4D97-AF65-F5344CB8AC3E}">
        <p14:creationId xmlns:p14="http://schemas.microsoft.com/office/powerpoint/2010/main" val="6306452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1D51DB75-A560-8B1C-FFE2-DEC700F568F8}"/>
              </a:ext>
            </a:extLst>
          </p:cNvPr>
          <p:cNvSpPr>
            <a:spLocks noGrp="1"/>
          </p:cNvSpPr>
          <p:nvPr>
            <p:ph type="dt" sz="half" idx="10"/>
          </p:nvPr>
        </p:nvSpPr>
        <p:spPr/>
        <p:txBody>
          <a:bodyPr/>
          <a:lstStyle>
            <a:lvl1pPr>
              <a:defRPr/>
            </a:lvl1pPr>
          </a:lstStyle>
          <a:p>
            <a:pPr>
              <a:defRPr/>
            </a:pPr>
            <a:fld id="{595212D5-B996-498E-B671-12D033BC519C}" type="datetimeFigureOut">
              <a:rPr lang="es-ES"/>
              <a:pPr>
                <a:defRPr/>
              </a:pPr>
              <a:t>04/10/2023</a:t>
            </a:fld>
            <a:endParaRPr lang="es-ES"/>
          </a:p>
        </p:txBody>
      </p:sp>
      <p:sp>
        <p:nvSpPr>
          <p:cNvPr id="3" name="4 Marcador de pie de página">
            <a:extLst>
              <a:ext uri="{FF2B5EF4-FFF2-40B4-BE49-F238E27FC236}">
                <a16:creationId xmlns:a16="http://schemas.microsoft.com/office/drawing/2014/main" id="{32AE06D5-21A9-B9BA-2B8A-C3276B622DD4}"/>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90A6E8E2-EDF9-99F4-1AE1-5560EE2767C3}"/>
              </a:ext>
            </a:extLst>
          </p:cNvPr>
          <p:cNvSpPr>
            <a:spLocks noGrp="1"/>
          </p:cNvSpPr>
          <p:nvPr>
            <p:ph type="sldNum" sz="quarter" idx="12"/>
          </p:nvPr>
        </p:nvSpPr>
        <p:spPr/>
        <p:txBody>
          <a:bodyPr/>
          <a:lstStyle>
            <a:lvl1pPr>
              <a:defRPr/>
            </a:lvl1pPr>
          </a:lstStyle>
          <a:p>
            <a:pPr>
              <a:defRPr/>
            </a:pPr>
            <a:fld id="{60969979-029E-4228-B968-92EB7789AA6C}" type="slidenum">
              <a:rPr lang="es-ES" altLang="en-US"/>
              <a:pPr>
                <a:defRPr/>
              </a:pPr>
              <a:t>‹#›</a:t>
            </a:fld>
            <a:endParaRPr lang="es-ES" altLang="en-US"/>
          </a:p>
        </p:txBody>
      </p:sp>
    </p:spTree>
    <p:extLst>
      <p:ext uri="{BB962C8B-B14F-4D97-AF65-F5344CB8AC3E}">
        <p14:creationId xmlns:p14="http://schemas.microsoft.com/office/powerpoint/2010/main" val="3687738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0229597-9F1A-4C64-D07C-18B31C16C4B3}"/>
              </a:ext>
            </a:extLst>
          </p:cNvPr>
          <p:cNvSpPr>
            <a:spLocks noGrp="1"/>
          </p:cNvSpPr>
          <p:nvPr>
            <p:ph type="dt" sz="half" idx="10"/>
          </p:nvPr>
        </p:nvSpPr>
        <p:spPr/>
        <p:txBody>
          <a:bodyPr/>
          <a:lstStyle>
            <a:lvl1pPr>
              <a:defRPr/>
            </a:lvl1pPr>
          </a:lstStyle>
          <a:p>
            <a:pPr>
              <a:defRPr/>
            </a:pPr>
            <a:fld id="{0E519FC9-8211-4FEA-A48E-C3A7A600E485}" type="datetimeFigureOut">
              <a:rPr lang="es-ES"/>
              <a:pPr>
                <a:defRPr/>
              </a:pPr>
              <a:t>04/10/2023</a:t>
            </a:fld>
            <a:endParaRPr lang="es-ES"/>
          </a:p>
        </p:txBody>
      </p:sp>
      <p:sp>
        <p:nvSpPr>
          <p:cNvPr id="6" name="4 Marcador de pie de página">
            <a:extLst>
              <a:ext uri="{FF2B5EF4-FFF2-40B4-BE49-F238E27FC236}">
                <a16:creationId xmlns:a16="http://schemas.microsoft.com/office/drawing/2014/main" id="{E1AA97C4-C460-EE1A-E5E6-4130C3D3BBC5}"/>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AF3537B0-C39B-9096-1457-DD685D94D377}"/>
              </a:ext>
            </a:extLst>
          </p:cNvPr>
          <p:cNvSpPr>
            <a:spLocks noGrp="1"/>
          </p:cNvSpPr>
          <p:nvPr>
            <p:ph type="sldNum" sz="quarter" idx="12"/>
          </p:nvPr>
        </p:nvSpPr>
        <p:spPr/>
        <p:txBody>
          <a:bodyPr/>
          <a:lstStyle>
            <a:lvl1pPr>
              <a:defRPr/>
            </a:lvl1pPr>
          </a:lstStyle>
          <a:p>
            <a:pPr>
              <a:defRPr/>
            </a:pPr>
            <a:fld id="{2B2AE724-764C-4EC0-8F52-4705E5B16F3A}" type="slidenum">
              <a:rPr lang="es-ES" altLang="en-US"/>
              <a:pPr>
                <a:defRPr/>
              </a:pPr>
              <a:t>‹#›</a:t>
            </a:fld>
            <a:endParaRPr lang="es-ES" altLang="en-US"/>
          </a:p>
        </p:txBody>
      </p:sp>
    </p:spTree>
    <p:extLst>
      <p:ext uri="{BB962C8B-B14F-4D97-AF65-F5344CB8AC3E}">
        <p14:creationId xmlns:p14="http://schemas.microsoft.com/office/powerpoint/2010/main" val="6306207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486F9C5-E47A-6BA3-F0A6-C2488F7C0A81}"/>
              </a:ext>
            </a:extLst>
          </p:cNvPr>
          <p:cNvSpPr>
            <a:spLocks noGrp="1"/>
          </p:cNvSpPr>
          <p:nvPr>
            <p:ph type="dt" sz="half" idx="10"/>
          </p:nvPr>
        </p:nvSpPr>
        <p:spPr/>
        <p:txBody>
          <a:bodyPr/>
          <a:lstStyle>
            <a:lvl1pPr>
              <a:defRPr/>
            </a:lvl1pPr>
          </a:lstStyle>
          <a:p>
            <a:pPr>
              <a:defRPr/>
            </a:pPr>
            <a:fld id="{5C5BE60E-FD6E-40E3-8D56-F95959B9FC73}" type="datetimeFigureOut">
              <a:rPr lang="es-ES"/>
              <a:pPr>
                <a:defRPr/>
              </a:pPr>
              <a:t>04/10/2023</a:t>
            </a:fld>
            <a:endParaRPr lang="es-ES"/>
          </a:p>
        </p:txBody>
      </p:sp>
      <p:sp>
        <p:nvSpPr>
          <p:cNvPr id="6" name="4 Marcador de pie de página">
            <a:extLst>
              <a:ext uri="{FF2B5EF4-FFF2-40B4-BE49-F238E27FC236}">
                <a16:creationId xmlns:a16="http://schemas.microsoft.com/office/drawing/2014/main" id="{43477A67-2299-C205-D260-7D5CD990BC7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97DC99D5-C393-66A6-E173-801BF9223EBC}"/>
              </a:ext>
            </a:extLst>
          </p:cNvPr>
          <p:cNvSpPr>
            <a:spLocks noGrp="1"/>
          </p:cNvSpPr>
          <p:nvPr>
            <p:ph type="sldNum" sz="quarter" idx="12"/>
          </p:nvPr>
        </p:nvSpPr>
        <p:spPr/>
        <p:txBody>
          <a:bodyPr/>
          <a:lstStyle>
            <a:lvl1pPr>
              <a:defRPr/>
            </a:lvl1pPr>
          </a:lstStyle>
          <a:p>
            <a:pPr>
              <a:defRPr/>
            </a:pPr>
            <a:fld id="{A20CA596-BDC9-4B80-ADF0-F841B363FA8B}" type="slidenum">
              <a:rPr lang="es-ES" altLang="en-US"/>
              <a:pPr>
                <a:defRPr/>
              </a:pPr>
              <a:t>‹#›</a:t>
            </a:fld>
            <a:endParaRPr lang="es-ES" altLang="en-US"/>
          </a:p>
        </p:txBody>
      </p:sp>
    </p:spTree>
    <p:extLst>
      <p:ext uri="{BB962C8B-B14F-4D97-AF65-F5344CB8AC3E}">
        <p14:creationId xmlns:p14="http://schemas.microsoft.com/office/powerpoint/2010/main" val="23160194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3DC67122-BDCD-7152-6159-44C09E7DF074}"/>
              </a:ext>
            </a:extLst>
          </p:cNvPr>
          <p:cNvSpPr>
            <a:spLocks noGrp="1"/>
          </p:cNvSpPr>
          <p:nvPr>
            <p:ph type="dt" sz="half" idx="10"/>
          </p:nvPr>
        </p:nvSpPr>
        <p:spPr/>
        <p:txBody>
          <a:bodyPr/>
          <a:lstStyle>
            <a:lvl1pPr>
              <a:defRPr/>
            </a:lvl1pPr>
          </a:lstStyle>
          <a:p>
            <a:pPr>
              <a:defRPr/>
            </a:pPr>
            <a:fld id="{E1481FF3-43DB-45F4-89F2-CC9D5A4DA569}" type="datetimeFigureOut">
              <a:rPr lang="es-ES"/>
              <a:pPr>
                <a:defRPr/>
              </a:pPr>
              <a:t>04/10/2023</a:t>
            </a:fld>
            <a:endParaRPr lang="es-ES"/>
          </a:p>
        </p:txBody>
      </p:sp>
      <p:sp>
        <p:nvSpPr>
          <p:cNvPr id="5" name="4 Marcador de pie de página">
            <a:extLst>
              <a:ext uri="{FF2B5EF4-FFF2-40B4-BE49-F238E27FC236}">
                <a16:creationId xmlns:a16="http://schemas.microsoft.com/office/drawing/2014/main" id="{F28D4E74-F8F8-CCE4-44B5-698F4E2D465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A1FEB1A-7B84-1E99-7AB4-16B16F1AFAB8}"/>
              </a:ext>
            </a:extLst>
          </p:cNvPr>
          <p:cNvSpPr>
            <a:spLocks noGrp="1"/>
          </p:cNvSpPr>
          <p:nvPr>
            <p:ph type="sldNum" sz="quarter" idx="12"/>
          </p:nvPr>
        </p:nvSpPr>
        <p:spPr/>
        <p:txBody>
          <a:bodyPr/>
          <a:lstStyle>
            <a:lvl1pPr>
              <a:defRPr/>
            </a:lvl1pPr>
          </a:lstStyle>
          <a:p>
            <a:pPr>
              <a:defRPr/>
            </a:pPr>
            <a:fld id="{F90BBC72-280E-4CE4-8024-5BED1CE1B45F}" type="slidenum">
              <a:rPr lang="es-ES" altLang="en-US"/>
              <a:pPr>
                <a:defRPr/>
              </a:pPr>
              <a:t>‹#›</a:t>
            </a:fld>
            <a:endParaRPr lang="es-ES" altLang="en-US"/>
          </a:p>
        </p:txBody>
      </p:sp>
    </p:spTree>
    <p:extLst>
      <p:ext uri="{BB962C8B-B14F-4D97-AF65-F5344CB8AC3E}">
        <p14:creationId xmlns:p14="http://schemas.microsoft.com/office/powerpoint/2010/main" val="1837784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780C239-1EC7-DF87-C0BE-941738FC8978}"/>
              </a:ext>
            </a:extLst>
          </p:cNvPr>
          <p:cNvSpPr>
            <a:spLocks noGrp="1"/>
          </p:cNvSpPr>
          <p:nvPr>
            <p:ph type="dt" sz="half" idx="10"/>
          </p:nvPr>
        </p:nvSpPr>
        <p:spPr/>
        <p:txBody>
          <a:bodyPr/>
          <a:lstStyle>
            <a:lvl1pPr>
              <a:defRPr/>
            </a:lvl1pPr>
          </a:lstStyle>
          <a:p>
            <a:pPr>
              <a:defRPr/>
            </a:pPr>
            <a:fld id="{848AB49D-A75D-4A04-98ED-05057757BF85}" type="datetimeFigureOut">
              <a:rPr lang="es-ES"/>
              <a:pPr>
                <a:defRPr/>
              </a:pPr>
              <a:t>04/10/2023</a:t>
            </a:fld>
            <a:endParaRPr lang="es-ES"/>
          </a:p>
        </p:txBody>
      </p:sp>
      <p:sp>
        <p:nvSpPr>
          <p:cNvPr id="5" name="4 Marcador de pie de página">
            <a:extLst>
              <a:ext uri="{FF2B5EF4-FFF2-40B4-BE49-F238E27FC236}">
                <a16:creationId xmlns:a16="http://schemas.microsoft.com/office/drawing/2014/main" id="{C5191F1F-F744-B689-D8F4-AA8B9D5A28F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900730C-560E-10C5-0B36-753E90B9CBB3}"/>
              </a:ext>
            </a:extLst>
          </p:cNvPr>
          <p:cNvSpPr>
            <a:spLocks noGrp="1"/>
          </p:cNvSpPr>
          <p:nvPr>
            <p:ph type="sldNum" sz="quarter" idx="12"/>
          </p:nvPr>
        </p:nvSpPr>
        <p:spPr/>
        <p:txBody>
          <a:bodyPr/>
          <a:lstStyle>
            <a:lvl1pPr>
              <a:defRPr/>
            </a:lvl1pPr>
          </a:lstStyle>
          <a:p>
            <a:pPr>
              <a:defRPr/>
            </a:pPr>
            <a:fld id="{DFB240BD-CCA4-4209-8CEC-2C7C059FB41F}" type="slidenum">
              <a:rPr lang="es-ES" altLang="en-US"/>
              <a:pPr>
                <a:defRPr/>
              </a:pPr>
              <a:t>‹#›</a:t>
            </a:fld>
            <a:endParaRPr lang="es-ES" altLang="en-US"/>
          </a:p>
        </p:txBody>
      </p:sp>
    </p:spTree>
    <p:extLst>
      <p:ext uri="{BB962C8B-B14F-4D97-AF65-F5344CB8AC3E}">
        <p14:creationId xmlns:p14="http://schemas.microsoft.com/office/powerpoint/2010/main" val="16297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F110FE-70DB-4DA2-90D0-8E20E499D944}" type="datetimeFigureOut">
              <a:rPr lang="es-ES" smtClean="0"/>
              <a:pPr/>
              <a:t>04/10/2023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40.xml"/><Relationship Id="rId7" Type="http://schemas.openxmlformats.org/officeDocument/2006/relationships/slideLayout" Target="../slideLayouts/slideLayout180.xml"/><Relationship Id="rId12" Type="http://schemas.openxmlformats.org/officeDocument/2006/relationships/theme" Target="../theme/theme20.xml"/><Relationship Id="rId2" Type="http://schemas.openxmlformats.org/officeDocument/2006/relationships/slideLayout" Target="../slideLayouts/slideLayout130.xml"/><Relationship Id="rId1" Type="http://schemas.openxmlformats.org/officeDocument/2006/relationships/slideLayout" Target="../slideLayouts/slideLayout124.xml"/><Relationship Id="rId6" Type="http://schemas.openxmlformats.org/officeDocument/2006/relationships/slideLayout" Target="../slideLayouts/slideLayout170.xml"/><Relationship Id="rId11" Type="http://schemas.openxmlformats.org/officeDocument/2006/relationships/slideLayout" Target="../slideLayouts/slideLayout220.xml"/><Relationship Id="rId5" Type="http://schemas.openxmlformats.org/officeDocument/2006/relationships/slideLayout" Target="../slideLayouts/slideLayout160.xml"/><Relationship Id="rId10" Type="http://schemas.openxmlformats.org/officeDocument/2006/relationships/slideLayout" Target="../slideLayouts/slideLayout210.xml"/><Relationship Id="rId4" Type="http://schemas.openxmlformats.org/officeDocument/2006/relationships/slideLayout" Target="../slideLayouts/slideLayout150.xml"/><Relationship Id="rId9" Type="http://schemas.openxmlformats.org/officeDocument/2006/relationships/slideLayout" Target="../slideLayouts/slideLayout20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110FE-70DB-4DA2-90D0-8E20E499D944}" type="datetimeFigureOut">
              <a:rPr lang="es-ES" smtClean="0"/>
              <a:pPr/>
              <a:t>04/10/2023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2CC8D-A666-4A01-878E-22E1AE8C11B4}"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59A8BC-1E55-487D-892A-733F9A3FE07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9" name="Rectangle 3">
            <a:extLst>
              <a:ext uri="{FF2B5EF4-FFF2-40B4-BE49-F238E27FC236}">
                <a16:creationId xmlns:a16="http://schemas.microsoft.com/office/drawing/2014/main" id="{5248816B-1BC6-4B97-8B01-6702CFBA691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76C8596-5887-42D0-9834-5D0AE6A218C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4446FAD1-D687-4B5D-9CD3-FA7D977CC3E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02B0E4FB-3F37-4029-8B92-756411884FF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450DC0B1-AF1B-449A-8C44-A129C8506ED5}" type="slidenum">
              <a:rPr lang="en-GB" altLang="en-US"/>
              <a:pPr/>
              <a:t>‹#›</a:t>
            </a:fld>
            <a:endParaRPr lang="en-GB" altLang="en-US"/>
          </a:p>
        </p:txBody>
      </p:sp>
    </p:spTree>
    <p:extLst>
      <p:ext uri="{BB962C8B-B14F-4D97-AF65-F5344CB8AC3E}">
        <p14:creationId xmlns:p14="http://schemas.microsoft.com/office/powerpoint/2010/main" val="24172293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endParaRPr lang="en-GB"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Arial" panose="020B0604020202020204" pitchFamily="34" charset="0"/>
              </a:defRPr>
            </a:lvl1pPr>
          </a:lstStyle>
          <a:p>
            <a:pPr>
              <a:defRPr/>
            </a:pPr>
            <a:endParaRPr lang="en-GB"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E2E135A7-BFA1-48EA-A891-7FF8F14DC970}" type="slidenum">
              <a:rPr lang="en-GB" altLang="en-US"/>
              <a:pPr>
                <a:defRPr/>
              </a:pPr>
              <a:t>‹#›</a:t>
            </a:fld>
            <a:endParaRPr lang="en-GB" altLang="en-US"/>
          </a:p>
        </p:txBody>
      </p:sp>
    </p:spTree>
    <p:extLst>
      <p:ext uri="{BB962C8B-B14F-4D97-AF65-F5344CB8AC3E}">
        <p14:creationId xmlns:p14="http://schemas.microsoft.com/office/powerpoint/2010/main" val="3030074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453B5FD-41BE-4D40-B927-5DB157E3269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46CF179A-2E39-4F53-A8BB-0DE56D27558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B4426802-AFB7-4AD2-90E0-8C3E154F511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C0B39454-D362-470E-A92D-1A59A9B88AA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CFFC1F2A-6A09-4CBA-9433-EC62A99A4FE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ED961CA5-36B3-4AE4-ADC2-397934261ACB}" type="slidenum">
              <a:rPr lang="en-GB" altLang="en-US"/>
              <a:pPr/>
              <a:t>‹#›</a:t>
            </a:fld>
            <a:endParaRPr lang="en-GB" altLang="en-US"/>
          </a:p>
        </p:txBody>
      </p:sp>
    </p:spTree>
    <p:extLst>
      <p:ext uri="{BB962C8B-B14F-4D97-AF65-F5344CB8AC3E}">
        <p14:creationId xmlns:p14="http://schemas.microsoft.com/office/powerpoint/2010/main" val="39164395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3E35D19-191A-4EFF-9E4B-7AA20B7390A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5123" name="Rectangle 3">
            <a:extLst>
              <a:ext uri="{FF2B5EF4-FFF2-40B4-BE49-F238E27FC236}">
                <a16:creationId xmlns:a16="http://schemas.microsoft.com/office/drawing/2014/main" id="{85F43E6F-F35A-4DE0-BA82-BC39CC21D6C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B3B77121-E659-4C1C-85BD-51EFBDBEF4A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1869F3D9-F268-4444-8E68-87F42C0F119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02269651-3DE4-4567-B15E-4AE2341BB08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0528B27B-7628-460F-A389-362C959856A4}" type="slidenum">
              <a:rPr lang="en-GB" altLang="en-US"/>
              <a:pPr/>
              <a:t>‹#›</a:t>
            </a:fld>
            <a:endParaRPr lang="en-GB" altLang="en-US"/>
          </a:p>
        </p:txBody>
      </p:sp>
    </p:spTree>
    <p:extLst>
      <p:ext uri="{BB962C8B-B14F-4D97-AF65-F5344CB8AC3E}">
        <p14:creationId xmlns:p14="http://schemas.microsoft.com/office/powerpoint/2010/main" val="38153328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2A75BF-04B5-4628-7B5F-2B4801BC103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B2711598-3A5B-9BEC-D90D-FE663435EC0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63236A57-E3A0-23EA-88A8-423B80A99FB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745010C5-4805-306A-8400-D321D44A008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53EF5DF9-0DD7-0968-287F-F24918EB033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Century Gothic" panose="020B0502020202020204" pitchFamily="34" charset="0"/>
              </a:defRPr>
            </a:lvl1pPr>
          </a:lstStyle>
          <a:p>
            <a:fld id="{09FDCD47-9F26-4721-A2BA-1905546985E1}" type="slidenum">
              <a:rPr lang="en-GB" altLang="en-US"/>
              <a:pPr/>
              <a:t>‹#›</a:t>
            </a:fld>
            <a:endParaRPr lang="en-GB" altLang="en-US"/>
          </a:p>
        </p:txBody>
      </p:sp>
    </p:spTree>
    <p:extLst>
      <p:ext uri="{BB962C8B-B14F-4D97-AF65-F5344CB8AC3E}">
        <p14:creationId xmlns:p14="http://schemas.microsoft.com/office/powerpoint/2010/main" val="396741600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cs typeface="Arial" charset="0"/>
        </a:defRPr>
      </a:lvl2pPr>
      <a:lvl3pPr algn="ctr" rtl="0" eaLnBrk="0" fontAlgn="base" hangingPunct="0">
        <a:spcBef>
          <a:spcPct val="0"/>
        </a:spcBef>
        <a:spcAft>
          <a:spcPct val="0"/>
        </a:spcAft>
        <a:defRPr sz="4400">
          <a:solidFill>
            <a:schemeClr val="tx2"/>
          </a:solidFill>
          <a:latin typeface="Century Gothic" pitchFamily="34" charset="0"/>
          <a:cs typeface="Arial" charset="0"/>
        </a:defRPr>
      </a:lvl3pPr>
      <a:lvl4pPr algn="ctr" rtl="0" eaLnBrk="0" fontAlgn="base" hangingPunct="0">
        <a:spcBef>
          <a:spcPct val="0"/>
        </a:spcBef>
        <a:spcAft>
          <a:spcPct val="0"/>
        </a:spcAft>
        <a:defRPr sz="4400">
          <a:solidFill>
            <a:schemeClr val="tx2"/>
          </a:solidFill>
          <a:latin typeface="Century Gothic" pitchFamily="34" charset="0"/>
          <a:cs typeface="Arial" charset="0"/>
        </a:defRPr>
      </a:lvl4pPr>
      <a:lvl5pPr algn="ctr" rtl="0" eaLnBrk="0" fontAlgn="base" hangingPunct="0">
        <a:spcBef>
          <a:spcPct val="0"/>
        </a:spcBef>
        <a:spcAft>
          <a:spcPct val="0"/>
        </a:spcAft>
        <a:defRPr sz="4400">
          <a:solidFill>
            <a:schemeClr val="tx2"/>
          </a:solidFill>
          <a:latin typeface="Century Gothic"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F457E1-C8D9-CB2A-AA10-EC5BAA7F5293}"/>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287D85D-9FC7-DFC8-37CF-743F23BB809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D7A0903-CA30-44E6-B120-D1865AACE62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95166A20-9C13-4528-ACAB-E9CFD16CF92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Arial" panose="020B060402020202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66E84455-1055-4345-9EB8-1853415F7C1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247CA36D-34CE-49F4-9E02-DCD4093915E9}" type="slidenum">
              <a:rPr lang="en-GB" altLang="en-US"/>
              <a:pPr/>
              <a:t>‹#›</a:t>
            </a:fld>
            <a:endParaRPr lang="en-GB" altLang="en-US"/>
          </a:p>
        </p:txBody>
      </p:sp>
    </p:spTree>
    <p:extLst>
      <p:ext uri="{BB962C8B-B14F-4D97-AF65-F5344CB8AC3E}">
        <p14:creationId xmlns:p14="http://schemas.microsoft.com/office/powerpoint/2010/main" val="384289192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1 Marcador de título">
            <a:extLst>
              <a:ext uri="{FF2B5EF4-FFF2-40B4-BE49-F238E27FC236}">
                <a16:creationId xmlns:a16="http://schemas.microsoft.com/office/drawing/2014/main" id="{856C1313-63B5-F632-E631-14E7464044D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9219" name="2 Marcador de texto">
            <a:extLst>
              <a:ext uri="{FF2B5EF4-FFF2-40B4-BE49-F238E27FC236}">
                <a16:creationId xmlns:a16="http://schemas.microsoft.com/office/drawing/2014/main" id="{82051FB5-80D0-AA8D-E2D4-0BB120FFAB2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8589FA3B-AAAC-B813-612F-9FD8F9FDEC3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C69B1C5-A10D-4E95-BD58-8E92071970B7}" type="datetimeFigureOut">
              <a:rPr lang="es-ES"/>
              <a:pPr>
                <a:defRPr/>
              </a:pPr>
              <a:t>04/10/2023</a:t>
            </a:fld>
            <a:endParaRPr lang="es-ES"/>
          </a:p>
        </p:txBody>
      </p:sp>
      <p:sp>
        <p:nvSpPr>
          <p:cNvPr id="5" name="4 Marcador de pie de página">
            <a:extLst>
              <a:ext uri="{FF2B5EF4-FFF2-40B4-BE49-F238E27FC236}">
                <a16:creationId xmlns:a16="http://schemas.microsoft.com/office/drawing/2014/main" id="{F83E3E33-F603-EB83-3A0B-DBC78A81E9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95251693-568C-F55B-A301-26866A345C0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76D2CF2-8783-4606-9776-B99B4E7ED761}" type="slidenum">
              <a:rPr lang="es-ES" altLang="en-US"/>
              <a:pPr>
                <a:defRPr/>
              </a:pPr>
              <a:t>‹#›</a:t>
            </a:fld>
            <a:endParaRPr lang="es-ES" altLang="en-US"/>
          </a:p>
        </p:txBody>
      </p:sp>
    </p:spTree>
    <p:extLst>
      <p:ext uri="{BB962C8B-B14F-4D97-AF65-F5344CB8AC3E}">
        <p14:creationId xmlns:p14="http://schemas.microsoft.com/office/powerpoint/2010/main" val="56974255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slide" Target="slide450.xml"/><Relationship Id="rId2" Type="http://schemas.openxmlformats.org/officeDocument/2006/relationships/image" Target="../media/image18.png"/><Relationship Id="rId1" Type="http://schemas.openxmlformats.org/officeDocument/2006/relationships/slideLayout" Target="../slideLayouts/slideLayout6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3.xml"/><Relationship Id="rId5" Type="http://schemas.openxmlformats.org/officeDocument/2006/relationships/image" Target="../media/image23.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0.xml.rels><?xml version="1.0" encoding="UTF-8" standalone="yes"?>
<Relationships xmlns="http://schemas.openxmlformats.org/package/2006/relationships"><Relationship Id="rId3" Type="http://schemas.openxmlformats.org/officeDocument/2006/relationships/slide" Target="slide450.xml"/><Relationship Id="rId2" Type="http://schemas.openxmlformats.org/officeDocument/2006/relationships/image" Target="../media/image28.png"/><Relationship Id="rId1" Type="http://schemas.openxmlformats.org/officeDocument/2006/relationships/slideLayout" Target="../slideLayouts/slideLayout180.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88640"/>
            <a:ext cx="8640960" cy="923330"/>
          </a:xfrm>
          <a:prstGeom prst="rect">
            <a:avLst/>
          </a:prstGeom>
        </p:spPr>
        <p:txBody>
          <a:bodyPr wrap="square">
            <a:spAutoFit/>
          </a:bodyPr>
          <a:lstStyle/>
          <a:p>
            <a:r>
              <a:rPr lang="en-GB" altLang="en-US" dirty="0">
                <a:latin typeface="Comic Sans MS" pitchFamily="66" charset="0"/>
              </a:rPr>
              <a:t>1-20</a:t>
            </a:r>
          </a:p>
          <a:p>
            <a:r>
              <a:rPr lang="en-GB" altLang="en-US" dirty="0">
                <a:latin typeface="Comic Sans MS" pitchFamily="66" charset="0"/>
              </a:rPr>
              <a:t>Improvers (Ele.1)       	</a:t>
            </a:r>
            <a:r>
              <a:rPr lang="en-GB" altLang="en-US" b="1" dirty="0">
                <a:latin typeface="Comic Sans MS" pitchFamily="66" charset="0"/>
              </a:rPr>
              <a:t>	</a:t>
            </a:r>
            <a:r>
              <a:rPr lang="en-GB" altLang="en-US" dirty="0">
                <a:latin typeface="Comic Sans MS" pitchFamily="66" charset="0"/>
              </a:rPr>
              <a:t> </a:t>
            </a:r>
            <a:r>
              <a:rPr lang="en-GB" altLang="en-US" dirty="0" err="1">
                <a:latin typeface="Comic Sans MS" pitchFamily="66" charset="0"/>
              </a:rPr>
              <a:t>Fecha</a:t>
            </a:r>
            <a:r>
              <a:rPr lang="en-GB" altLang="en-US" dirty="0">
                <a:latin typeface="Comic Sans MS" pitchFamily="66" charset="0"/>
              </a:rPr>
              <a:t>: </a:t>
            </a:r>
            <a:r>
              <a:rPr lang="en-GB" altLang="en-US" dirty="0" err="1">
                <a:latin typeface="Comic Sans MS" pitchFamily="66" charset="0"/>
              </a:rPr>
              <a:t>jueves</a:t>
            </a:r>
            <a:r>
              <a:rPr lang="en-GB" altLang="en-US" dirty="0">
                <a:latin typeface="Comic Sans MS" pitchFamily="66" charset="0"/>
              </a:rPr>
              <a:t>, 28 de </a:t>
            </a:r>
            <a:r>
              <a:rPr lang="en-GB" altLang="en-US" dirty="0" err="1">
                <a:latin typeface="Comic Sans MS" pitchFamily="66" charset="0"/>
              </a:rPr>
              <a:t>septiembre</a:t>
            </a:r>
            <a:endParaRPr lang="en-GB" altLang="en-US" dirty="0">
              <a:latin typeface="Comic Sans MS" pitchFamily="66" charset="0"/>
            </a:endParaRPr>
          </a:p>
          <a:p>
            <a:endParaRPr lang="en-GB" dirty="0">
              <a:latin typeface="Comic Sans MS" pitchFamily="66" charset="0"/>
            </a:endParaRPr>
          </a:p>
        </p:txBody>
      </p:sp>
      <p:sp>
        <p:nvSpPr>
          <p:cNvPr id="5" name="4 Rectángulo"/>
          <p:cNvSpPr/>
          <p:nvPr/>
        </p:nvSpPr>
        <p:spPr>
          <a:xfrm>
            <a:off x="1907704" y="1412776"/>
            <a:ext cx="6037230" cy="707886"/>
          </a:xfrm>
          <a:prstGeom prst="rect">
            <a:avLst/>
          </a:prstGeom>
        </p:spPr>
        <p:txBody>
          <a:bodyPr wrap="none">
            <a:spAutoFit/>
          </a:bodyPr>
          <a:lstStyle/>
          <a:p>
            <a:r>
              <a:rPr lang="es-ES" sz="4000" dirty="0">
                <a:solidFill>
                  <a:schemeClr val="accent6">
                    <a:lumMod val="50000"/>
                  </a:schemeClr>
                </a:solidFill>
                <a:latin typeface="Comic Sans MS" pitchFamily="66" charset="0"/>
              </a:rPr>
              <a:t>¿Qué vamos a aprender?</a:t>
            </a:r>
          </a:p>
        </p:txBody>
      </p:sp>
      <p:pic>
        <p:nvPicPr>
          <p:cNvPr id="6" name="Picture 7"/>
          <p:cNvPicPr>
            <a:picLocks noChangeAspect="1" noChangeArrowheads="1"/>
          </p:cNvPicPr>
          <p:nvPr/>
        </p:nvPicPr>
        <p:blipFill>
          <a:blip r:embed="rId2" cstate="print"/>
          <a:srcRect/>
          <a:stretch>
            <a:fillRect/>
          </a:stretch>
        </p:blipFill>
        <p:spPr bwMode="auto">
          <a:xfrm>
            <a:off x="6588224" y="3068960"/>
            <a:ext cx="2088232" cy="2372991"/>
          </a:xfrm>
          <a:prstGeom prst="rect">
            <a:avLst/>
          </a:prstGeom>
          <a:noFill/>
          <a:ln w="9525">
            <a:noFill/>
            <a:miter lim="800000"/>
            <a:headEnd/>
            <a:tailEnd/>
          </a:ln>
        </p:spPr>
      </p:pic>
      <p:sp>
        <p:nvSpPr>
          <p:cNvPr id="7" name="6 CuadroTexto"/>
          <p:cNvSpPr txBox="1"/>
          <p:nvPr/>
        </p:nvSpPr>
        <p:spPr>
          <a:xfrm>
            <a:off x="611560" y="2132856"/>
            <a:ext cx="6696744" cy="2541721"/>
          </a:xfrm>
          <a:prstGeom prst="rect">
            <a:avLst/>
          </a:prstGeom>
          <a:noFill/>
        </p:spPr>
        <p:txBody>
          <a:bodyPr wrap="square" rtlCol="0">
            <a:spAutoFit/>
          </a:bodyPr>
          <a:lstStyle/>
          <a:p>
            <a:pPr>
              <a:lnSpc>
                <a:spcPct val="150000"/>
              </a:lnSpc>
            </a:pPr>
            <a:r>
              <a:rPr lang="es-ES" dirty="0">
                <a:solidFill>
                  <a:srgbClr val="0070C0"/>
                </a:solidFill>
                <a:latin typeface="Comic Sans MS" pitchFamily="66" charset="0"/>
              </a:rPr>
              <a:t>Pronunciación</a:t>
            </a:r>
          </a:p>
          <a:p>
            <a:pPr>
              <a:lnSpc>
                <a:spcPct val="150000"/>
              </a:lnSpc>
            </a:pPr>
            <a:r>
              <a:rPr lang="es-ES" dirty="0">
                <a:solidFill>
                  <a:srgbClr val="0070C0"/>
                </a:solidFill>
                <a:latin typeface="Comic Sans MS" pitchFamily="66" charset="0"/>
              </a:rPr>
              <a:t>Práctica de interrogativos</a:t>
            </a:r>
          </a:p>
          <a:p>
            <a:pPr>
              <a:lnSpc>
                <a:spcPct val="150000"/>
              </a:lnSpc>
            </a:pPr>
            <a:r>
              <a:rPr lang="es-ES" dirty="0">
                <a:solidFill>
                  <a:srgbClr val="0070C0"/>
                </a:solidFill>
                <a:latin typeface="Comic Sans MS" pitchFamily="66" charset="0"/>
              </a:rPr>
              <a:t>Práctica de dos verbos juntos </a:t>
            </a:r>
          </a:p>
          <a:p>
            <a:pPr>
              <a:lnSpc>
                <a:spcPct val="150000"/>
              </a:lnSpc>
            </a:pPr>
            <a:r>
              <a:rPr lang="es-ES" dirty="0">
                <a:solidFill>
                  <a:srgbClr val="0070C0"/>
                </a:solidFill>
                <a:latin typeface="Comic Sans MS" pitchFamily="66" charset="0"/>
              </a:rPr>
              <a:t>INTRODUCCIÓN: </a:t>
            </a:r>
          </a:p>
          <a:p>
            <a:pPr>
              <a:lnSpc>
                <a:spcPct val="150000"/>
              </a:lnSpc>
            </a:pPr>
            <a:r>
              <a:rPr lang="es-ES" dirty="0">
                <a:solidFill>
                  <a:srgbClr val="0070C0"/>
                </a:solidFill>
                <a:latin typeface="Comic Sans MS" pitchFamily="66" charset="0"/>
              </a:rPr>
              <a:t>	- palabras con dos vocales juntas</a:t>
            </a:r>
          </a:p>
          <a:p>
            <a:pPr>
              <a:lnSpc>
                <a:spcPct val="150000"/>
              </a:lnSpc>
            </a:pPr>
            <a:r>
              <a:rPr lang="es-ES" dirty="0">
                <a:solidFill>
                  <a:srgbClr val="0070C0"/>
                </a:solidFill>
                <a:latin typeface="Comic Sans MS" pitchFamily="66" charset="0"/>
              </a:rPr>
              <a:t>             - </a:t>
            </a:r>
            <a:r>
              <a:rPr lang="es-ES" dirty="0" err="1">
                <a:solidFill>
                  <a:srgbClr val="0070C0"/>
                </a:solidFill>
                <a:latin typeface="Comic Sans MS" pitchFamily="66" charset="0"/>
              </a:rPr>
              <a:t>book</a:t>
            </a:r>
            <a:r>
              <a:rPr lang="es-ES" dirty="0">
                <a:solidFill>
                  <a:srgbClr val="0070C0"/>
                </a:solidFill>
                <a:latin typeface="Comic Sans MS" pitchFamily="66" charset="0"/>
              </a:rPr>
              <a:t> a hotel </a:t>
            </a:r>
            <a:r>
              <a:rPr lang="es-ES" dirty="0" err="1">
                <a:solidFill>
                  <a:srgbClr val="0070C0"/>
                </a:solidFill>
                <a:latin typeface="Comic Sans MS" pitchFamily="66" charset="0"/>
              </a:rPr>
              <a:t>room</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CE6A73-34A4-DA31-E52B-ABFBE426A903}"/>
              </a:ext>
            </a:extLst>
          </p:cNvPr>
          <p:cNvSpPr txBox="1"/>
          <p:nvPr/>
        </p:nvSpPr>
        <p:spPr>
          <a:xfrm>
            <a:off x="354013" y="1747838"/>
            <a:ext cx="8207375" cy="5016758"/>
          </a:xfrm>
          <a:prstGeom prst="rect">
            <a:avLst/>
          </a:prstGeom>
          <a:noFill/>
        </p:spPr>
        <p:txBody>
          <a:bodyPr>
            <a:spAutoFit/>
          </a:bodyPr>
          <a:lstStyle/>
          <a:p>
            <a:pPr lvl="0" algn="ctr">
              <a:defRPr/>
            </a:pPr>
            <a:r>
              <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rPr>
              <a:t>As a learner with CALAT you will need to complete </a:t>
            </a: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radley Hand ITC" panose="03070402050302030203" pitchFamily="66" charset="0"/>
                <a:ea typeface="+mn-ea"/>
                <a:cs typeface="Arial"/>
              </a:rPr>
              <a:t>successfully</a:t>
            </a:r>
            <a:r>
              <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rPr>
              <a:t> </a:t>
            </a:r>
            <a:r>
              <a:rPr kumimoji="0" lang="en-GB" sz="4000" b="1" i="0" u="none" strike="noStrike" kern="1200" cap="none" spc="0" normalizeH="0" baseline="0" noProof="0" dirty="0">
                <a:ln>
                  <a:noFill/>
                </a:ln>
                <a:solidFill>
                  <a:srgbClr val="002060"/>
                </a:solidFill>
                <a:effectLst/>
                <a:uLnTx/>
                <a:uFillTx/>
                <a:latin typeface="Bradley Hand ITC" panose="03070402050302030203" pitchFamily="66" charset="0"/>
                <a:ea typeface="+mn-ea"/>
                <a:cs typeface="Arial"/>
              </a:rPr>
              <a:t>three</a:t>
            </a:r>
            <a:r>
              <a:rPr kumimoji="0" lang="en-GB" sz="40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Arial"/>
              </a:rPr>
              <a:t> </a:t>
            </a:r>
            <a:r>
              <a:rPr lang="en-GB" sz="4000" b="1" dirty="0">
                <a:solidFill>
                  <a:srgbClr val="FF0000"/>
                </a:solidFill>
                <a:latin typeface="Bradley Hand ITC" panose="03070402050302030203" pitchFamily="66" charset="0"/>
              </a:rPr>
              <a:t> </a:t>
            </a:r>
            <a:r>
              <a:rPr lang="en-GB" sz="4000" b="1" dirty="0">
                <a:solidFill>
                  <a:srgbClr val="008000"/>
                </a:solidFill>
                <a:latin typeface="Bradley Hand ITC" panose="03070402050302030203" pitchFamily="66" charset="0"/>
              </a:rPr>
              <a:t>Speaking &amp; Listening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radley Hand ITC" panose="03070402050302030203" pitchFamily="66" charset="0"/>
                <a:ea typeface="+mn-ea"/>
                <a:cs typeface="Arial"/>
              </a:rPr>
              <a:t>assessments</a:t>
            </a:r>
            <a:r>
              <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rPr>
              <a:t>This is </a:t>
            </a: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radley Hand ITC" panose="03070402050302030203" pitchFamily="66" charset="0"/>
                <a:ea typeface="+mn-ea"/>
                <a:cs typeface="Arial"/>
              </a:rPr>
              <a:t>important</a:t>
            </a:r>
            <a:r>
              <a:rPr kumimoji="0" lang="en-GB" sz="40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Arial"/>
              </a:rPr>
              <a:t> because this is a subsidised course funded by the government.</a:t>
            </a:r>
          </a:p>
        </p:txBody>
      </p:sp>
      <p:pic>
        <p:nvPicPr>
          <p:cNvPr id="6" name="Picture 5" descr="A picture containing text&#10;&#10;Description automatically generated">
            <a:extLst>
              <a:ext uri="{FF2B5EF4-FFF2-40B4-BE49-F238E27FC236}">
                <a16:creationId xmlns:a16="http://schemas.microsoft.com/office/drawing/2014/main" id="{01270C3C-7BFD-C4AC-35AB-D34E08E0B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476250"/>
            <a:ext cx="1468438"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4">
            <a:extLst>
              <a:ext uri="{FF2B5EF4-FFF2-40B4-BE49-F238E27FC236}">
                <a16:creationId xmlns:a16="http://schemas.microsoft.com/office/drawing/2014/main" id="{B9D37BB2-9669-5B76-6802-F1AF4CA900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71775" y="260350"/>
            <a:ext cx="3949700" cy="3054350"/>
          </a:xfrm>
        </p:spPr>
      </p:pic>
      <p:sp>
        <p:nvSpPr>
          <p:cNvPr id="7" name="Rectangle 2">
            <a:extLst>
              <a:ext uri="{FF2B5EF4-FFF2-40B4-BE49-F238E27FC236}">
                <a16:creationId xmlns:a16="http://schemas.microsoft.com/office/drawing/2014/main" id="{7115F7A8-BBBB-4897-2D17-B13EE9884885}"/>
              </a:ext>
            </a:extLst>
          </p:cNvPr>
          <p:cNvSpPr>
            <a:spLocks noChangeArrowheads="1"/>
          </p:cNvSpPr>
          <p:nvPr/>
        </p:nvSpPr>
        <p:spPr bwMode="auto">
          <a:xfrm>
            <a:off x="323850" y="2852936"/>
            <a:ext cx="8820150" cy="353943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Target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Complete the 3 assessments: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33CC33"/>
                </a:solidFill>
                <a:effectLst/>
                <a:uLnTx/>
                <a:uFillTx/>
                <a:latin typeface="Comic Sans MS" panose="030F0702030302020204" pitchFamily="66" charset="0"/>
                <a:ea typeface="+mn-ea"/>
                <a:cs typeface="Arial" panose="020B0604020202020204" pitchFamily="34" charset="0"/>
              </a:rPr>
              <a:t>- Short talk about your past holidays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n-GB" altLang="en-US" sz="3200" b="0" i="0" u="none" strike="noStrike" kern="1200" cap="none" spc="0" normalizeH="0" baseline="0" noProof="0" dirty="0">
                <a:ln>
                  <a:noFill/>
                </a:ln>
                <a:solidFill>
                  <a:srgbClr val="663300"/>
                </a:solidFill>
                <a:effectLst/>
                <a:uLnTx/>
                <a:uFillTx/>
                <a:latin typeface="Comic Sans MS" panose="030F0702030302020204" pitchFamily="66" charset="0"/>
                <a:ea typeface="+mn-ea"/>
                <a:cs typeface="Arial" panose="020B0604020202020204" pitchFamily="34" charset="0"/>
              </a:rPr>
              <a:t>Dialogue in the hotel enquiring about your</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solidFill>
                  <a:srgbClr val="663300"/>
                </a:solidFill>
                <a:latin typeface="Comic Sans MS" panose="030F0702030302020204" pitchFamily="66" charset="0"/>
              </a:rPr>
              <a:t>   booking</a:t>
            </a:r>
            <a:endParaRPr kumimoji="0" lang="en-GB" altLang="en-US" sz="3200" b="0" i="0" u="none" strike="noStrike" kern="1200" cap="none" spc="0" normalizeH="0" baseline="0" noProof="0" dirty="0">
              <a:ln>
                <a:noFill/>
              </a:ln>
              <a:solidFill>
                <a:srgbClr val="663300"/>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r>
              <a:rPr lang="en-GB" altLang="en-US" dirty="0">
                <a:solidFill>
                  <a:srgbClr val="0070C0"/>
                </a:solidFill>
                <a:latin typeface="Comic Sans MS" panose="030F0702030302020204" pitchFamily="66" charset="0"/>
              </a:rPr>
              <a:t>Listen to two people talking about their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solidFill>
                  <a:srgbClr val="0070C0"/>
                </a:solidFill>
                <a:latin typeface="Comic Sans MS" panose="030F0702030302020204" pitchFamily="66" charset="0"/>
              </a:rPr>
              <a:t>  holidays</a:t>
            </a:r>
            <a:endParaRPr kumimoji="0" lang="en-GB" altLang="en-US" sz="3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7382-F477-3A9D-D878-FC86781B61F0}"/>
              </a:ext>
            </a:extLst>
          </p:cNvPr>
          <p:cNvSpPr>
            <a:spLocks noGrp="1"/>
          </p:cNvSpPr>
          <p:nvPr>
            <p:ph type="ctrTitle"/>
          </p:nvPr>
        </p:nvSpPr>
        <p:spPr>
          <a:xfrm>
            <a:off x="755576" y="188640"/>
            <a:ext cx="4968552" cy="2088231"/>
          </a:xfrm>
        </p:spPr>
        <p:txBody>
          <a:bodyPr>
            <a:normAutofit/>
          </a:bodyPr>
          <a:lstStyle/>
          <a:p>
            <a:r>
              <a:rPr lang="en-GB" sz="2800" dirty="0"/>
              <a:t>Initial assessment</a:t>
            </a:r>
          </a:p>
        </p:txBody>
      </p:sp>
    </p:spTree>
    <p:extLst>
      <p:ext uri="{BB962C8B-B14F-4D97-AF65-F5344CB8AC3E}">
        <p14:creationId xmlns:p14="http://schemas.microsoft.com/office/powerpoint/2010/main" val="576326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BF2F97A-8FEB-81AB-CA94-A75FE54309E8}"/>
              </a:ext>
            </a:extLst>
          </p:cNvPr>
          <p:cNvSpPr>
            <a:spLocks noGrp="1" noChangeArrowheads="1"/>
          </p:cNvSpPr>
          <p:nvPr>
            <p:ph type="ctrTitle"/>
          </p:nvPr>
        </p:nvSpPr>
        <p:spPr>
          <a:xfrm>
            <a:off x="179388" y="1052513"/>
            <a:ext cx="6769100" cy="1398587"/>
          </a:xfrm>
        </p:spPr>
        <p:txBody>
          <a:bodyPr/>
          <a:lstStyle/>
          <a:p>
            <a:pPr eaLnBrk="1" hangingPunct="1"/>
            <a:r>
              <a:rPr lang="en-US" altLang="en-US">
                <a:solidFill>
                  <a:srgbClr val="C00000"/>
                </a:solidFill>
                <a:latin typeface="Comic Sans MS" panose="030F0702030302020204" pitchFamily="66" charset="0"/>
              </a:rPr>
              <a:t>Primera </a:t>
            </a:r>
            <a:r>
              <a:rPr lang="en-US" altLang="en-US">
                <a:latin typeface="Comic Sans MS" panose="030F0702030302020204" pitchFamily="66" charset="0"/>
              </a:rPr>
              <a:t>semana</a:t>
            </a:r>
          </a:p>
        </p:txBody>
      </p:sp>
      <p:pic>
        <p:nvPicPr>
          <p:cNvPr id="27651" name="Picture 18">
            <a:extLst>
              <a:ext uri="{FF2B5EF4-FFF2-40B4-BE49-F238E27FC236}">
                <a16:creationId xmlns:a16="http://schemas.microsoft.com/office/drawing/2014/main" id="{D53B365B-E140-72FE-5C13-B360EF23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850" y="765175"/>
            <a:ext cx="33432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Resultado de imagen de mapa de españa">
            <a:extLst>
              <a:ext uri="{FF2B5EF4-FFF2-40B4-BE49-F238E27FC236}">
                <a16:creationId xmlns:a16="http://schemas.microsoft.com/office/drawing/2014/main" id="{BB2A6519-08B7-CF00-04F0-8AF525C7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852738"/>
            <a:ext cx="38735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C9B7D1B-9965-C2ED-CC1C-BEBA32738F46}"/>
              </a:ext>
            </a:extLst>
          </p:cNvPr>
          <p:cNvSpPr>
            <a:spLocks noGrp="1" noChangeArrowheads="1"/>
          </p:cNvSpPr>
          <p:nvPr>
            <p:ph type="body" idx="1"/>
          </p:nvPr>
        </p:nvSpPr>
        <p:spPr>
          <a:xfrm>
            <a:off x="467544" y="761415"/>
            <a:ext cx="4254500" cy="5545137"/>
          </a:xfrm>
        </p:spPr>
        <p:txBody>
          <a:bodyPr>
            <a:normAutofit fontScale="85000" lnSpcReduction="20000"/>
          </a:bodyPr>
          <a:lstStyle/>
          <a:p>
            <a:pPr eaLnBrk="1" hangingPunct="1">
              <a:lnSpc>
                <a:spcPct val="120000"/>
              </a:lnSpc>
              <a:spcBef>
                <a:spcPts val="960"/>
              </a:spcBef>
            </a:pPr>
            <a:r>
              <a:rPr lang="en-GB" altLang="en-US" sz="4300" dirty="0">
                <a:solidFill>
                  <a:schemeClr val="accent6">
                    <a:lumMod val="75000"/>
                  </a:schemeClr>
                </a:solidFill>
                <a:latin typeface="Comic Sans MS" panose="030F0702030302020204" pitchFamily="66" charset="0"/>
              </a:rPr>
              <a:t>Who?</a:t>
            </a:r>
          </a:p>
          <a:p>
            <a:pPr eaLnBrk="1" hangingPunct="1">
              <a:lnSpc>
                <a:spcPct val="120000"/>
              </a:lnSpc>
              <a:spcBef>
                <a:spcPts val="960"/>
              </a:spcBef>
            </a:pPr>
            <a:r>
              <a:rPr lang="en-GB" altLang="en-US" sz="4300" dirty="0">
                <a:solidFill>
                  <a:srgbClr val="006600"/>
                </a:solidFill>
                <a:latin typeface="Comic Sans MS" panose="030F0702030302020204" pitchFamily="66" charset="0"/>
              </a:rPr>
              <a:t>What?</a:t>
            </a:r>
          </a:p>
          <a:p>
            <a:pPr eaLnBrk="1" hangingPunct="1">
              <a:lnSpc>
                <a:spcPct val="120000"/>
              </a:lnSpc>
              <a:spcBef>
                <a:spcPts val="960"/>
              </a:spcBef>
            </a:pPr>
            <a:r>
              <a:rPr lang="en-GB" altLang="en-US" sz="4300" dirty="0">
                <a:solidFill>
                  <a:srgbClr val="002060"/>
                </a:solidFill>
                <a:latin typeface="Comic Sans MS" panose="030F0702030302020204" pitchFamily="66" charset="0"/>
              </a:rPr>
              <a:t>Where? </a:t>
            </a:r>
          </a:p>
          <a:p>
            <a:pPr eaLnBrk="1" hangingPunct="1">
              <a:lnSpc>
                <a:spcPct val="120000"/>
              </a:lnSpc>
              <a:spcBef>
                <a:spcPts val="960"/>
              </a:spcBef>
            </a:pPr>
            <a:r>
              <a:rPr lang="en-GB" altLang="en-US" sz="4300" dirty="0">
                <a:solidFill>
                  <a:srgbClr val="7030A0"/>
                </a:solidFill>
                <a:latin typeface="Comic Sans MS" panose="030F0702030302020204" pitchFamily="66" charset="0"/>
              </a:rPr>
              <a:t>Where from</a:t>
            </a:r>
          </a:p>
          <a:p>
            <a:pPr eaLnBrk="1" hangingPunct="1">
              <a:lnSpc>
                <a:spcPct val="120000"/>
              </a:lnSpc>
              <a:spcBef>
                <a:spcPts val="960"/>
              </a:spcBef>
            </a:pPr>
            <a:r>
              <a:rPr lang="en-GB" altLang="en-US" sz="4300" dirty="0">
                <a:solidFill>
                  <a:srgbClr val="663300"/>
                </a:solidFill>
                <a:latin typeface="Comic Sans MS" panose="030F0702030302020204" pitchFamily="66" charset="0"/>
              </a:rPr>
              <a:t>What is it like?</a:t>
            </a:r>
          </a:p>
          <a:p>
            <a:pPr eaLnBrk="1" hangingPunct="1">
              <a:lnSpc>
                <a:spcPct val="120000"/>
              </a:lnSpc>
              <a:spcBef>
                <a:spcPts val="960"/>
              </a:spcBef>
            </a:pPr>
            <a:r>
              <a:rPr lang="en-GB" altLang="en-US" sz="4300" dirty="0">
                <a:solidFill>
                  <a:srgbClr val="C00000"/>
                </a:solidFill>
                <a:latin typeface="Comic Sans MS" panose="030F0702030302020204" pitchFamily="66" charset="0"/>
              </a:rPr>
              <a:t>How much </a:t>
            </a:r>
            <a:r>
              <a:rPr lang="en-GB" altLang="en-US" sz="4300" dirty="0">
                <a:latin typeface="Comic Sans MS" panose="030F0702030302020204" pitchFamily="66" charset="0"/>
              </a:rPr>
              <a:t>is it?</a:t>
            </a:r>
          </a:p>
          <a:p>
            <a:pPr eaLnBrk="1" hangingPunct="1">
              <a:lnSpc>
                <a:spcPct val="120000"/>
              </a:lnSpc>
              <a:spcBef>
                <a:spcPts val="960"/>
              </a:spcBef>
            </a:pPr>
            <a:r>
              <a:rPr lang="en-GB" altLang="en-US" sz="4300" dirty="0">
                <a:latin typeface="Comic Sans MS" panose="030F0702030302020204" pitchFamily="66" charset="0"/>
              </a:rPr>
              <a:t>How many?</a:t>
            </a:r>
          </a:p>
          <a:p>
            <a:pPr eaLnBrk="1" hangingPunct="1">
              <a:lnSpc>
                <a:spcPct val="120000"/>
              </a:lnSpc>
              <a:spcBef>
                <a:spcPts val="960"/>
              </a:spcBef>
            </a:pPr>
            <a:r>
              <a:rPr lang="en-GB" altLang="en-US" sz="4300" dirty="0">
                <a:solidFill>
                  <a:srgbClr val="0070C0"/>
                </a:solidFill>
                <a:latin typeface="Comic Sans MS" panose="030F0702030302020204" pitchFamily="66" charset="0"/>
              </a:rPr>
              <a:t>Which is…?</a:t>
            </a:r>
            <a:endParaRPr lang="en-US" altLang="en-US" sz="4300" dirty="0">
              <a:solidFill>
                <a:srgbClr val="0070C0"/>
              </a:solidFill>
              <a:latin typeface="Comic Sans MS" panose="030F0702030302020204" pitchFamily="66" charset="0"/>
            </a:endParaRPr>
          </a:p>
          <a:p>
            <a:pPr eaLnBrk="1" hangingPunct="1"/>
            <a:endParaRPr lang="en-US" altLang="en-US" sz="4000" dirty="0">
              <a:latin typeface="Comic Sans MS" panose="030F0702030302020204" pitchFamily="66" charset="0"/>
            </a:endParaRPr>
          </a:p>
        </p:txBody>
      </p:sp>
      <p:sp>
        <p:nvSpPr>
          <p:cNvPr id="3" name="Rectangle 2">
            <a:extLst>
              <a:ext uri="{FF2B5EF4-FFF2-40B4-BE49-F238E27FC236}">
                <a16:creationId xmlns:a16="http://schemas.microsoft.com/office/drawing/2014/main" id="{8C0AD4BA-F463-A9F5-E922-FDA6BA8744D0}"/>
              </a:ext>
            </a:extLst>
          </p:cNvPr>
          <p:cNvSpPr txBox="1">
            <a:spLocks noChangeArrowheads="1"/>
          </p:cNvSpPr>
          <p:nvPr/>
        </p:nvSpPr>
        <p:spPr bwMode="auto">
          <a:xfrm>
            <a:off x="4560346" y="548680"/>
            <a:ext cx="4470400" cy="554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a:ln>
                  <a:noFill/>
                </a:ln>
                <a:solidFill>
                  <a:srgbClr val="F79646">
                    <a:lumMod val="75000"/>
                  </a:srgbClr>
                </a:solidFill>
                <a:effectLst/>
                <a:uLnTx/>
                <a:uFillTx/>
                <a:latin typeface="Comic Sans MS" panose="030F0702030302020204" pitchFamily="66" charset="0"/>
                <a:ea typeface="+mn-ea"/>
                <a:cs typeface="Arial" panose="020B0604020202020204" pitchFamily="34" charset="0"/>
              </a:rPr>
              <a:t>¿</a:t>
            </a:r>
            <a:r>
              <a:rPr kumimoji="0" lang="en-GB" altLang="en-US" sz="4000" b="0" i="0" u="none" strike="noStrike" kern="1200" cap="none" spc="0" normalizeH="0" baseline="0" noProof="0" dirty="0" err="1">
                <a:ln>
                  <a:noFill/>
                </a:ln>
                <a:solidFill>
                  <a:srgbClr val="F79646">
                    <a:lumMod val="75000"/>
                  </a:srgbClr>
                </a:solidFill>
                <a:effectLst/>
                <a:uLnTx/>
                <a:uFillTx/>
                <a:latin typeface="Comic Sans MS" panose="030F0702030302020204" pitchFamily="66" charset="0"/>
                <a:ea typeface="+mn-ea"/>
                <a:cs typeface="Arial" panose="020B0604020202020204" pitchFamily="34" charset="0"/>
              </a:rPr>
              <a:t>Quién</a:t>
            </a:r>
            <a:r>
              <a:rPr kumimoji="0" lang="en-GB" altLang="en-US" sz="4000" b="0" i="0" u="none" strike="noStrike" kern="1200" cap="none" spc="0" normalizeH="0" baseline="0" noProof="0" dirty="0">
                <a:ln>
                  <a:noFill/>
                </a:ln>
                <a:solidFill>
                  <a:srgbClr val="F79646">
                    <a:lumMod val="75000"/>
                  </a:srgbClr>
                </a:solidFill>
                <a:effectLst/>
                <a:uLnTx/>
                <a:uFillTx/>
                <a:latin typeface="Comic Sans MS" panose="030F0702030302020204" pitchFamily="66"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Qué</a:t>
            </a:r>
            <a:r>
              <a:rPr kumimoji="0" lang="en-GB" altLang="en-US" sz="4000" b="0" i="0"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err="1">
                <a:ln>
                  <a:noFill/>
                </a:ln>
                <a:solidFill>
                  <a:srgbClr val="002060"/>
                </a:solidFill>
                <a:effectLst/>
                <a:uLnTx/>
                <a:uFillTx/>
                <a:latin typeface="Comic Sans MS" panose="030F0702030302020204" pitchFamily="66" charset="0"/>
                <a:ea typeface="+mn-ea"/>
                <a:cs typeface="Arial" panose="020B0604020202020204" pitchFamily="34" charset="0"/>
              </a:rPr>
              <a:t>Dónde</a:t>
            </a:r>
            <a:r>
              <a:rPr kumimoji="0" lang="en-GB" altLang="en-US" sz="40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¿De </a:t>
            </a:r>
            <a:r>
              <a:rPr kumimoji="0" lang="en-GB" altLang="en-US" sz="4000" b="0" i="0" u="none" strike="noStrike" kern="1200" cap="none" spc="0" normalizeH="0" baseline="0" noProof="0" dirty="0" err="1">
                <a:ln>
                  <a:noFill/>
                </a:ln>
                <a:solidFill>
                  <a:srgbClr val="7030A0"/>
                </a:solidFill>
                <a:effectLst/>
                <a:uLnTx/>
                <a:uFillTx/>
                <a:latin typeface="Comic Sans MS" panose="030F0702030302020204" pitchFamily="66" charset="0"/>
                <a:ea typeface="+mn-ea"/>
                <a:cs typeface="Arial" panose="020B0604020202020204" pitchFamily="34" charset="0"/>
              </a:rPr>
              <a:t>dónde</a:t>
            </a:r>
            <a:r>
              <a:rPr kumimoji="0" lang="en-GB" altLang="en-US" sz="40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a:ln>
                  <a:noFill/>
                </a:ln>
                <a:solidFill>
                  <a:srgbClr val="663300"/>
                </a:solidFill>
                <a:effectLst/>
                <a:uLnTx/>
                <a:uFillTx/>
                <a:latin typeface="Comic Sans MS" panose="030F0702030302020204" pitchFamily="66" charset="0"/>
                <a:ea typeface="+mn-ea"/>
                <a:cs typeface="Arial" panose="020B0604020202020204" pitchFamily="34" charset="0"/>
              </a:rPr>
              <a:t>¿</a:t>
            </a:r>
            <a:r>
              <a:rPr kumimoji="0" lang="en-GB" altLang="en-US" sz="4000" b="0" i="0" u="none" strike="noStrike" kern="1200" cap="none" spc="0" normalizeH="0" baseline="0" noProof="0" dirty="0" err="1">
                <a:ln>
                  <a:noFill/>
                </a:ln>
                <a:solidFill>
                  <a:srgbClr val="663300"/>
                </a:solidFill>
                <a:effectLst/>
                <a:uLnTx/>
                <a:uFillTx/>
                <a:latin typeface="Comic Sans MS" panose="030F0702030302020204" pitchFamily="66" charset="0"/>
                <a:ea typeface="+mn-ea"/>
                <a:cs typeface="Arial" panose="020B0604020202020204" pitchFamily="34" charset="0"/>
              </a:rPr>
              <a:t>Cómo</a:t>
            </a:r>
            <a:r>
              <a:rPr kumimoji="0" lang="en-GB" altLang="en-US" sz="4000" b="0" i="0" u="none" strike="noStrike" kern="1200" cap="none" spc="0" normalizeH="0" baseline="0" noProof="0" dirty="0">
                <a:ln>
                  <a:noFill/>
                </a:ln>
                <a:solidFill>
                  <a:srgbClr val="663300"/>
                </a:solidFill>
                <a:effectLst/>
                <a:uLnTx/>
                <a:uFillTx/>
                <a:latin typeface="Comic Sans MS" panose="030F0702030302020204" pitchFamily="66" charset="0"/>
                <a:ea typeface="+mn-ea"/>
                <a:cs typeface="Arial" panose="020B0604020202020204" pitchFamily="34" charset="0"/>
              </a:rPr>
              <a:t> es?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err="1">
                <a:ln>
                  <a:noFill/>
                </a:ln>
                <a:solidFill>
                  <a:srgbClr val="C00000"/>
                </a:solidFill>
                <a:effectLst/>
                <a:uLnTx/>
                <a:uFillTx/>
                <a:latin typeface="Comic Sans MS" panose="030F0702030302020204" pitchFamily="66" charset="0"/>
                <a:ea typeface="+mn-ea"/>
                <a:cs typeface="Arial" panose="020B0604020202020204" pitchFamily="34" charset="0"/>
              </a:rPr>
              <a:t>Cuánto</a:t>
            </a: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es?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n-GB" altLang="en-US" sz="40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Arial" panose="020B0604020202020204" pitchFamily="34" charset="0"/>
              </a:rPr>
              <a:t>Cuántos</a:t>
            </a:r>
            <a:r>
              <a:rPr kumimoji="0" lang="en-GB"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altLang="en-US" sz="40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a:t>
            </a:r>
            <a:r>
              <a:rPr kumimoji="0" lang="en-GB" altLang="en-US" sz="40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Cuál</a:t>
            </a:r>
            <a:r>
              <a:rPr kumimoji="0" lang="en-GB" altLang="en-US" sz="40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es…?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altLang="en-US" sz="4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770">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834CB719-2D69-486C-6DF3-381F019EA2C2}"/>
              </a:ext>
            </a:extLst>
          </p:cNvPr>
          <p:cNvSpPr txBox="1">
            <a:spLocks noChangeArrowheads="1"/>
          </p:cNvSpPr>
          <p:nvPr/>
        </p:nvSpPr>
        <p:spPr bwMode="auto">
          <a:xfrm>
            <a:off x="323850" y="620713"/>
            <a:ext cx="7443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Escribe los interrogativos correspondiente </a:t>
            </a:r>
          </a:p>
        </p:txBody>
      </p:sp>
      <p:sp>
        <p:nvSpPr>
          <p:cNvPr id="3" name="2 CuadroTexto">
            <a:extLst>
              <a:ext uri="{FF2B5EF4-FFF2-40B4-BE49-F238E27FC236}">
                <a16:creationId xmlns:a16="http://schemas.microsoft.com/office/drawing/2014/main" id="{77034E6A-9240-CE62-D31C-11C0785C2BF4}"/>
              </a:ext>
            </a:extLst>
          </p:cNvPr>
          <p:cNvSpPr txBox="1">
            <a:spLocks noChangeArrowheads="1"/>
          </p:cNvSpPr>
          <p:nvPr/>
        </p:nvSpPr>
        <p:spPr bwMode="auto">
          <a:xfrm>
            <a:off x="1331913" y="0"/>
            <a:ext cx="6686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4000" b="0" i="0" u="none" strike="noStrike" kern="1200" cap="none" spc="0" normalizeH="0" baseline="0" noProof="0">
                <a:ln>
                  <a:noFill/>
                </a:ln>
                <a:solidFill>
                  <a:srgbClr val="0070C0"/>
                </a:solidFill>
                <a:effectLst/>
                <a:uLnTx/>
                <a:uFillTx/>
                <a:latin typeface="Comic Sans MS" panose="030F0702030302020204" pitchFamily="66" charset="0"/>
                <a:ea typeface="+mn-ea"/>
                <a:cs typeface="Arial" panose="020B0604020202020204" pitchFamily="34" charset="0"/>
              </a:rPr>
              <a:t>Pronombres interrogativos </a:t>
            </a:r>
          </a:p>
        </p:txBody>
      </p:sp>
      <p:sp>
        <p:nvSpPr>
          <p:cNvPr id="4" name="3 CuadroTexto">
            <a:extLst>
              <a:ext uri="{FF2B5EF4-FFF2-40B4-BE49-F238E27FC236}">
                <a16:creationId xmlns:a16="http://schemas.microsoft.com/office/drawing/2014/main" id="{1CD4899C-48E1-5181-8C65-B2C20697BE92}"/>
              </a:ext>
            </a:extLst>
          </p:cNvPr>
          <p:cNvSpPr txBox="1">
            <a:spLocks noChangeArrowheads="1"/>
          </p:cNvSpPr>
          <p:nvPr/>
        </p:nvSpPr>
        <p:spPr bwMode="auto">
          <a:xfrm>
            <a:off x="0" y="1052513"/>
            <a:ext cx="918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¿Qué?	    ¿Cómo? 	¿Dónde? 	¿Quién?</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s-ES" altLang="en-US"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¿Cuánto/a/os/as?</a:t>
            </a:r>
            <a:endPar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5" name="4 CuadroTexto">
            <a:extLst>
              <a:ext uri="{FF2B5EF4-FFF2-40B4-BE49-F238E27FC236}">
                <a16:creationId xmlns:a16="http://schemas.microsoft.com/office/drawing/2014/main" id="{8B7BBE2D-D458-49CC-D120-C1A3D06F7801}"/>
              </a:ext>
            </a:extLst>
          </p:cNvPr>
          <p:cNvSpPr txBox="1">
            <a:spLocks noChangeArrowheads="1"/>
          </p:cNvSpPr>
          <p:nvPr/>
        </p:nvSpPr>
        <p:spPr bwMode="auto">
          <a:xfrm>
            <a:off x="684213" y="1557338"/>
            <a:ext cx="525462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se llama el hotel?</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está el parador?</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tiene el hotel</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camas hay en la habitación?</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hay en el menú?</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es el restaurante?</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están los servicios?</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cuesta la habitación?</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está la piscina?</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¿Con ___________ estás de vacaciones?</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hay para beber?</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hay un supermercado? </a:t>
            </a:r>
          </a:p>
        </p:txBody>
      </p:sp>
      <p:sp>
        <p:nvSpPr>
          <p:cNvPr id="22" name="21 Rectángulo">
            <a:extLst>
              <a:ext uri="{FF2B5EF4-FFF2-40B4-BE49-F238E27FC236}">
                <a16:creationId xmlns:a16="http://schemas.microsoft.com/office/drawing/2014/main" id="{BAB9BC23-5FCA-71E6-FEA8-B8F8B0614E6D}"/>
              </a:ext>
            </a:extLst>
          </p:cNvPr>
          <p:cNvSpPr/>
          <p:nvPr/>
        </p:nvSpPr>
        <p:spPr>
          <a:xfrm>
            <a:off x="5795963" y="3500438"/>
            <a:ext cx="3097212" cy="1800225"/>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omic Sans MS" pitchFamily="66" charset="0"/>
                <a:ea typeface="+mn-ea"/>
                <a:cs typeface="+mn-cs"/>
              </a:rPr>
              <a:t>Practica las preguntas con tu compañero</a:t>
            </a:r>
          </a:p>
        </p:txBody>
      </p:sp>
      <p:pic>
        <p:nvPicPr>
          <p:cNvPr id="23" name="Picture 3">
            <a:extLst>
              <a:ext uri="{FF2B5EF4-FFF2-40B4-BE49-F238E27FC236}">
                <a16:creationId xmlns:a16="http://schemas.microsoft.com/office/drawing/2014/main" id="{12EAC1FD-4635-19BC-08CD-AD5E525B0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7921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Resultado de imagen de hablar&quot;">
            <a:extLst>
              <a:ext uri="{FF2B5EF4-FFF2-40B4-BE49-F238E27FC236}">
                <a16:creationId xmlns:a16="http://schemas.microsoft.com/office/drawing/2014/main" id="{5582014D-D489-FFBE-97AD-2D64BA1A3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229225"/>
            <a:ext cx="13922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par>
                                <p:cTn id="27" presetID="14"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a:extLst>
              <a:ext uri="{FF2B5EF4-FFF2-40B4-BE49-F238E27FC236}">
                <a16:creationId xmlns:a16="http://schemas.microsoft.com/office/drawing/2014/main" id="{96ED8948-DDC3-44B6-9DAB-F5EBF3CCB42F}"/>
              </a:ext>
            </a:extLst>
          </p:cNvPr>
          <p:cNvSpPr>
            <a:spLocks noGrp="1" noChangeArrowheads="1"/>
          </p:cNvSpPr>
          <p:nvPr>
            <p:ph type="subTitle" idx="1"/>
          </p:nvPr>
        </p:nvSpPr>
        <p:spPr>
          <a:xfrm>
            <a:off x="971550" y="2474913"/>
            <a:ext cx="8064500" cy="2784475"/>
          </a:xfrm>
        </p:spPr>
        <p:txBody>
          <a:bodyPr/>
          <a:lstStyle/>
          <a:p>
            <a:r>
              <a:rPr lang="en-GB" altLang="en-US" sz="4800">
                <a:latin typeface="Comic Sans MS" panose="030F0702030302020204" pitchFamily="66" charset="0"/>
              </a:rPr>
              <a:t>Fonética </a:t>
            </a:r>
          </a:p>
          <a:p>
            <a:r>
              <a:rPr lang="en-GB" altLang="en-US" sz="4800">
                <a:latin typeface="Comic Sans MS" panose="030F0702030302020204" pitchFamily="66" charset="0"/>
              </a:rPr>
              <a:t>y </a:t>
            </a:r>
            <a:endParaRPr lang="en-US" altLang="en-US" sz="4800">
              <a:latin typeface="Comic Sans MS" panose="030F0702030302020204" pitchFamily="66" charset="0"/>
            </a:endParaRPr>
          </a:p>
        </p:txBody>
      </p:sp>
      <p:pic>
        <p:nvPicPr>
          <p:cNvPr id="22531" name="Picture 10" descr="C:\Users\Lewis Andrews\AppData\Local\Microsoft\Windows\Temporary Internet Files\Content.IE5\JFFGAAU7\face-spanish[1].gif">
            <a:extLst>
              <a:ext uri="{FF2B5EF4-FFF2-40B4-BE49-F238E27FC236}">
                <a16:creationId xmlns:a16="http://schemas.microsoft.com/office/drawing/2014/main" id="{C81CF939-FFF1-4BB0-8AC2-72AB3260F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935163"/>
            <a:ext cx="18097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CDA6809-CF60-4A35-9C6C-DE2631C13668}"/>
              </a:ext>
            </a:extLst>
          </p:cNvPr>
          <p:cNvSpPr/>
          <p:nvPr/>
        </p:nvSpPr>
        <p:spPr>
          <a:xfrm>
            <a:off x="2419350" y="4244975"/>
            <a:ext cx="5168900" cy="101441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6000" b="0" i="0" u="none" strike="noStrike" kern="0" cap="none" spc="0" normalizeH="0" baseline="0" noProof="0" dirty="0" err="1">
                <a:ln>
                  <a:noFill/>
                </a:ln>
                <a:solidFill>
                  <a:srgbClr val="000000"/>
                </a:solidFill>
                <a:effectLst/>
                <a:uLnTx/>
                <a:uFillTx/>
                <a:latin typeface="Comic Sans MS" panose="030F0702030302020204" pitchFamily="66" charset="0"/>
                <a:ea typeface="+mn-ea"/>
                <a:cs typeface="Arial"/>
              </a:rPr>
              <a:t>Pronunciación</a:t>
            </a:r>
            <a:endPar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75856" y="0"/>
            <a:ext cx="33890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black"/>
                </a:solidFill>
                <a:effectLst/>
                <a:uLnTx/>
                <a:uFillTx/>
                <a:latin typeface="Comic Sans MS" pitchFamily="66" charset="0"/>
                <a:ea typeface="+mn-ea"/>
                <a:cs typeface="+mn-cs"/>
              </a:rPr>
              <a:t>Pronunciación</a:t>
            </a:r>
          </a:p>
        </p:txBody>
      </p:sp>
      <p:sp>
        <p:nvSpPr>
          <p:cNvPr id="3" name="2 Rectángulo"/>
          <p:cNvSpPr/>
          <p:nvPr/>
        </p:nvSpPr>
        <p:spPr>
          <a:xfrm>
            <a:off x="2339752" y="620688"/>
            <a:ext cx="4572000" cy="1415772"/>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0" i="1" u="none" strike="noStrike" kern="1200" cap="none" spc="0" normalizeH="0" baseline="0" noProof="0" dirty="0" err="1">
                <a:ln>
                  <a:noFill/>
                </a:ln>
                <a:solidFill>
                  <a:prstClr val="black"/>
                </a:solidFill>
                <a:effectLst/>
                <a:uLnTx/>
                <a:uFillTx/>
                <a:latin typeface="Comic Sans MS" pitchFamily="66" charset="0"/>
                <a:ea typeface="+mn-ea"/>
                <a:cs typeface="+mn-cs"/>
              </a:rPr>
              <a:t>Diptongo</a:t>
            </a:r>
            <a:endParaRPr kumimoji="0" lang="en-US" altLang="en-US" sz="32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5400" b="0" i="0" u="none" strike="noStrike" kern="1200" cap="none" spc="0" normalizeH="0" baseline="0" noProof="0" dirty="0" err="1">
                <a:ln>
                  <a:noFill/>
                </a:ln>
                <a:solidFill>
                  <a:srgbClr val="006600"/>
                </a:solidFill>
                <a:effectLst/>
                <a:uLnTx/>
                <a:uFillTx/>
                <a:latin typeface="Calibri"/>
                <a:ea typeface="+mn-ea"/>
                <a:cs typeface="+mn-cs"/>
              </a:rPr>
              <a:t>u</a:t>
            </a:r>
            <a:r>
              <a:rPr kumimoji="0" lang="en-GB" altLang="en-US" sz="5400" b="0" i="0" u="none" strike="noStrike" kern="1200" cap="none" spc="0" normalizeH="0" baseline="0" noProof="0" dirty="0" err="1">
                <a:ln>
                  <a:noFill/>
                </a:ln>
                <a:solidFill>
                  <a:srgbClr val="000000"/>
                </a:solidFill>
                <a:effectLst/>
                <a:uLnTx/>
                <a:uFillTx/>
                <a:latin typeface="Calibri"/>
                <a:ea typeface="+mn-ea"/>
                <a:cs typeface="+mn-cs"/>
              </a:rPr>
              <a:t>i</a:t>
            </a:r>
            <a:r>
              <a:rPr kumimoji="0" lang="en-GB" altLang="en-US" sz="5400" b="0" i="0" u="none" strike="noStrike" kern="1200" cap="none" spc="0" normalizeH="0" baseline="0" noProof="0" dirty="0">
                <a:ln>
                  <a:noFill/>
                </a:ln>
                <a:solidFill>
                  <a:srgbClr val="000000"/>
                </a:solidFill>
                <a:effectLst/>
                <a:uLnTx/>
                <a:uFillTx/>
                <a:latin typeface="Calibri"/>
                <a:ea typeface="+mn-ea"/>
                <a:cs typeface="+mn-cs"/>
              </a:rPr>
              <a:t>  -  </a:t>
            </a:r>
            <a:r>
              <a:rPr kumimoji="0" lang="en-GB" altLang="en-US" sz="5400" b="0" i="0" u="none" strike="noStrike" kern="1200" cap="none" spc="0" normalizeH="0" baseline="0" noProof="0" dirty="0" err="1">
                <a:ln>
                  <a:noFill/>
                </a:ln>
                <a:solidFill>
                  <a:srgbClr val="000000"/>
                </a:solidFill>
                <a:effectLst/>
                <a:uLnTx/>
                <a:uFillTx/>
                <a:latin typeface="Calibri"/>
                <a:ea typeface="+mn-ea"/>
                <a:cs typeface="+mn-cs"/>
              </a:rPr>
              <a:t>i</a:t>
            </a:r>
            <a:r>
              <a:rPr kumimoji="0" lang="en-GB" altLang="en-US" sz="5400" b="0" i="0" u="none" strike="noStrike" kern="1200" cap="none" spc="0" normalizeH="0" baseline="0" noProof="0" dirty="0" err="1">
                <a:ln>
                  <a:noFill/>
                </a:ln>
                <a:solidFill>
                  <a:srgbClr val="006600"/>
                </a:solidFill>
                <a:effectLst/>
                <a:uLnTx/>
                <a:uFillTx/>
                <a:latin typeface="Calibri"/>
                <a:ea typeface="+mn-ea"/>
                <a:cs typeface="+mn-cs"/>
              </a:rPr>
              <a:t>u</a:t>
            </a:r>
            <a:endParaRPr kumimoji="0" lang="en-GB" altLang="en-US" sz="5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3 Rectángulo"/>
          <p:cNvSpPr/>
          <p:nvPr/>
        </p:nvSpPr>
        <p:spPr>
          <a:xfrm>
            <a:off x="755576" y="1020183"/>
            <a:ext cx="2520280" cy="583781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H</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ui</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r</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C</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ui</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dado</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Infl</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ui</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r</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Int</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ui</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r</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R</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ui</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nas</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Arr</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ui</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nar</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Atrib</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ui</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r</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Retrib</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ui</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r</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Contrib</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ui</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r</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4 Rectángulo"/>
          <p:cNvSpPr/>
          <p:nvPr/>
        </p:nvSpPr>
        <p:spPr>
          <a:xfrm>
            <a:off x="6228184" y="1340768"/>
            <a:ext cx="2448272" cy="519148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V</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iu</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do</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a:ln>
                  <a:noFill/>
                </a:ln>
                <a:solidFill>
                  <a:prstClr val="black"/>
                </a:solidFill>
                <a:effectLst/>
                <a:uLnTx/>
                <a:uFillTx/>
                <a:latin typeface="Comic Sans MS" pitchFamily="66" charset="0"/>
                <a:ea typeface="+mn-ea"/>
                <a:cs typeface="+mn-cs"/>
              </a:rPr>
              <a:t>C</a:t>
            </a:r>
            <a:r>
              <a:rPr kumimoji="0" lang="en-GB" altLang="en-US" sz="2800" b="1" i="0" u="none" strike="noStrike" kern="1200" cap="none" spc="0" normalizeH="0" baseline="0" noProof="0" dirty="0">
                <a:ln>
                  <a:noFill/>
                </a:ln>
                <a:solidFill>
                  <a:srgbClr val="006600"/>
                </a:solidFill>
                <a:effectLst/>
                <a:uLnTx/>
                <a:uFillTx/>
                <a:latin typeface="Comic Sans MS" pitchFamily="66" charset="0"/>
                <a:ea typeface="+mn-ea"/>
                <a:cs typeface="+mn-cs"/>
              </a:rPr>
              <a:t>iu</a:t>
            </a:r>
            <a:r>
              <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dad</a:t>
            </a: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C</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iu</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dadela</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C</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iu</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dadano</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Or</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iu</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ndo</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D</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iu</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rético</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D</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iu</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rno</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GB" altLang="en-US" sz="2800" b="0" i="0" u="none" strike="noStrike" kern="1200" cap="none" spc="0" normalizeH="0" baseline="0" noProof="0" dirty="0" err="1">
                <a:ln>
                  <a:noFill/>
                </a:ln>
                <a:solidFill>
                  <a:prstClr val="black"/>
                </a:solidFill>
                <a:effectLst/>
                <a:uLnTx/>
                <a:uFillTx/>
                <a:latin typeface="Comic Sans MS" pitchFamily="66" charset="0"/>
                <a:ea typeface="+mn-ea"/>
                <a:cs typeface="+mn-cs"/>
              </a:rPr>
              <a:t>Tr</a:t>
            </a:r>
            <a:r>
              <a:rPr kumimoji="0" lang="en-GB" altLang="en-US" sz="2800" b="1" i="0" u="none" strike="noStrike" kern="1200" cap="none" spc="0" normalizeH="0" baseline="0" noProof="0" dirty="0" err="1">
                <a:ln>
                  <a:noFill/>
                </a:ln>
                <a:solidFill>
                  <a:srgbClr val="006600"/>
                </a:solidFill>
                <a:effectLst/>
                <a:uLnTx/>
                <a:uFillTx/>
                <a:latin typeface="Comic Sans MS" pitchFamily="66" charset="0"/>
                <a:ea typeface="+mn-ea"/>
                <a:cs typeface="+mn-cs"/>
              </a:rPr>
              <a:t>iu</a:t>
            </a:r>
            <a:r>
              <a:rPr kumimoji="0" lang="en-GB" altLang="en-US" sz="2800" b="0" i="0" u="none" strike="noStrike" kern="1200" cap="none" spc="0" normalizeH="0" baseline="0" noProof="0" dirty="0" err="1">
                <a:ln>
                  <a:noFill/>
                </a:ln>
                <a:solidFill>
                  <a:srgbClr val="000000"/>
                </a:solidFill>
                <a:effectLst/>
                <a:uLnTx/>
                <a:uFillTx/>
                <a:latin typeface="Comic Sans MS" pitchFamily="66" charset="0"/>
                <a:ea typeface="+mn-ea"/>
                <a:cs typeface="+mn-cs"/>
              </a:rPr>
              <a:t>nfo</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pic>
        <p:nvPicPr>
          <p:cNvPr id="6" name="Picture 3"/>
          <p:cNvPicPr>
            <a:picLocks noChangeAspect="1" noChangeArrowheads="1"/>
          </p:cNvPicPr>
          <p:nvPr/>
        </p:nvPicPr>
        <p:blipFill>
          <a:blip r:embed="rId2" cstate="print"/>
          <a:srcRect/>
          <a:stretch>
            <a:fillRect/>
          </a:stretch>
        </p:blipFill>
        <p:spPr bwMode="auto">
          <a:xfrm>
            <a:off x="7308304" y="188640"/>
            <a:ext cx="1439747" cy="1008112"/>
          </a:xfrm>
          <a:prstGeom prst="rect">
            <a:avLst/>
          </a:prstGeom>
          <a:noFill/>
          <a:ln w="9525">
            <a:noFill/>
            <a:miter lim="800000"/>
            <a:headEnd/>
            <a:tailEnd/>
          </a:ln>
        </p:spPr>
      </p:pic>
    </p:spTree>
    <p:extLst>
      <p:ext uri="{BB962C8B-B14F-4D97-AF65-F5344CB8AC3E}">
        <p14:creationId xmlns:p14="http://schemas.microsoft.com/office/powerpoint/2010/main" val="325596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a:extLst>
              <a:ext uri="{FF2B5EF4-FFF2-40B4-BE49-F238E27FC236}">
                <a16:creationId xmlns:a16="http://schemas.microsoft.com/office/drawing/2014/main" id="{5788528E-7CA6-17E3-0461-CB21D7C5AEC2}"/>
              </a:ext>
            </a:extLst>
          </p:cNvPr>
          <p:cNvSpPr>
            <a:spLocks noGrp="1"/>
          </p:cNvSpPr>
          <p:nvPr>
            <p:ph type="subTitle" idx="1"/>
          </p:nvPr>
        </p:nvSpPr>
        <p:spPr>
          <a:xfrm>
            <a:off x="755650" y="1268413"/>
            <a:ext cx="8753475" cy="1752600"/>
          </a:xfrm>
        </p:spPr>
        <p:txBody>
          <a:bodyPr/>
          <a:lstStyle/>
          <a:p>
            <a:pPr marL="514350" indent="-514350" algn="l">
              <a:buFontTx/>
              <a:buAutoNum type="arabicPeriod"/>
              <a:defRPr/>
            </a:pPr>
            <a:r>
              <a:rPr lang="en-GB" altLang="en-US" sz="2800" dirty="0">
                <a:latin typeface="Comic Sans MS" panose="030F0702030302020204" pitchFamily="66" charset="0"/>
              </a:rPr>
              <a:t>¿</a:t>
            </a:r>
            <a:r>
              <a:rPr lang="en-GB" altLang="en-US" sz="2800" dirty="0" err="1">
                <a:latin typeface="Comic Sans MS" panose="030F0702030302020204" pitchFamily="66" charset="0"/>
              </a:rPr>
              <a:t>Cómo</a:t>
            </a:r>
            <a:r>
              <a:rPr lang="en-GB" altLang="en-US" sz="2800" dirty="0">
                <a:latin typeface="Comic Sans MS" panose="030F0702030302020204" pitchFamily="66" charset="0"/>
              </a:rPr>
              <a:t> dices…?</a:t>
            </a:r>
          </a:p>
          <a:p>
            <a:pPr algn="l">
              <a:defRPr/>
            </a:pPr>
            <a:r>
              <a:rPr lang="en-GB" altLang="en-US" sz="2800" dirty="0">
                <a:latin typeface="Comic Sans MS" panose="030F0702030302020204" pitchFamily="66" charset="0"/>
              </a:rPr>
              <a:t>     - Where is the Tourist Office, please</a:t>
            </a:r>
          </a:p>
          <a:p>
            <a:pPr algn="l">
              <a:defRPr/>
            </a:pPr>
            <a:r>
              <a:rPr lang="en-GB" altLang="en-US" sz="2800" dirty="0">
                <a:solidFill>
                  <a:srgbClr val="C00000"/>
                </a:solidFill>
                <a:latin typeface="Comic Sans MS" panose="030F0702030302020204" pitchFamily="66" charset="0"/>
              </a:rPr>
              <a:t>     - </a:t>
            </a:r>
            <a:r>
              <a:rPr lang="en-GB" altLang="en-US" sz="2800" dirty="0">
                <a:latin typeface="Comic Sans MS" panose="030F0702030302020204" pitchFamily="66" charset="0"/>
              </a:rPr>
              <a:t>Is it too far from here?</a:t>
            </a:r>
            <a:endParaRPr lang="en-GB" altLang="en-US" sz="2400" dirty="0">
              <a:latin typeface="Comic Sans MS" panose="030F0702030302020204" pitchFamily="66" charset="0"/>
            </a:endParaRPr>
          </a:p>
          <a:p>
            <a:pPr marL="457200" indent="-457200" algn="l">
              <a:buFontTx/>
              <a:buChar char="-"/>
              <a:defRPr/>
            </a:pPr>
            <a:endParaRPr lang="en-GB" altLang="en-US" sz="2400" dirty="0">
              <a:solidFill>
                <a:srgbClr val="003300"/>
              </a:solidFill>
              <a:latin typeface="Comic Sans MS" panose="030F0702030302020204" pitchFamily="66" charset="0"/>
            </a:endParaRPr>
          </a:p>
          <a:p>
            <a:pPr algn="l">
              <a:defRPr/>
            </a:pPr>
            <a:r>
              <a:rPr lang="en-GB" altLang="en-US" sz="2800" dirty="0">
                <a:latin typeface="Comic Sans MS" panose="030F0702030302020204" pitchFamily="66" charset="0"/>
              </a:rPr>
              <a:t>2</a:t>
            </a:r>
            <a:r>
              <a:rPr lang="en-GB" altLang="en-US" sz="2800" dirty="0">
                <a:solidFill>
                  <a:srgbClr val="002060"/>
                </a:solidFill>
                <a:latin typeface="Comic Sans MS" panose="030F0702030302020204" pitchFamily="66" charset="0"/>
              </a:rPr>
              <a:t>.  </a:t>
            </a:r>
            <a:r>
              <a:rPr lang="en-GB" altLang="en-US" sz="2800" dirty="0" err="1">
                <a:solidFill>
                  <a:srgbClr val="002060"/>
                </a:solidFill>
                <a:latin typeface="Comic Sans MS" panose="030F0702030302020204" pitchFamily="66" charset="0"/>
              </a:rPr>
              <a:t>Haz</a:t>
            </a:r>
            <a:r>
              <a:rPr lang="en-GB" altLang="en-US" sz="2800" dirty="0">
                <a:solidFill>
                  <a:srgbClr val="002060"/>
                </a:solidFill>
                <a:latin typeface="Comic Sans MS" panose="030F0702030302020204" pitchFamily="66" charset="0"/>
              </a:rPr>
              <a:t> </a:t>
            </a:r>
            <a:r>
              <a:rPr lang="en-GB" altLang="en-US" sz="2800" dirty="0" err="1">
                <a:solidFill>
                  <a:srgbClr val="002060"/>
                </a:solidFill>
                <a:latin typeface="Comic Sans MS" panose="030F0702030302020204" pitchFamily="66" charset="0"/>
              </a:rPr>
              <a:t>una</a:t>
            </a:r>
            <a:r>
              <a:rPr lang="en-GB" altLang="en-US" sz="2800" dirty="0">
                <a:solidFill>
                  <a:srgbClr val="002060"/>
                </a:solidFill>
                <a:latin typeface="Comic Sans MS" panose="030F0702030302020204" pitchFamily="66" charset="0"/>
              </a:rPr>
              <a:t> </a:t>
            </a:r>
            <a:r>
              <a:rPr lang="en-GB" altLang="en-US" sz="2800" dirty="0" err="1">
                <a:solidFill>
                  <a:srgbClr val="002060"/>
                </a:solidFill>
                <a:latin typeface="Comic Sans MS" panose="030F0702030302020204" pitchFamily="66" charset="0"/>
              </a:rPr>
              <a:t>oración</a:t>
            </a:r>
            <a:r>
              <a:rPr lang="en-GB" altLang="en-US" sz="2800" dirty="0">
                <a:solidFill>
                  <a:srgbClr val="002060"/>
                </a:solidFill>
                <a:latin typeface="Comic Sans MS" panose="030F0702030302020204" pitchFamily="66" charset="0"/>
              </a:rPr>
              <a:t>:</a:t>
            </a:r>
          </a:p>
          <a:p>
            <a:pPr algn="l">
              <a:defRPr/>
            </a:pPr>
            <a:r>
              <a:rPr lang="en-GB" altLang="en-US" sz="2800" dirty="0">
                <a:solidFill>
                  <a:srgbClr val="002060"/>
                </a:solidFill>
                <a:latin typeface="Comic Sans MS" panose="030F0702030302020204" pitchFamily="66" charset="0"/>
              </a:rPr>
              <a:t>      - Hotel</a:t>
            </a:r>
          </a:p>
          <a:p>
            <a:pPr algn="l">
              <a:defRPr/>
            </a:pPr>
            <a:endParaRPr lang="en-GB" altLang="en-US" sz="2800" dirty="0">
              <a:solidFill>
                <a:srgbClr val="002060"/>
              </a:solidFill>
              <a:latin typeface="Comic Sans MS" panose="030F0702030302020204" pitchFamily="66" charset="0"/>
            </a:endParaRPr>
          </a:p>
          <a:p>
            <a:pPr algn="l">
              <a:defRPr/>
            </a:pPr>
            <a:r>
              <a:rPr lang="en-GB" altLang="en-US" sz="2800" dirty="0">
                <a:latin typeface="Comic Sans MS" panose="030F0702030302020204" pitchFamily="66" charset="0"/>
              </a:rPr>
              <a:t>3</a:t>
            </a:r>
            <a:r>
              <a:rPr lang="en-GB" altLang="en-US" sz="2800" dirty="0">
                <a:solidFill>
                  <a:srgbClr val="7030A0"/>
                </a:solidFill>
                <a:latin typeface="Comic Sans MS" panose="030F0702030302020204" pitchFamily="66" charset="0"/>
              </a:rPr>
              <a:t>. ¿</a:t>
            </a:r>
            <a:r>
              <a:rPr lang="en-GB" altLang="en-US" sz="2800" dirty="0" err="1">
                <a:solidFill>
                  <a:srgbClr val="7030A0"/>
                </a:solidFill>
                <a:latin typeface="Comic Sans MS" panose="030F0702030302020204" pitchFamily="66" charset="0"/>
              </a:rPr>
              <a:t>Cuál</a:t>
            </a:r>
            <a:r>
              <a:rPr lang="en-GB" altLang="en-US" sz="2800" dirty="0">
                <a:solidFill>
                  <a:srgbClr val="7030A0"/>
                </a:solidFill>
                <a:latin typeface="Comic Sans MS" panose="030F0702030302020204" pitchFamily="66" charset="0"/>
              </a:rPr>
              <a:t> </a:t>
            </a:r>
            <a:r>
              <a:rPr lang="en-GB" altLang="en-US" sz="2800" dirty="0" err="1">
                <a:solidFill>
                  <a:srgbClr val="7030A0"/>
                </a:solidFill>
                <a:latin typeface="Comic Sans MS" panose="030F0702030302020204" pitchFamily="66" charset="0"/>
              </a:rPr>
              <a:t>es</a:t>
            </a:r>
            <a:r>
              <a:rPr lang="en-GB" altLang="en-US" sz="2800" dirty="0">
                <a:solidFill>
                  <a:srgbClr val="7030A0"/>
                </a:solidFill>
                <a:latin typeface="Comic Sans MS" panose="030F0702030302020204" pitchFamily="66" charset="0"/>
              </a:rPr>
              <a:t> la </a:t>
            </a:r>
            <a:r>
              <a:rPr lang="en-GB" altLang="en-US" sz="2800" u="sng" dirty="0" err="1">
                <a:solidFill>
                  <a:srgbClr val="7030A0"/>
                </a:solidFill>
                <a:latin typeface="Comic Sans MS" panose="030F0702030302020204" pitchFamily="66" charset="0"/>
              </a:rPr>
              <a:t>pregunta</a:t>
            </a:r>
            <a:r>
              <a:rPr lang="en-GB" altLang="en-US" sz="2800" dirty="0">
                <a:solidFill>
                  <a:srgbClr val="7030A0"/>
                </a:solidFill>
                <a:latin typeface="Comic Sans MS" panose="030F0702030302020204" pitchFamily="66" charset="0"/>
              </a:rPr>
              <a:t>?</a:t>
            </a:r>
          </a:p>
          <a:p>
            <a:pPr algn="l">
              <a:defRPr/>
            </a:pPr>
            <a:r>
              <a:rPr lang="en-GB" altLang="en-US" sz="2800" dirty="0">
                <a:solidFill>
                  <a:srgbClr val="7030A0"/>
                </a:solidFill>
                <a:latin typeface="Comic Sans MS" panose="030F0702030302020204" pitchFamily="66" charset="0"/>
              </a:rPr>
              <a:t>    - Son 8 euros</a:t>
            </a:r>
            <a:endParaRPr lang="en-GB" altLang="en-US" sz="1100" dirty="0">
              <a:solidFill>
                <a:srgbClr val="7030A0"/>
              </a:solidFill>
              <a:latin typeface="Comic Sans MS" panose="030F0702030302020204" pitchFamily="66" charset="0"/>
            </a:endParaRPr>
          </a:p>
        </p:txBody>
      </p:sp>
      <p:sp>
        <p:nvSpPr>
          <p:cNvPr id="12291" name="TextBox 1">
            <a:extLst>
              <a:ext uri="{FF2B5EF4-FFF2-40B4-BE49-F238E27FC236}">
                <a16:creationId xmlns:a16="http://schemas.microsoft.com/office/drawing/2014/main" id="{E01ED5AC-0825-F073-B4F6-FBF31E8B0EF6}"/>
              </a:ext>
            </a:extLst>
          </p:cNvPr>
          <p:cNvSpPr txBox="1">
            <a:spLocks noChangeArrowheads="1"/>
          </p:cNvSpPr>
          <p:nvPr/>
        </p:nvSpPr>
        <p:spPr bwMode="auto">
          <a:xfrm>
            <a:off x="971550" y="549275"/>
            <a:ext cx="540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1" u="none" strike="noStrike" kern="1200" cap="none" spc="0" normalizeH="0" baseline="0" noProof="0">
                <a:ln>
                  <a:noFill/>
                </a:ln>
                <a:solidFill>
                  <a:srgbClr val="7030A0"/>
                </a:solidFill>
                <a:effectLst/>
                <a:uLnTx/>
                <a:uFillTx/>
                <a:latin typeface="Comic Sans MS" panose="030F0702030302020204" pitchFamily="66" charset="0"/>
                <a:ea typeface="+mn-ea"/>
                <a:cs typeface="Arial" panose="020B0604020202020204" pitchFamily="34" charset="0"/>
              </a:rPr>
              <a:t>Construción de oraciones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a:extLst>
              <a:ext uri="{FF2B5EF4-FFF2-40B4-BE49-F238E27FC236}">
                <a16:creationId xmlns:a16="http://schemas.microsoft.com/office/drawing/2014/main" id="{3A664A5F-8E54-D9D1-8345-A0CD79D5E447}"/>
              </a:ext>
            </a:extLst>
          </p:cNvPr>
          <p:cNvSpPr>
            <a:spLocks noGrp="1"/>
          </p:cNvSpPr>
          <p:nvPr>
            <p:ph type="subTitle" idx="1"/>
          </p:nvPr>
        </p:nvSpPr>
        <p:spPr>
          <a:xfrm>
            <a:off x="357188" y="476250"/>
            <a:ext cx="8753475" cy="1752600"/>
          </a:xfrm>
        </p:spPr>
        <p:txBody>
          <a:bodyPr/>
          <a:lstStyle/>
          <a:p>
            <a:pPr marL="457200" indent="-457200" algn="l">
              <a:buFontTx/>
              <a:buAutoNum type="arabicPeriod"/>
              <a:defRPr/>
            </a:pPr>
            <a:r>
              <a:rPr lang="en-GB" altLang="en-US" sz="2400" dirty="0">
                <a:solidFill>
                  <a:srgbClr val="002060"/>
                </a:solidFill>
                <a:latin typeface="Comic Sans MS" panose="030F0702030302020204" pitchFamily="66" charset="0"/>
              </a:rPr>
              <a:t>¿</a:t>
            </a:r>
            <a:r>
              <a:rPr lang="en-GB" altLang="en-US" sz="2400" dirty="0" err="1">
                <a:solidFill>
                  <a:srgbClr val="002060"/>
                </a:solidFill>
                <a:latin typeface="Comic Sans MS" panose="030F0702030302020204" pitchFamily="66" charset="0"/>
              </a:rPr>
              <a:t>Dónde</a:t>
            </a:r>
            <a:r>
              <a:rPr lang="en-GB" altLang="en-US" sz="2400" dirty="0">
                <a:solidFill>
                  <a:srgbClr val="002060"/>
                </a:solidFill>
                <a:latin typeface="Comic Sans MS" panose="030F0702030302020204" pitchFamily="66" charset="0"/>
              </a:rPr>
              <a:t> </a:t>
            </a:r>
            <a:r>
              <a:rPr lang="en-GB" altLang="en-US" sz="2400" dirty="0" err="1">
                <a:solidFill>
                  <a:srgbClr val="006600"/>
                </a:solidFill>
                <a:latin typeface="Comic Sans MS" panose="030F0702030302020204" pitchFamily="66" charset="0"/>
              </a:rPr>
              <a:t>está</a:t>
            </a:r>
            <a:r>
              <a:rPr lang="en-GB" altLang="en-US" sz="2400" dirty="0">
                <a:solidFill>
                  <a:srgbClr val="002060"/>
                </a:solidFill>
                <a:latin typeface="Comic Sans MS" panose="030F0702030302020204" pitchFamily="66" charset="0"/>
              </a:rPr>
              <a:t> la </a:t>
            </a:r>
            <a:r>
              <a:rPr lang="en-GB" altLang="en-US" sz="2400" dirty="0" err="1">
                <a:solidFill>
                  <a:srgbClr val="002060"/>
                </a:solidFill>
                <a:latin typeface="Comic Sans MS" panose="030F0702030302020204" pitchFamily="66" charset="0"/>
              </a:rPr>
              <a:t>Oficina</a:t>
            </a:r>
            <a:r>
              <a:rPr lang="en-GB" altLang="en-US" sz="2400" dirty="0">
                <a:solidFill>
                  <a:srgbClr val="002060"/>
                </a:solidFill>
                <a:latin typeface="Comic Sans MS" panose="030F0702030302020204" pitchFamily="66" charset="0"/>
              </a:rPr>
              <a:t> de </a:t>
            </a:r>
            <a:r>
              <a:rPr lang="en-GB" altLang="en-US" sz="2400" dirty="0" err="1">
                <a:solidFill>
                  <a:srgbClr val="002060"/>
                </a:solidFill>
                <a:latin typeface="Comic Sans MS" panose="030F0702030302020204" pitchFamily="66" charset="0"/>
              </a:rPr>
              <a:t>Turismo</a:t>
            </a:r>
            <a:r>
              <a:rPr lang="en-GB" altLang="en-US" sz="2400" dirty="0">
                <a:solidFill>
                  <a:srgbClr val="002060"/>
                </a:solidFill>
                <a:latin typeface="Comic Sans MS" panose="030F0702030302020204" pitchFamily="66" charset="0"/>
              </a:rPr>
              <a:t>?</a:t>
            </a:r>
          </a:p>
          <a:p>
            <a:pPr algn="l">
              <a:defRPr/>
            </a:pPr>
            <a:r>
              <a:rPr lang="en-GB" altLang="en-US" sz="2400" dirty="0">
                <a:solidFill>
                  <a:srgbClr val="002060"/>
                </a:solidFill>
                <a:latin typeface="Comic Sans MS" panose="030F0702030302020204" pitchFamily="66" charset="0"/>
              </a:rPr>
              <a:t>     ¿</a:t>
            </a:r>
            <a:r>
              <a:rPr lang="en-GB" altLang="en-US" sz="2400" dirty="0" err="1">
                <a:solidFill>
                  <a:srgbClr val="006600"/>
                </a:solidFill>
                <a:latin typeface="Comic Sans MS" panose="030F0702030302020204" pitchFamily="66" charset="0"/>
              </a:rPr>
              <a:t>Está</a:t>
            </a:r>
            <a:r>
              <a:rPr lang="en-GB" altLang="en-US" sz="2400" dirty="0">
                <a:solidFill>
                  <a:srgbClr val="002060"/>
                </a:solidFill>
                <a:latin typeface="Comic Sans MS" panose="030F0702030302020204" pitchFamily="66" charset="0"/>
              </a:rPr>
              <a:t> </a:t>
            </a:r>
            <a:r>
              <a:rPr lang="en-GB" altLang="en-US" sz="2400" dirty="0" err="1">
                <a:solidFill>
                  <a:srgbClr val="002060"/>
                </a:solidFill>
                <a:latin typeface="Comic Sans MS" panose="030F0702030302020204" pitchFamily="66" charset="0"/>
              </a:rPr>
              <a:t>muy</a:t>
            </a:r>
            <a:r>
              <a:rPr lang="en-GB" altLang="en-US" sz="2400" dirty="0">
                <a:solidFill>
                  <a:srgbClr val="002060"/>
                </a:solidFill>
                <a:latin typeface="Comic Sans MS" panose="030F0702030302020204" pitchFamily="66" charset="0"/>
              </a:rPr>
              <a:t> </a:t>
            </a:r>
            <a:r>
              <a:rPr lang="en-GB" altLang="en-US" sz="2400" dirty="0" err="1">
                <a:solidFill>
                  <a:srgbClr val="002060"/>
                </a:solidFill>
                <a:latin typeface="Comic Sans MS" panose="030F0702030302020204" pitchFamily="66" charset="0"/>
              </a:rPr>
              <a:t>lejos</a:t>
            </a:r>
            <a:r>
              <a:rPr lang="en-GB" altLang="en-US" sz="2400" dirty="0">
                <a:solidFill>
                  <a:srgbClr val="002060"/>
                </a:solidFill>
                <a:latin typeface="Comic Sans MS" panose="030F0702030302020204" pitchFamily="66" charset="0"/>
              </a:rPr>
              <a:t> de </a:t>
            </a:r>
            <a:r>
              <a:rPr lang="en-GB" altLang="en-US" sz="2400" dirty="0" err="1">
                <a:solidFill>
                  <a:srgbClr val="002060"/>
                </a:solidFill>
                <a:latin typeface="Comic Sans MS" panose="030F0702030302020204" pitchFamily="66" charset="0"/>
              </a:rPr>
              <a:t>aquí</a:t>
            </a:r>
            <a:r>
              <a:rPr lang="en-GB" altLang="en-US" sz="2400" dirty="0">
                <a:solidFill>
                  <a:srgbClr val="002060"/>
                </a:solidFill>
                <a:latin typeface="Comic Sans MS" panose="030F0702030302020204" pitchFamily="66" charset="0"/>
              </a:rPr>
              <a:t>?</a:t>
            </a:r>
          </a:p>
          <a:p>
            <a:pPr marL="457200" indent="-457200" algn="l">
              <a:buFontTx/>
              <a:buChar char="-"/>
              <a:defRPr/>
            </a:pPr>
            <a:endParaRPr lang="en-GB" altLang="en-US" sz="2400" dirty="0">
              <a:solidFill>
                <a:srgbClr val="003300"/>
              </a:solidFill>
              <a:latin typeface="Comic Sans MS" panose="030F0702030302020204" pitchFamily="66" charset="0"/>
            </a:endParaRPr>
          </a:p>
          <a:p>
            <a:pPr algn="l">
              <a:defRPr/>
            </a:pPr>
            <a:r>
              <a:rPr lang="en-GB" altLang="en-US" sz="2800" dirty="0">
                <a:latin typeface="Comic Sans MS" panose="030F0702030302020204" pitchFamily="66" charset="0"/>
              </a:rPr>
              <a:t>2</a:t>
            </a:r>
            <a:r>
              <a:rPr lang="en-GB" altLang="en-US" sz="2800" dirty="0">
                <a:solidFill>
                  <a:srgbClr val="002060"/>
                </a:solidFill>
                <a:latin typeface="Comic Sans MS" panose="030F0702030302020204" pitchFamily="66" charset="0"/>
              </a:rPr>
              <a:t>.  </a:t>
            </a:r>
            <a:r>
              <a:rPr lang="en-GB" altLang="en-US" sz="2800" dirty="0" err="1">
                <a:solidFill>
                  <a:srgbClr val="002060"/>
                </a:solidFill>
                <a:latin typeface="Comic Sans MS" panose="030F0702030302020204" pitchFamily="66" charset="0"/>
              </a:rPr>
              <a:t>Haz</a:t>
            </a:r>
            <a:r>
              <a:rPr lang="en-GB" altLang="en-US" sz="2800" dirty="0">
                <a:solidFill>
                  <a:srgbClr val="002060"/>
                </a:solidFill>
                <a:latin typeface="Comic Sans MS" panose="030F0702030302020204" pitchFamily="66" charset="0"/>
              </a:rPr>
              <a:t> </a:t>
            </a:r>
            <a:r>
              <a:rPr lang="en-GB" altLang="en-US" sz="2800" dirty="0" err="1">
                <a:solidFill>
                  <a:srgbClr val="002060"/>
                </a:solidFill>
                <a:latin typeface="Comic Sans MS" panose="030F0702030302020204" pitchFamily="66" charset="0"/>
              </a:rPr>
              <a:t>una</a:t>
            </a:r>
            <a:r>
              <a:rPr lang="en-GB" altLang="en-US" sz="2800" dirty="0">
                <a:solidFill>
                  <a:srgbClr val="002060"/>
                </a:solidFill>
                <a:latin typeface="Comic Sans MS" panose="030F0702030302020204" pitchFamily="66" charset="0"/>
              </a:rPr>
              <a:t> </a:t>
            </a:r>
            <a:r>
              <a:rPr lang="en-GB" altLang="en-US" sz="2800" dirty="0" err="1">
                <a:solidFill>
                  <a:srgbClr val="002060"/>
                </a:solidFill>
                <a:latin typeface="Comic Sans MS" panose="030F0702030302020204" pitchFamily="66" charset="0"/>
              </a:rPr>
              <a:t>oración</a:t>
            </a:r>
            <a:r>
              <a:rPr lang="en-GB" altLang="en-US" sz="2800" dirty="0">
                <a:solidFill>
                  <a:srgbClr val="002060"/>
                </a:solidFill>
                <a:latin typeface="Comic Sans MS" panose="030F0702030302020204" pitchFamily="66" charset="0"/>
              </a:rPr>
              <a:t>:</a:t>
            </a:r>
          </a:p>
          <a:p>
            <a:pPr algn="l">
              <a:defRPr/>
            </a:pPr>
            <a:r>
              <a:rPr lang="en-GB" altLang="en-US" sz="2800" dirty="0">
                <a:solidFill>
                  <a:srgbClr val="002060"/>
                </a:solidFill>
                <a:latin typeface="Comic Sans MS" panose="030F0702030302020204" pitchFamily="66" charset="0"/>
              </a:rPr>
              <a:t>      - El hotel </a:t>
            </a:r>
            <a:r>
              <a:rPr lang="en-GB" altLang="en-US" sz="2800" dirty="0" err="1">
                <a:solidFill>
                  <a:srgbClr val="002060"/>
                </a:solidFill>
                <a:latin typeface="Comic Sans MS" panose="030F0702030302020204" pitchFamily="66" charset="0"/>
              </a:rPr>
              <a:t>es</a:t>
            </a:r>
            <a:r>
              <a:rPr lang="en-GB" altLang="en-US" sz="2800" dirty="0">
                <a:solidFill>
                  <a:srgbClr val="002060"/>
                </a:solidFill>
                <a:latin typeface="Comic Sans MS" panose="030F0702030302020204" pitchFamily="66" charset="0"/>
              </a:rPr>
              <a:t> de 5 </a:t>
            </a:r>
            <a:r>
              <a:rPr lang="en-GB" altLang="en-US" sz="2800" dirty="0" err="1">
                <a:solidFill>
                  <a:srgbClr val="002060"/>
                </a:solidFill>
                <a:latin typeface="Comic Sans MS" panose="030F0702030302020204" pitchFamily="66" charset="0"/>
              </a:rPr>
              <a:t>estrellas</a:t>
            </a:r>
            <a:endParaRPr lang="en-GB" altLang="en-US" sz="2800" dirty="0">
              <a:solidFill>
                <a:srgbClr val="002060"/>
              </a:solidFill>
              <a:latin typeface="Comic Sans MS" panose="030F0702030302020204" pitchFamily="66" charset="0"/>
            </a:endParaRPr>
          </a:p>
          <a:p>
            <a:pPr algn="l">
              <a:defRPr/>
            </a:pPr>
            <a:r>
              <a:rPr lang="en-GB" altLang="en-US" sz="2800" dirty="0">
                <a:solidFill>
                  <a:srgbClr val="002060"/>
                </a:solidFill>
                <a:latin typeface="Comic Sans MS" panose="030F0702030302020204" pitchFamily="66" charset="0"/>
              </a:rPr>
              <a:t>      - Me </a:t>
            </a:r>
            <a:r>
              <a:rPr lang="en-GB" altLang="en-US" sz="2800" dirty="0" err="1">
                <a:solidFill>
                  <a:srgbClr val="002060"/>
                </a:solidFill>
                <a:latin typeface="Comic Sans MS" panose="030F0702030302020204" pitchFamily="66" charset="0"/>
              </a:rPr>
              <a:t>gusta</a:t>
            </a:r>
            <a:r>
              <a:rPr lang="en-GB" altLang="en-US" sz="2800" dirty="0">
                <a:solidFill>
                  <a:srgbClr val="002060"/>
                </a:solidFill>
                <a:latin typeface="Comic Sans MS" panose="030F0702030302020204" pitchFamily="66" charset="0"/>
              </a:rPr>
              <a:t> el hotel</a:t>
            </a:r>
          </a:p>
          <a:p>
            <a:pPr algn="l">
              <a:defRPr/>
            </a:pPr>
            <a:r>
              <a:rPr lang="en-GB" altLang="en-US" sz="2800" dirty="0">
                <a:solidFill>
                  <a:srgbClr val="002060"/>
                </a:solidFill>
                <a:latin typeface="Comic Sans MS" panose="030F0702030302020204" pitchFamily="66" charset="0"/>
              </a:rPr>
              <a:t>      - El hotel </a:t>
            </a:r>
            <a:r>
              <a:rPr lang="en-GB" altLang="en-US" sz="2800" dirty="0" err="1">
                <a:solidFill>
                  <a:srgbClr val="002060"/>
                </a:solidFill>
                <a:latin typeface="Comic Sans MS" panose="030F0702030302020204" pitchFamily="66" charset="0"/>
              </a:rPr>
              <a:t>es</a:t>
            </a:r>
            <a:r>
              <a:rPr lang="en-GB" altLang="en-US" sz="2800" dirty="0">
                <a:solidFill>
                  <a:srgbClr val="002060"/>
                </a:solidFill>
                <a:latin typeface="Comic Sans MS" panose="030F0702030302020204" pitchFamily="66" charset="0"/>
              </a:rPr>
              <a:t> </a:t>
            </a:r>
            <a:r>
              <a:rPr lang="en-GB" altLang="en-US" sz="2800" dirty="0" err="1">
                <a:solidFill>
                  <a:srgbClr val="002060"/>
                </a:solidFill>
                <a:latin typeface="Comic Sans MS" panose="030F0702030302020204" pitchFamily="66" charset="0"/>
              </a:rPr>
              <a:t>grande</a:t>
            </a:r>
            <a:endParaRPr lang="en-GB" altLang="en-US" sz="2800" dirty="0">
              <a:solidFill>
                <a:srgbClr val="002060"/>
              </a:solidFill>
              <a:latin typeface="Comic Sans MS" panose="030F0702030302020204" pitchFamily="66" charset="0"/>
            </a:endParaRPr>
          </a:p>
          <a:p>
            <a:pPr algn="l">
              <a:defRPr/>
            </a:pPr>
            <a:endParaRPr lang="en-GB" altLang="en-US" sz="2800" dirty="0">
              <a:solidFill>
                <a:srgbClr val="002060"/>
              </a:solidFill>
              <a:latin typeface="Comic Sans MS" panose="030F0702030302020204" pitchFamily="66" charset="0"/>
            </a:endParaRPr>
          </a:p>
          <a:p>
            <a:pPr algn="l">
              <a:defRPr/>
            </a:pPr>
            <a:r>
              <a:rPr lang="en-GB" altLang="en-US" sz="2800" dirty="0">
                <a:latin typeface="Comic Sans MS" panose="030F0702030302020204" pitchFamily="66" charset="0"/>
              </a:rPr>
              <a:t>3</a:t>
            </a:r>
            <a:r>
              <a:rPr lang="en-GB" altLang="en-US" sz="2800" dirty="0">
                <a:solidFill>
                  <a:srgbClr val="7030A0"/>
                </a:solidFill>
                <a:latin typeface="Comic Sans MS" panose="030F0702030302020204" pitchFamily="66" charset="0"/>
              </a:rPr>
              <a:t>. </a:t>
            </a:r>
            <a:r>
              <a:rPr lang="en-GB" altLang="en-US" sz="2800" dirty="0">
                <a:solidFill>
                  <a:srgbClr val="002060"/>
                </a:solidFill>
                <a:latin typeface="Comic Sans MS" panose="030F0702030302020204" pitchFamily="66" charset="0"/>
              </a:rPr>
              <a:t>¿</a:t>
            </a:r>
            <a:r>
              <a:rPr lang="en-GB" altLang="en-US" sz="2800" dirty="0" err="1">
                <a:solidFill>
                  <a:srgbClr val="002060"/>
                </a:solidFill>
                <a:latin typeface="Comic Sans MS" panose="030F0702030302020204" pitchFamily="66" charset="0"/>
              </a:rPr>
              <a:t>Cuánto</a:t>
            </a:r>
            <a:r>
              <a:rPr lang="en-GB" altLang="en-US" sz="2800" dirty="0">
                <a:solidFill>
                  <a:srgbClr val="002060"/>
                </a:solidFill>
                <a:latin typeface="Comic Sans MS" panose="030F0702030302020204" pitchFamily="66" charset="0"/>
              </a:rPr>
              <a:t> </a:t>
            </a:r>
            <a:r>
              <a:rPr lang="en-GB" altLang="en-US" sz="2800" dirty="0" err="1">
                <a:solidFill>
                  <a:srgbClr val="002060"/>
                </a:solidFill>
                <a:latin typeface="Comic Sans MS" panose="030F0702030302020204" pitchFamily="66" charset="0"/>
              </a:rPr>
              <a:t>es</a:t>
            </a:r>
            <a:r>
              <a:rPr lang="en-GB" altLang="en-US" sz="2800" dirty="0">
                <a:solidFill>
                  <a:srgbClr val="002060"/>
                </a:solidFill>
                <a:latin typeface="Comic Sans MS" panose="030F0702030302020204" pitchFamily="66" charset="0"/>
              </a:rPr>
              <a:t>?</a:t>
            </a:r>
          </a:p>
          <a:p>
            <a:pPr algn="l">
              <a:defRPr/>
            </a:pPr>
            <a:r>
              <a:rPr lang="en-GB" altLang="en-US" sz="2800" dirty="0">
                <a:solidFill>
                  <a:srgbClr val="7030A0"/>
                </a:solidFill>
                <a:latin typeface="Comic Sans MS" panose="030F0702030302020204" pitchFamily="66" charset="0"/>
              </a:rPr>
              <a:t>    </a:t>
            </a:r>
            <a:r>
              <a:rPr lang="en-GB" altLang="en-US" sz="2800" dirty="0">
                <a:solidFill>
                  <a:schemeClr val="tx2"/>
                </a:solidFill>
                <a:latin typeface="Comic Sans MS" panose="030F0702030302020204" pitchFamily="66" charset="0"/>
              </a:rPr>
              <a:t>- Son 8 euros</a:t>
            </a:r>
            <a:endParaRPr lang="en-GB" altLang="en-US" sz="1100" dirty="0">
              <a:solidFill>
                <a:schemeClr val="tx2"/>
              </a:solidFill>
              <a:latin typeface="Comic Sans MS" panose="030F0702030302020204" pitchFamily="66" charset="0"/>
            </a:endParaRPr>
          </a:p>
        </p:txBody>
      </p:sp>
      <p:sp>
        <p:nvSpPr>
          <p:cNvPr id="13315" name="TextBox 1">
            <a:extLst>
              <a:ext uri="{FF2B5EF4-FFF2-40B4-BE49-F238E27FC236}">
                <a16:creationId xmlns:a16="http://schemas.microsoft.com/office/drawing/2014/main" id="{43C5560D-B8BD-EE63-69D6-62840E334244}"/>
              </a:ext>
            </a:extLst>
          </p:cNvPr>
          <p:cNvSpPr txBox="1">
            <a:spLocks noChangeArrowheads="1"/>
          </p:cNvSpPr>
          <p:nvPr/>
        </p:nvSpPr>
        <p:spPr bwMode="auto">
          <a:xfrm>
            <a:off x="5867400" y="115888"/>
            <a:ext cx="2449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Respuestas</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37" presetClass="exit" presetSubtype="0" fill="hold" nodeType="withEffect">
                                  <p:stCondLst>
                                    <p:cond delay="0"/>
                                  </p:stCondLst>
                                  <p:childTnLst>
                                    <p:animEffect transition="out" filter="fade">
                                      <p:cBhvr>
                                        <p:cTn id="12" dur="1000"/>
                                        <p:tgtEl>
                                          <p:spTgt spid="9219">
                                            <p:txEl>
                                              <p:pRg st="0" end="0"/>
                                            </p:txEl>
                                          </p:spTgt>
                                        </p:tgtEl>
                                      </p:cBhvr>
                                    </p:animEffect>
                                    <p:anim calcmode="lin" valueType="num">
                                      <p:cBhvr>
                                        <p:cTn id="13" dur="1000"/>
                                        <p:tgtEl>
                                          <p:spTgt spid="9219">
                                            <p:txEl>
                                              <p:pRg st="0" end="0"/>
                                            </p:txEl>
                                          </p:spTgt>
                                        </p:tgtEl>
                                        <p:attrNameLst>
                                          <p:attrName>ppt_x</p:attrName>
                                        </p:attrNameLst>
                                      </p:cBhvr>
                                      <p:tavLst>
                                        <p:tav tm="0">
                                          <p:val>
                                            <p:strVal val="ppt_x"/>
                                          </p:val>
                                        </p:tav>
                                        <p:tav tm="100000">
                                          <p:val>
                                            <p:strVal val="ppt_x"/>
                                          </p:val>
                                        </p:tav>
                                      </p:tavLst>
                                    </p:anim>
                                    <p:anim calcmode="lin" valueType="num">
                                      <p:cBhvr>
                                        <p:cTn id="14" dur="100" decel="100000"/>
                                        <p:tgtEl>
                                          <p:spTgt spid="9219">
                                            <p:txEl>
                                              <p:pRg st="0" end="0"/>
                                            </p:txEl>
                                          </p:spTgt>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9219">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9219">
                                            <p:txEl>
                                              <p:pRg st="0" end="0"/>
                                            </p:txEl>
                                          </p:spTgt>
                                        </p:tgtEl>
                                        <p:attrNameLst>
                                          <p:attrName>style.visibility</p:attrName>
                                        </p:attrNameLst>
                                      </p:cBhvr>
                                      <p:to>
                                        <p:strVal val="hidden"/>
                                      </p:to>
                                    </p:set>
                                  </p:childTnLst>
                                </p:cTn>
                              </p:par>
                              <p:par>
                                <p:cTn id="17" presetID="37" presetClass="exit" presetSubtype="0" fill="hold" nodeType="withEffect">
                                  <p:stCondLst>
                                    <p:cond delay="0"/>
                                  </p:stCondLst>
                                  <p:childTnLst>
                                    <p:animEffect transition="out" filter="fade">
                                      <p:cBhvr>
                                        <p:cTn id="18" dur="1000"/>
                                        <p:tgtEl>
                                          <p:spTgt spid="9219">
                                            <p:txEl>
                                              <p:pRg st="1" end="1"/>
                                            </p:txEl>
                                          </p:spTgt>
                                        </p:tgtEl>
                                      </p:cBhvr>
                                    </p:animEffect>
                                    <p:anim calcmode="lin" valueType="num">
                                      <p:cBhvr>
                                        <p:cTn id="19" dur="1000"/>
                                        <p:tgtEl>
                                          <p:spTgt spid="9219">
                                            <p:txEl>
                                              <p:pRg st="1" end="1"/>
                                            </p:txEl>
                                          </p:spTgt>
                                        </p:tgtEl>
                                        <p:attrNameLst>
                                          <p:attrName>ppt_x</p:attrName>
                                        </p:attrNameLst>
                                      </p:cBhvr>
                                      <p:tavLst>
                                        <p:tav tm="0">
                                          <p:val>
                                            <p:strVal val="ppt_x"/>
                                          </p:val>
                                        </p:tav>
                                        <p:tav tm="100000">
                                          <p:val>
                                            <p:strVal val="ppt_x"/>
                                          </p:val>
                                        </p:tav>
                                      </p:tavLst>
                                    </p:anim>
                                    <p:anim calcmode="lin" valueType="num">
                                      <p:cBhvr>
                                        <p:cTn id="20" dur="100" decel="100000"/>
                                        <p:tgtEl>
                                          <p:spTgt spid="9219">
                                            <p:txEl>
                                              <p:pRg st="1" end="1"/>
                                            </p:txEl>
                                          </p:spTgt>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9219">
                                            <p:txEl>
                                              <p:pRg st="1" end="1"/>
                                            </p:txEl>
                                          </p:spTgt>
                                        </p:tgtEl>
                                        <p:attrNameLst>
                                          <p:attrName>ppt_y</p:attrName>
                                        </p:attrNameLst>
                                      </p:cBhvr>
                                      <p:tavLst>
                                        <p:tav tm="0">
                                          <p:val>
                                            <p:strVal val="ppt_y"/>
                                          </p:val>
                                        </p:tav>
                                        <p:tav tm="100000">
                                          <p:val>
                                            <p:strVal val="ppt_y+1"/>
                                          </p:val>
                                        </p:tav>
                                      </p:tavLst>
                                    </p:anim>
                                    <p:set>
                                      <p:cBhvr>
                                        <p:cTn id="22" dur="1" fill="hold">
                                          <p:stCondLst>
                                            <p:cond delay="999"/>
                                          </p:stCondLst>
                                        </p:cTn>
                                        <p:tgtEl>
                                          <p:spTgt spid="9219">
                                            <p:txEl>
                                              <p:pRg st="1" end="1"/>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xit" presetSubtype="0" fill="hold" nodeType="clickEffect">
                                  <p:stCondLst>
                                    <p:cond delay="0"/>
                                  </p:stCondLst>
                                  <p:childTnLst>
                                    <p:animEffect transition="out" filter="fade">
                                      <p:cBhvr>
                                        <p:cTn id="42" dur="1000"/>
                                        <p:tgtEl>
                                          <p:spTgt spid="9219">
                                            <p:txEl>
                                              <p:pRg st="3" end="3"/>
                                            </p:txEl>
                                          </p:spTgt>
                                        </p:tgtEl>
                                      </p:cBhvr>
                                    </p:animEffect>
                                    <p:anim calcmode="lin" valueType="num">
                                      <p:cBhvr>
                                        <p:cTn id="43" dur="1000"/>
                                        <p:tgtEl>
                                          <p:spTgt spid="9219">
                                            <p:txEl>
                                              <p:pRg st="3" end="3"/>
                                            </p:txEl>
                                          </p:spTgt>
                                        </p:tgtEl>
                                        <p:attrNameLst>
                                          <p:attrName>ppt_x</p:attrName>
                                        </p:attrNameLst>
                                      </p:cBhvr>
                                      <p:tavLst>
                                        <p:tav tm="0">
                                          <p:val>
                                            <p:strVal val="ppt_x"/>
                                          </p:val>
                                        </p:tav>
                                        <p:tav tm="100000">
                                          <p:val>
                                            <p:strVal val="ppt_x"/>
                                          </p:val>
                                        </p:tav>
                                      </p:tavLst>
                                    </p:anim>
                                    <p:anim calcmode="lin" valueType="num">
                                      <p:cBhvr>
                                        <p:cTn id="44" dur="100" decel="100000"/>
                                        <p:tgtEl>
                                          <p:spTgt spid="9219">
                                            <p:txEl>
                                              <p:pRg st="3" end="3"/>
                                            </p:txEl>
                                          </p:spTgt>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9219">
                                            <p:txEl>
                                              <p:pRg st="3" end="3"/>
                                            </p:txEl>
                                          </p:spTgt>
                                        </p:tgtEl>
                                        <p:attrNameLst>
                                          <p:attrName>ppt_y</p:attrName>
                                        </p:attrNameLst>
                                      </p:cBhvr>
                                      <p:tavLst>
                                        <p:tav tm="0">
                                          <p:val>
                                            <p:strVal val="ppt_y"/>
                                          </p:val>
                                        </p:tav>
                                        <p:tav tm="100000">
                                          <p:val>
                                            <p:strVal val="ppt_y+1"/>
                                          </p:val>
                                        </p:tav>
                                      </p:tavLst>
                                    </p:anim>
                                    <p:set>
                                      <p:cBhvr>
                                        <p:cTn id="46" dur="1" fill="hold">
                                          <p:stCondLst>
                                            <p:cond delay="999"/>
                                          </p:stCondLst>
                                        </p:cTn>
                                        <p:tgtEl>
                                          <p:spTgt spid="9219">
                                            <p:txEl>
                                              <p:pRg st="3" end="3"/>
                                            </p:txEl>
                                          </p:spTgt>
                                        </p:tgtEl>
                                        <p:attrNameLst>
                                          <p:attrName>style.visibility</p:attrName>
                                        </p:attrNameLst>
                                      </p:cBhvr>
                                      <p:to>
                                        <p:strVal val="hidden"/>
                                      </p:to>
                                    </p:set>
                                  </p:childTnLst>
                                </p:cTn>
                              </p:par>
                              <p:par>
                                <p:cTn id="47" presetID="37" presetClass="exit" presetSubtype="0" fill="hold" nodeType="withEffect">
                                  <p:stCondLst>
                                    <p:cond delay="0"/>
                                  </p:stCondLst>
                                  <p:childTnLst>
                                    <p:animEffect transition="out" filter="fade">
                                      <p:cBhvr>
                                        <p:cTn id="48" dur="1000"/>
                                        <p:tgtEl>
                                          <p:spTgt spid="9219">
                                            <p:txEl>
                                              <p:pRg st="4" end="4"/>
                                            </p:txEl>
                                          </p:spTgt>
                                        </p:tgtEl>
                                      </p:cBhvr>
                                    </p:animEffect>
                                    <p:anim calcmode="lin" valueType="num">
                                      <p:cBhvr>
                                        <p:cTn id="49" dur="1000"/>
                                        <p:tgtEl>
                                          <p:spTgt spid="9219">
                                            <p:txEl>
                                              <p:pRg st="4" end="4"/>
                                            </p:txEl>
                                          </p:spTgt>
                                        </p:tgtEl>
                                        <p:attrNameLst>
                                          <p:attrName>ppt_x</p:attrName>
                                        </p:attrNameLst>
                                      </p:cBhvr>
                                      <p:tavLst>
                                        <p:tav tm="0">
                                          <p:val>
                                            <p:strVal val="ppt_x"/>
                                          </p:val>
                                        </p:tav>
                                        <p:tav tm="100000">
                                          <p:val>
                                            <p:strVal val="ppt_x"/>
                                          </p:val>
                                        </p:tav>
                                      </p:tavLst>
                                    </p:anim>
                                    <p:anim calcmode="lin" valueType="num">
                                      <p:cBhvr>
                                        <p:cTn id="50" dur="100" decel="100000"/>
                                        <p:tgtEl>
                                          <p:spTgt spid="9219">
                                            <p:txEl>
                                              <p:pRg st="4" end="4"/>
                                            </p:txEl>
                                          </p:spTgt>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9219">
                                            <p:txEl>
                                              <p:pRg st="4" end="4"/>
                                            </p:txEl>
                                          </p:spTgt>
                                        </p:tgtEl>
                                        <p:attrNameLst>
                                          <p:attrName>ppt_y</p:attrName>
                                        </p:attrNameLst>
                                      </p:cBhvr>
                                      <p:tavLst>
                                        <p:tav tm="0">
                                          <p:val>
                                            <p:strVal val="ppt_y"/>
                                          </p:val>
                                        </p:tav>
                                        <p:tav tm="100000">
                                          <p:val>
                                            <p:strVal val="ppt_y+1"/>
                                          </p:val>
                                        </p:tav>
                                      </p:tavLst>
                                    </p:anim>
                                    <p:set>
                                      <p:cBhvr>
                                        <p:cTn id="52" dur="1" fill="hold">
                                          <p:stCondLst>
                                            <p:cond delay="999"/>
                                          </p:stCondLst>
                                        </p:cTn>
                                        <p:tgtEl>
                                          <p:spTgt spid="9219">
                                            <p:txEl>
                                              <p:pRg st="4" end="4"/>
                                            </p:txEl>
                                          </p:spTgt>
                                        </p:tgtEl>
                                        <p:attrNameLst>
                                          <p:attrName>style.visibility</p:attrName>
                                        </p:attrNameLst>
                                      </p:cBhvr>
                                      <p:to>
                                        <p:strVal val="hidden"/>
                                      </p:to>
                                    </p:set>
                                  </p:childTnLst>
                                </p:cTn>
                              </p:par>
                              <p:par>
                                <p:cTn id="53" presetID="37" presetClass="exit" presetSubtype="0" fill="hold" nodeType="withEffect">
                                  <p:stCondLst>
                                    <p:cond delay="0"/>
                                  </p:stCondLst>
                                  <p:childTnLst>
                                    <p:animEffect transition="out" filter="fade">
                                      <p:cBhvr>
                                        <p:cTn id="54" dur="1000"/>
                                        <p:tgtEl>
                                          <p:spTgt spid="9219">
                                            <p:txEl>
                                              <p:pRg st="5" end="5"/>
                                            </p:txEl>
                                          </p:spTgt>
                                        </p:tgtEl>
                                      </p:cBhvr>
                                    </p:animEffect>
                                    <p:anim calcmode="lin" valueType="num">
                                      <p:cBhvr>
                                        <p:cTn id="55" dur="1000"/>
                                        <p:tgtEl>
                                          <p:spTgt spid="9219">
                                            <p:txEl>
                                              <p:pRg st="5" end="5"/>
                                            </p:txEl>
                                          </p:spTgt>
                                        </p:tgtEl>
                                        <p:attrNameLst>
                                          <p:attrName>ppt_x</p:attrName>
                                        </p:attrNameLst>
                                      </p:cBhvr>
                                      <p:tavLst>
                                        <p:tav tm="0">
                                          <p:val>
                                            <p:strVal val="ppt_x"/>
                                          </p:val>
                                        </p:tav>
                                        <p:tav tm="100000">
                                          <p:val>
                                            <p:strVal val="ppt_x"/>
                                          </p:val>
                                        </p:tav>
                                      </p:tavLst>
                                    </p:anim>
                                    <p:anim calcmode="lin" valueType="num">
                                      <p:cBhvr>
                                        <p:cTn id="56" dur="100" decel="100000"/>
                                        <p:tgtEl>
                                          <p:spTgt spid="9219">
                                            <p:txEl>
                                              <p:pRg st="5" end="5"/>
                                            </p:txEl>
                                          </p:spTgt>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9219">
                                            <p:txEl>
                                              <p:pRg st="5" end="5"/>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9219">
                                            <p:txEl>
                                              <p:pRg st="5" end="5"/>
                                            </p:txEl>
                                          </p:spTgt>
                                        </p:tgtEl>
                                        <p:attrNameLst>
                                          <p:attrName>style.visibility</p:attrName>
                                        </p:attrNameLst>
                                      </p:cBhvr>
                                      <p:to>
                                        <p:strVal val="hidden"/>
                                      </p:to>
                                    </p:set>
                                  </p:childTnLst>
                                </p:cTn>
                              </p:par>
                              <p:par>
                                <p:cTn id="59" presetID="37" presetClass="exit" presetSubtype="0" fill="hold" nodeType="withEffect">
                                  <p:stCondLst>
                                    <p:cond delay="0"/>
                                  </p:stCondLst>
                                  <p:childTnLst>
                                    <p:animEffect transition="out" filter="fade">
                                      <p:cBhvr>
                                        <p:cTn id="60" dur="1000"/>
                                        <p:tgtEl>
                                          <p:spTgt spid="9219">
                                            <p:txEl>
                                              <p:pRg st="6" end="6"/>
                                            </p:txEl>
                                          </p:spTgt>
                                        </p:tgtEl>
                                      </p:cBhvr>
                                    </p:animEffect>
                                    <p:anim calcmode="lin" valueType="num">
                                      <p:cBhvr>
                                        <p:cTn id="61" dur="1000"/>
                                        <p:tgtEl>
                                          <p:spTgt spid="9219">
                                            <p:txEl>
                                              <p:pRg st="6" end="6"/>
                                            </p:txEl>
                                          </p:spTgt>
                                        </p:tgtEl>
                                        <p:attrNameLst>
                                          <p:attrName>ppt_x</p:attrName>
                                        </p:attrNameLst>
                                      </p:cBhvr>
                                      <p:tavLst>
                                        <p:tav tm="0">
                                          <p:val>
                                            <p:strVal val="ppt_x"/>
                                          </p:val>
                                        </p:tav>
                                        <p:tav tm="100000">
                                          <p:val>
                                            <p:strVal val="ppt_x"/>
                                          </p:val>
                                        </p:tav>
                                      </p:tavLst>
                                    </p:anim>
                                    <p:anim calcmode="lin" valueType="num">
                                      <p:cBhvr>
                                        <p:cTn id="62" dur="100" decel="100000"/>
                                        <p:tgtEl>
                                          <p:spTgt spid="9219">
                                            <p:txEl>
                                              <p:pRg st="6" end="6"/>
                                            </p:txEl>
                                          </p:spTgt>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9219">
                                            <p:txEl>
                                              <p:pRg st="6" end="6"/>
                                            </p:txEl>
                                          </p:spTgt>
                                        </p:tgtEl>
                                        <p:attrNameLst>
                                          <p:attrName>ppt_y</p:attrName>
                                        </p:attrNameLst>
                                      </p:cBhvr>
                                      <p:tavLst>
                                        <p:tav tm="0">
                                          <p:val>
                                            <p:strVal val="ppt_y"/>
                                          </p:val>
                                        </p:tav>
                                        <p:tav tm="100000">
                                          <p:val>
                                            <p:strVal val="ppt_y+1"/>
                                          </p:val>
                                        </p:tav>
                                      </p:tavLst>
                                    </p:anim>
                                    <p:set>
                                      <p:cBhvr>
                                        <p:cTn id="64" dur="1" fill="hold">
                                          <p:stCondLst>
                                            <p:cond delay="999"/>
                                          </p:stCondLst>
                                        </p:cTn>
                                        <p:tgtEl>
                                          <p:spTgt spid="9219">
                                            <p:txEl>
                                              <p:pRg st="6" end="6"/>
                                            </p:txEl>
                                          </p:spTgt>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9219">
                                            <p:txEl>
                                              <p:pRg st="8" end="8"/>
                                            </p:txEl>
                                          </p:spTgt>
                                        </p:tgtEl>
                                        <p:attrNameLst>
                                          <p:attrName>style.visibility</p:attrName>
                                        </p:attrNameLst>
                                      </p:cBhvr>
                                      <p:to>
                                        <p:strVal val="visible"/>
                                      </p:to>
                                    </p:set>
                                    <p:anim calcmode="lin" valueType="num">
                                      <p:cBhvr additive="base">
                                        <p:cTn id="69"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16" fill="hold" nodeType="clickEffect">
                                  <p:stCondLst>
                                    <p:cond delay="0"/>
                                  </p:stCondLst>
                                  <p:childTnLst>
                                    <p:set>
                                      <p:cBhvr>
                                        <p:cTn id="74" dur="1" fill="hold">
                                          <p:stCondLst>
                                            <p:cond delay="0"/>
                                          </p:stCondLst>
                                        </p:cTn>
                                        <p:tgtEl>
                                          <p:spTgt spid="9219">
                                            <p:txEl>
                                              <p:pRg st="9" end="9"/>
                                            </p:txEl>
                                          </p:spTgt>
                                        </p:tgtEl>
                                        <p:attrNameLst>
                                          <p:attrName>style.visibility</p:attrName>
                                        </p:attrNameLst>
                                      </p:cBhvr>
                                      <p:to>
                                        <p:strVal val="visible"/>
                                      </p:to>
                                    </p:set>
                                    <p:animEffect transition="in" filter="circle(in)">
                                      <p:cBhvr>
                                        <p:cTn id="75" dur="20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562546C9-D61B-2194-53F6-2C59B467AB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75812"/>
          <a:stretch/>
        </p:blipFill>
        <p:spPr bwMode="auto">
          <a:xfrm>
            <a:off x="107950" y="260350"/>
            <a:ext cx="8629650" cy="259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BBB0A39-1CB0-06D4-FD0A-96D5709F09E9}"/>
              </a:ext>
            </a:extLst>
          </p:cNvPr>
          <p:cNvSpPr txBox="1"/>
          <p:nvPr/>
        </p:nvSpPr>
        <p:spPr>
          <a:xfrm>
            <a:off x="2519772" y="2839661"/>
            <a:ext cx="46445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a:ea typeface="+mn-ea"/>
                <a:cs typeface="Arial"/>
              </a:rPr>
              <a:t>and work environment</a:t>
            </a:r>
          </a:p>
        </p:txBody>
      </p:sp>
      <p:pic>
        <p:nvPicPr>
          <p:cNvPr id="3" name="Picture 2">
            <a:extLst>
              <a:ext uri="{FF2B5EF4-FFF2-40B4-BE49-F238E27FC236}">
                <a16:creationId xmlns:a16="http://schemas.microsoft.com/office/drawing/2014/main" id="{21377DDD-96B8-498C-F4E1-FC5D2342CA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731" b="42509"/>
          <a:stretch/>
        </p:blipFill>
        <p:spPr bwMode="auto">
          <a:xfrm>
            <a:off x="257175" y="3424436"/>
            <a:ext cx="8629650" cy="316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267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5837C6-B354-4FE8-8394-5604330CA225}"/>
              </a:ext>
            </a:extLst>
          </p:cNvPr>
          <p:cNvSpPr>
            <a:spLocks noGrp="1" noChangeArrowheads="1"/>
          </p:cNvSpPr>
          <p:nvPr>
            <p:ph type="body" idx="1"/>
          </p:nvPr>
        </p:nvSpPr>
        <p:spPr>
          <a:xfrm>
            <a:off x="210642" y="71448"/>
            <a:ext cx="4086696" cy="3483978"/>
          </a:xfrm>
        </p:spPr>
        <p:txBody>
          <a:bodyPr/>
          <a:lstStyle/>
          <a:p>
            <a:pPr marL="0" indent="0">
              <a:buNone/>
              <a:defRPr/>
            </a:pPr>
            <a:r>
              <a:rPr lang="en-GB" altLang="en-US" sz="3600" dirty="0">
                <a:latin typeface="Comic Sans MS" pitchFamily="66" charset="0"/>
              </a:rPr>
              <a:t>  </a:t>
            </a:r>
          </a:p>
          <a:p>
            <a:pPr marL="0" indent="0">
              <a:buFontTx/>
              <a:buNone/>
              <a:defRPr/>
            </a:pPr>
            <a:r>
              <a:rPr lang="en-GB" altLang="en-US" sz="3600" dirty="0">
                <a:latin typeface="Comic Sans MS" pitchFamily="66" charset="0"/>
              </a:rPr>
              <a:t>                     </a:t>
            </a:r>
          </a:p>
          <a:p>
            <a:pPr marL="0" indent="0" eaLnBrk="1" hangingPunct="1">
              <a:buFontTx/>
              <a:buNone/>
              <a:defRPr/>
            </a:pPr>
            <a:r>
              <a:rPr lang="en-GB" altLang="en-US" sz="3600" dirty="0">
                <a:latin typeface="Comic Sans MS" pitchFamily="66" charset="0"/>
              </a:rPr>
              <a:t>                        </a:t>
            </a:r>
          </a:p>
          <a:p>
            <a:pPr eaLnBrk="1" hangingPunct="1">
              <a:defRPr/>
            </a:pPr>
            <a:r>
              <a:rPr lang="en-GB" altLang="en-US" sz="5400" b="1" dirty="0">
                <a:solidFill>
                  <a:srgbClr val="002060"/>
                </a:solidFill>
                <a:latin typeface="Comic Sans MS" pitchFamily="66" charset="0"/>
              </a:rPr>
              <a:t>I want</a:t>
            </a:r>
            <a:endParaRPr lang="en-GB" altLang="en-US" sz="5400" dirty="0">
              <a:latin typeface="Comic Sans MS" pitchFamily="66" charset="0"/>
            </a:endParaRPr>
          </a:p>
          <a:p>
            <a:pPr marL="0" indent="0" eaLnBrk="1" hangingPunct="1">
              <a:buFontTx/>
              <a:buNone/>
              <a:defRPr/>
            </a:pPr>
            <a:r>
              <a:rPr lang="en-GB" altLang="en-US" sz="3600" dirty="0">
                <a:latin typeface="Comic Sans MS" pitchFamily="66" charset="0"/>
              </a:rPr>
              <a:t>                              </a:t>
            </a:r>
          </a:p>
          <a:p>
            <a:pPr marL="0" indent="0" eaLnBrk="1" hangingPunct="1">
              <a:buFontTx/>
              <a:buNone/>
              <a:defRPr/>
            </a:pPr>
            <a:r>
              <a:rPr lang="en-GB" altLang="en-US" sz="3600" dirty="0">
                <a:latin typeface="Comic Sans MS" pitchFamily="66" charset="0"/>
              </a:rPr>
              <a:t>                     </a:t>
            </a:r>
          </a:p>
          <a:p>
            <a:pPr marL="0" indent="0" eaLnBrk="1" hangingPunct="1">
              <a:buFontTx/>
              <a:buNone/>
              <a:defRPr/>
            </a:pPr>
            <a:r>
              <a:rPr lang="en-GB" altLang="en-US" sz="3600" dirty="0">
                <a:latin typeface="Comic Sans MS" pitchFamily="66" charset="0"/>
              </a:rPr>
              <a:t>             </a:t>
            </a:r>
          </a:p>
          <a:p>
            <a:pPr marL="1143000" indent="-1143000">
              <a:lnSpc>
                <a:spcPct val="80000"/>
              </a:lnSpc>
              <a:spcBef>
                <a:spcPts val="1200"/>
              </a:spcBef>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altLang="en-US" sz="8000" b="1" dirty="0">
              <a:latin typeface="Comic Sans MS" panose="030F0702030302020204" pitchFamily="66" charset="0"/>
              <a:ea typeface="宋体" charset="-122"/>
            </a:endParaRPr>
          </a:p>
          <a:p>
            <a:pPr marL="341313" indent="-341313">
              <a:lnSpc>
                <a:spcPct val="80000"/>
              </a:lnSpc>
              <a:spcBef>
                <a:spcPts val="1200"/>
              </a:spcBef>
              <a:buClr>
                <a:srgbClr val="FFFF99"/>
              </a:buClr>
              <a:buSzPct val="67000"/>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altLang="en-US" sz="4800" dirty="0">
                <a:latin typeface="Comic Sans MS" pitchFamily="64" charset="0"/>
                <a:ea typeface="宋体" charset="-122"/>
              </a:rPr>
              <a:t> </a:t>
            </a:r>
          </a:p>
          <a:p>
            <a:pPr marL="341313" indent="-341313">
              <a:lnSpc>
                <a:spcPct val="80000"/>
              </a:lnSpc>
              <a:spcBef>
                <a:spcPts val="1200"/>
              </a:spcBef>
              <a:buClr>
                <a:srgbClr val="FFFF99"/>
              </a:buClr>
              <a:buSzPct val="67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altLang="en-US" sz="4800" dirty="0">
              <a:solidFill>
                <a:srgbClr val="FF0066"/>
              </a:solidFill>
              <a:latin typeface="Comic Sans MS" pitchFamily="64" charset="0"/>
              <a:ea typeface="宋体" charset="-122"/>
            </a:endParaRPr>
          </a:p>
        </p:txBody>
      </p:sp>
      <p:sp>
        <p:nvSpPr>
          <p:cNvPr id="2" name="TextBox 1">
            <a:extLst>
              <a:ext uri="{FF2B5EF4-FFF2-40B4-BE49-F238E27FC236}">
                <a16:creationId xmlns:a16="http://schemas.microsoft.com/office/drawing/2014/main" id="{079E7C38-D2F6-4096-95F2-F1844F052D7E}"/>
              </a:ext>
            </a:extLst>
          </p:cNvPr>
          <p:cNvSpPr txBox="1"/>
          <p:nvPr/>
        </p:nvSpPr>
        <p:spPr>
          <a:xfrm>
            <a:off x="3068815" y="-452700"/>
            <a:ext cx="3065463" cy="4437112"/>
          </a:xfrm>
          <a:prstGeom prst="rect">
            <a:avLst/>
          </a:prstGeom>
          <a:noFill/>
        </p:spPr>
        <p:txBody>
          <a:bodyPr>
            <a:spAutoFit/>
          </a:bodyPr>
          <a:lstStyle/>
          <a:p>
            <a:pPr marL="0" marR="0" lvl="0" indent="-341313" algn="l" defTabSz="914400" rtl="0" eaLnBrk="1" fontAlgn="base" latinLnBrk="0" hangingPunct="1">
              <a:lnSpc>
                <a:spcPct val="100000"/>
              </a:lnSpc>
              <a:spcBef>
                <a:spcPts val="1350"/>
              </a:spcBef>
              <a:spcAft>
                <a:spcPct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GB"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4" charset="0"/>
              <a:ea typeface="+mn-ea"/>
              <a:cs typeface="Arial" panose="020B0604020202020204" pitchFamily="34" charset="0"/>
            </a:endParaRPr>
          </a:p>
          <a:p>
            <a:pPr marL="0" marR="0" lvl="0" indent="-341313" algn="l" defTabSz="914400" rtl="0" eaLnBrk="1" fontAlgn="base" latinLnBrk="0" hangingPunct="1">
              <a:lnSpc>
                <a:spcPct val="100000"/>
              </a:lnSpc>
              <a:spcBef>
                <a:spcPts val="1350"/>
              </a:spcBef>
              <a:spcAft>
                <a:spcPct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GB"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4" charset="0"/>
              <a:ea typeface="+mn-ea"/>
              <a:cs typeface="Arial" panose="020B0604020202020204" pitchFamily="34" charset="0"/>
            </a:endParaRP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2060"/>
                </a:solidFill>
                <a:effectLst/>
                <a:uLnTx/>
                <a:uFillTx/>
                <a:latin typeface="Comic Sans MS" pitchFamily="64" charset="0"/>
                <a:ea typeface="+mn-ea"/>
                <a:cs typeface="Arial" panose="020B0604020202020204" pitchFamily="34" charset="0"/>
              </a:rPr>
              <a:t>To drink</a:t>
            </a: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2060"/>
                </a:solidFill>
                <a:effectLst/>
                <a:uLnTx/>
                <a:uFillTx/>
                <a:latin typeface="Comic Sans MS" pitchFamily="64" charset="0"/>
                <a:ea typeface="+mn-ea"/>
                <a:cs typeface="Arial" panose="020B0604020202020204" pitchFamily="34" charset="0"/>
              </a:rPr>
              <a:t>To eat</a:t>
            </a: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2060"/>
                </a:solidFill>
                <a:effectLst/>
                <a:uLnTx/>
                <a:uFillTx/>
                <a:latin typeface="Comic Sans MS" pitchFamily="64" charset="0"/>
                <a:ea typeface="+mn-ea"/>
                <a:cs typeface="Arial" panose="020B0604020202020204" pitchFamily="34" charset="0"/>
              </a:rPr>
              <a:t>To read</a:t>
            </a: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2060"/>
                </a:solidFill>
                <a:effectLst/>
                <a:uLnTx/>
                <a:uFillTx/>
                <a:latin typeface="Comic Sans MS" pitchFamily="64" charset="0"/>
                <a:ea typeface="+mn-ea"/>
                <a:cs typeface="Arial" panose="020B0604020202020204" pitchFamily="34" charset="0"/>
              </a:rPr>
              <a:t>To write</a:t>
            </a:r>
          </a:p>
        </p:txBody>
      </p:sp>
      <p:sp>
        <p:nvSpPr>
          <p:cNvPr id="8" name="TextBox 7">
            <a:extLst>
              <a:ext uri="{FF2B5EF4-FFF2-40B4-BE49-F238E27FC236}">
                <a16:creationId xmlns:a16="http://schemas.microsoft.com/office/drawing/2014/main" id="{61B48247-0C60-4820-9EE1-9776A88DAC3A}"/>
              </a:ext>
            </a:extLst>
          </p:cNvPr>
          <p:cNvSpPr txBox="1"/>
          <p:nvPr/>
        </p:nvSpPr>
        <p:spPr>
          <a:xfrm>
            <a:off x="627426" y="84176"/>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1" i="0" u="none" strike="noStrike" kern="1200" cap="none" spc="0" normalizeH="0" baseline="0" noProof="0" dirty="0">
                <a:ln>
                  <a:noFill/>
                </a:ln>
                <a:solidFill>
                  <a:srgbClr val="002060"/>
                </a:solidFill>
                <a:effectLst/>
                <a:uLnTx/>
                <a:uFillTx/>
                <a:latin typeface="Comic Sans MS" pitchFamily="66" charset="0"/>
                <a:ea typeface="+mn-ea"/>
                <a:cs typeface="Arial"/>
              </a:rPr>
              <a:t>Dos </a:t>
            </a:r>
            <a:r>
              <a:rPr kumimoji="0" lang="en-GB" altLang="en-US" sz="2800" b="1" i="0" u="none" strike="noStrike" kern="1200" cap="none" spc="0" normalizeH="0" baseline="0" noProof="0" dirty="0" err="1">
                <a:ln>
                  <a:noFill/>
                </a:ln>
                <a:solidFill>
                  <a:srgbClr val="002060"/>
                </a:solidFill>
                <a:effectLst/>
                <a:uLnTx/>
                <a:uFillTx/>
                <a:latin typeface="Comic Sans MS" pitchFamily="66" charset="0"/>
                <a:ea typeface="+mn-ea"/>
                <a:cs typeface="Arial"/>
              </a:rPr>
              <a:t>verbos</a:t>
            </a:r>
            <a:r>
              <a:rPr kumimoji="0" lang="en-GB" altLang="en-US" sz="2800" b="1" i="0" u="none" strike="noStrike" kern="1200" cap="none" spc="0" normalizeH="0" baseline="0" noProof="0" dirty="0">
                <a:ln>
                  <a:noFill/>
                </a:ln>
                <a:solidFill>
                  <a:srgbClr val="002060"/>
                </a:solidFill>
                <a:effectLst/>
                <a:uLnTx/>
                <a:uFillTx/>
                <a:latin typeface="Comic Sans MS" pitchFamily="66" charset="0"/>
                <a:ea typeface="+mn-ea"/>
                <a:cs typeface="Arial"/>
              </a:rPr>
              <a:t> </a:t>
            </a:r>
            <a:r>
              <a:rPr kumimoji="0" lang="en-GB" altLang="en-US" sz="2800" b="1" i="0" u="none" strike="noStrike" kern="1200" cap="none" spc="0" normalizeH="0" baseline="0" noProof="0" dirty="0" err="1">
                <a:ln>
                  <a:noFill/>
                </a:ln>
                <a:solidFill>
                  <a:srgbClr val="002060"/>
                </a:solidFill>
                <a:effectLst/>
                <a:uLnTx/>
                <a:uFillTx/>
                <a:latin typeface="Comic Sans MS" pitchFamily="66" charset="0"/>
                <a:ea typeface="+mn-ea"/>
                <a:cs typeface="Arial"/>
              </a:rPr>
              <a:t>juntos</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Arial"/>
            </a:endParaRPr>
          </a:p>
        </p:txBody>
      </p:sp>
      <p:sp>
        <p:nvSpPr>
          <p:cNvPr id="9" name="Rectangle 2">
            <a:extLst>
              <a:ext uri="{FF2B5EF4-FFF2-40B4-BE49-F238E27FC236}">
                <a16:creationId xmlns:a16="http://schemas.microsoft.com/office/drawing/2014/main" id="{C2D8B586-6D68-413E-B4EC-72D58A480492}"/>
              </a:ext>
            </a:extLst>
          </p:cNvPr>
          <p:cNvSpPr txBox="1">
            <a:spLocks noChangeArrowheads="1"/>
          </p:cNvSpPr>
          <p:nvPr/>
        </p:nvSpPr>
        <p:spPr bwMode="auto">
          <a:xfrm>
            <a:off x="323040" y="2716370"/>
            <a:ext cx="4086696" cy="210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3600" b="0" i="0" u="none" strike="noStrike" kern="0" cap="none" spc="0" normalizeH="0" baseline="0" noProof="0" dirty="0">
                <a:ln>
                  <a:noFill/>
                </a:ln>
                <a:solidFill>
                  <a:srgbClr val="000000"/>
                </a:solidFill>
                <a:effectLst/>
                <a:uLnTx/>
                <a:uFillTx/>
                <a:latin typeface="Comic Sans MS" pitchFamily="66" charset="0"/>
                <a:ea typeface="+mn-ea"/>
                <a:cs typeface="Arial"/>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4400" b="1" i="0" u="none" strike="noStrike" kern="0" cap="none" spc="0" normalizeH="0" baseline="0" noProof="0" dirty="0" err="1">
                <a:ln>
                  <a:noFill/>
                </a:ln>
                <a:solidFill>
                  <a:srgbClr val="009900"/>
                </a:solidFill>
                <a:effectLst/>
                <a:uLnTx/>
                <a:uFillTx/>
                <a:latin typeface="Comic Sans MS" pitchFamily="66" charset="0"/>
                <a:ea typeface="+mn-ea"/>
                <a:cs typeface="Arial"/>
              </a:rPr>
              <a:t>Quiero</a:t>
            </a:r>
            <a:endParaRPr kumimoji="0" lang="en-GB" altLang="en-US" sz="4400" b="0" i="0" u="none" strike="noStrike" kern="0" cap="none" spc="0" normalizeH="0" baseline="0" noProof="0" dirty="0">
              <a:ln>
                <a:noFill/>
              </a:ln>
              <a:solidFill>
                <a:srgbClr val="009900"/>
              </a:solidFill>
              <a:effectLst/>
              <a:uLnTx/>
              <a:uFillTx/>
              <a:latin typeface="Comic Sans MS" pitchFamily="66" charset="0"/>
              <a:ea typeface="+mn-ea"/>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600" b="0" i="0" u="none" strike="noStrike" kern="0" cap="none" spc="0" normalizeH="0" baseline="0" noProof="0" dirty="0">
                <a:ln>
                  <a:noFill/>
                </a:ln>
                <a:solidFill>
                  <a:srgbClr val="000000"/>
                </a:solidFill>
                <a:effectLst/>
                <a:uLnTx/>
                <a:uFillTx/>
                <a:latin typeface="Comic Sans MS" pitchFamily="66" charset="0"/>
                <a:ea typeface="+mn-ea"/>
                <a:cs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600" b="0" i="0" u="none" strike="noStrike" kern="0" cap="none" spc="0" normalizeH="0" baseline="0" noProof="0" dirty="0">
                <a:ln>
                  <a:noFill/>
                </a:ln>
                <a:solidFill>
                  <a:srgbClr val="000000"/>
                </a:solidFill>
                <a:effectLst/>
                <a:uLnTx/>
                <a:uFillTx/>
                <a:latin typeface="Comic Sans MS" pitchFamily="66" charset="0"/>
                <a:ea typeface="+mn-ea"/>
                <a:cs typeface="Arial"/>
              </a:rPr>
              <a:t>             </a:t>
            </a:r>
          </a:p>
          <a:p>
            <a:pPr marL="1143000" marR="0" lvl="0" indent="-1143000" algn="l" defTabSz="914400" rtl="0" eaLnBrk="0" fontAlgn="base" latinLnBrk="0" hangingPunct="0">
              <a:lnSpc>
                <a:spcPct val="80000"/>
              </a:lnSpc>
              <a:spcBef>
                <a:spcPts val="1200"/>
              </a:spcBef>
              <a:spcAft>
                <a:spcPct val="0"/>
              </a:spcAft>
              <a:buClrTx/>
              <a:buSzTx/>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GB" altLang="en-US" sz="8000" b="1" i="0" u="none" strike="noStrike" kern="0" cap="none" spc="0" normalizeH="0" baseline="0" noProof="0" dirty="0">
              <a:ln>
                <a:noFill/>
              </a:ln>
              <a:solidFill>
                <a:srgbClr val="000000"/>
              </a:solidFill>
              <a:effectLst/>
              <a:uLnTx/>
              <a:uFillTx/>
              <a:latin typeface="Comic Sans MS" panose="030F0702030302020204" pitchFamily="66" charset="0"/>
              <a:ea typeface="宋体" charset="-122"/>
              <a:cs typeface="Arial"/>
            </a:endParaRPr>
          </a:p>
          <a:p>
            <a:pPr marL="341313" marR="0" lvl="0" indent="-341313" algn="l" defTabSz="914400" rtl="0" eaLnBrk="0" fontAlgn="base" latinLnBrk="0" hangingPunct="0">
              <a:lnSpc>
                <a:spcPct val="80000"/>
              </a:lnSpc>
              <a:spcBef>
                <a:spcPts val="1200"/>
              </a:spcBef>
              <a:spcAft>
                <a:spcPct val="0"/>
              </a:spcAft>
              <a:buClr>
                <a:srgbClr val="FFFF99"/>
              </a:buClr>
              <a:buSzPct val="67000"/>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GB" altLang="en-US" sz="4800" b="0" i="0" u="none" strike="noStrike" kern="0" cap="none" spc="0" normalizeH="0" baseline="0" noProof="0" dirty="0">
                <a:ln>
                  <a:noFill/>
                </a:ln>
                <a:solidFill>
                  <a:srgbClr val="000000"/>
                </a:solidFill>
                <a:effectLst/>
                <a:uLnTx/>
                <a:uFillTx/>
                <a:latin typeface="Comic Sans MS" pitchFamily="64" charset="0"/>
                <a:ea typeface="宋体" charset="-122"/>
                <a:cs typeface="Arial"/>
              </a:rPr>
              <a:t> </a:t>
            </a:r>
          </a:p>
          <a:p>
            <a:pPr marL="341313" marR="0" lvl="0" indent="-341313" algn="l" defTabSz="914400" rtl="0" eaLnBrk="0" fontAlgn="base" latinLnBrk="0" hangingPunct="0">
              <a:lnSpc>
                <a:spcPct val="80000"/>
              </a:lnSpc>
              <a:spcBef>
                <a:spcPts val="1200"/>
              </a:spcBef>
              <a:spcAft>
                <a:spcPct val="0"/>
              </a:spcAft>
              <a:buClr>
                <a:srgbClr val="FFFF99"/>
              </a:buClr>
              <a:buSzPct val="67000"/>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GB" altLang="en-US" sz="4800" b="0" i="0" u="none" strike="noStrike" kern="0" cap="none" spc="0" normalizeH="0" baseline="0" noProof="0" dirty="0">
              <a:ln>
                <a:noFill/>
              </a:ln>
              <a:solidFill>
                <a:srgbClr val="FF0066"/>
              </a:solidFill>
              <a:effectLst/>
              <a:uLnTx/>
              <a:uFillTx/>
              <a:latin typeface="Comic Sans MS" pitchFamily="64" charset="0"/>
              <a:ea typeface="宋体" charset="-122"/>
              <a:cs typeface="Arial"/>
            </a:endParaRPr>
          </a:p>
        </p:txBody>
      </p:sp>
      <p:sp>
        <p:nvSpPr>
          <p:cNvPr id="10" name="TextBox 9">
            <a:extLst>
              <a:ext uri="{FF2B5EF4-FFF2-40B4-BE49-F238E27FC236}">
                <a16:creationId xmlns:a16="http://schemas.microsoft.com/office/drawing/2014/main" id="{527A1FDA-A27C-41F8-A114-619D3409A8A9}"/>
              </a:ext>
            </a:extLst>
          </p:cNvPr>
          <p:cNvSpPr txBox="1"/>
          <p:nvPr/>
        </p:nvSpPr>
        <p:spPr>
          <a:xfrm>
            <a:off x="5838822" y="-452700"/>
            <a:ext cx="3065463" cy="4437112"/>
          </a:xfrm>
          <a:prstGeom prst="rect">
            <a:avLst/>
          </a:prstGeom>
          <a:noFill/>
        </p:spPr>
        <p:txBody>
          <a:bodyPr>
            <a:spAutoFit/>
          </a:bodyPr>
          <a:lstStyle/>
          <a:p>
            <a:pPr marL="0" marR="0" lvl="0" indent="-341313" algn="l" defTabSz="914400" rtl="0" eaLnBrk="1" fontAlgn="base" latinLnBrk="0" hangingPunct="1">
              <a:lnSpc>
                <a:spcPct val="100000"/>
              </a:lnSpc>
              <a:spcBef>
                <a:spcPts val="1350"/>
              </a:spcBef>
              <a:spcAft>
                <a:spcPct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GB"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4" charset="0"/>
              <a:ea typeface="+mn-ea"/>
              <a:cs typeface="Arial" panose="020B0604020202020204" pitchFamily="34" charset="0"/>
            </a:endParaRPr>
          </a:p>
          <a:p>
            <a:pPr marL="0" marR="0" lvl="0" indent="-341313" algn="l" defTabSz="914400" rtl="0" eaLnBrk="1" fontAlgn="base" latinLnBrk="0" hangingPunct="1">
              <a:lnSpc>
                <a:spcPct val="100000"/>
              </a:lnSpc>
              <a:spcBef>
                <a:spcPts val="1350"/>
              </a:spcBef>
              <a:spcAft>
                <a:spcPct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GB"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4" charset="0"/>
              <a:ea typeface="+mn-ea"/>
              <a:cs typeface="Arial" panose="020B0604020202020204" pitchFamily="34" charset="0"/>
            </a:endParaRP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err="1">
                <a:ln>
                  <a:noFill/>
                </a:ln>
                <a:solidFill>
                  <a:srgbClr val="009900"/>
                </a:solidFill>
                <a:effectLst/>
                <a:uLnTx/>
                <a:uFillTx/>
                <a:latin typeface="Comic Sans MS" pitchFamily="64" charset="0"/>
                <a:ea typeface="+mn-ea"/>
                <a:cs typeface="Arial" panose="020B0604020202020204" pitchFamily="34" charset="0"/>
              </a:rPr>
              <a:t>beber</a:t>
            </a:r>
            <a:endParaRPr kumimoji="0" lang="en-GB" altLang="en-US" sz="3600" b="0" i="0" u="none" strike="noStrike" kern="1200" cap="none" spc="0" normalizeH="0" baseline="0" noProof="0" dirty="0">
              <a:ln>
                <a:noFill/>
              </a:ln>
              <a:solidFill>
                <a:srgbClr val="009900"/>
              </a:solidFill>
              <a:effectLst/>
              <a:uLnTx/>
              <a:uFillTx/>
              <a:latin typeface="Comic Sans MS" pitchFamily="64" charset="0"/>
              <a:ea typeface="+mn-ea"/>
              <a:cs typeface="Arial" panose="020B0604020202020204" pitchFamily="34" charset="0"/>
            </a:endParaRP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9900"/>
                </a:solidFill>
                <a:effectLst/>
                <a:uLnTx/>
                <a:uFillTx/>
                <a:latin typeface="Comic Sans MS" pitchFamily="64" charset="0"/>
                <a:ea typeface="+mn-ea"/>
                <a:cs typeface="Arial" panose="020B0604020202020204" pitchFamily="34" charset="0"/>
              </a:rPr>
              <a:t>comer</a:t>
            </a: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9900"/>
                </a:solidFill>
                <a:effectLst/>
                <a:uLnTx/>
                <a:uFillTx/>
                <a:latin typeface="Comic Sans MS" pitchFamily="64" charset="0"/>
                <a:ea typeface="+mn-ea"/>
                <a:cs typeface="Arial" panose="020B0604020202020204" pitchFamily="34" charset="0"/>
              </a:rPr>
              <a:t>leer</a:t>
            </a: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err="1">
                <a:ln>
                  <a:noFill/>
                </a:ln>
                <a:solidFill>
                  <a:srgbClr val="009900"/>
                </a:solidFill>
                <a:effectLst/>
                <a:uLnTx/>
                <a:uFillTx/>
                <a:latin typeface="Comic Sans MS" pitchFamily="64" charset="0"/>
                <a:ea typeface="+mn-ea"/>
                <a:cs typeface="Arial" panose="020B0604020202020204" pitchFamily="34" charset="0"/>
              </a:rPr>
              <a:t>escribir</a:t>
            </a:r>
            <a:endParaRPr kumimoji="0" lang="en-GB" altLang="en-US" sz="3600" b="0" i="0" u="none" strike="noStrike" kern="1200" cap="none" spc="0" normalizeH="0" baseline="0" noProof="0" dirty="0">
              <a:ln>
                <a:noFill/>
              </a:ln>
              <a:solidFill>
                <a:srgbClr val="009900"/>
              </a:solidFill>
              <a:effectLst/>
              <a:uLnTx/>
              <a:uFillTx/>
              <a:latin typeface="Comic Sans MS" pitchFamily="6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FF7FF2E-D307-4214-81B7-897D1EBD6775}"/>
              </a:ext>
            </a:extLst>
          </p:cNvPr>
          <p:cNvPicPr>
            <a:picLocks noChangeAspect="1"/>
          </p:cNvPicPr>
          <p:nvPr/>
        </p:nvPicPr>
        <p:blipFill>
          <a:blip r:embed="rId3"/>
          <a:stretch>
            <a:fillRect/>
          </a:stretch>
        </p:blipFill>
        <p:spPr>
          <a:xfrm>
            <a:off x="847021" y="5081556"/>
            <a:ext cx="7449958" cy="1182727"/>
          </a:xfrm>
          <a:prstGeom prst="rect">
            <a:avLst/>
          </a:prstGeom>
        </p:spPr>
      </p:pic>
    </p:spTree>
    <p:extLst>
      <p:ext uri="{BB962C8B-B14F-4D97-AF65-F5344CB8AC3E}">
        <p14:creationId xmlns:p14="http://schemas.microsoft.com/office/powerpoint/2010/main" val="205258859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additive="base">
                                        <p:cTn id="3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additive="base">
                                        <p:cTn id="4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 calcmode="lin" valueType="num">
                                      <p:cBhvr additive="base">
                                        <p:cTn id="5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5" end="5"/>
                                            </p:txEl>
                                          </p:spTgt>
                                        </p:tgtEl>
                                        <p:attrNameLst>
                                          <p:attrName>style.visibility</p:attrName>
                                        </p:attrNameLst>
                                      </p:cBhvr>
                                      <p:to>
                                        <p:strVal val="visible"/>
                                      </p:to>
                                    </p:set>
                                    <p:anim calcmode="lin" valueType="num">
                                      <p:cBhvr additive="base">
                                        <p:cTn id="5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
                                            <p:txEl>
                                              <p:pRg st="5" end="5"/>
                                            </p:txEl>
                                          </p:spTgt>
                                        </p:tgtEl>
                                        <p:attrNameLst>
                                          <p:attrName>style.visibility</p:attrName>
                                        </p:attrNameLst>
                                      </p:cBhvr>
                                      <p:to>
                                        <p:strVal val="visible"/>
                                      </p:to>
                                    </p:set>
                                    <p:anim calcmode="lin" valueType="num">
                                      <p:cBhvr additive="base">
                                        <p:cTn id="6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5837C6-B354-4FE8-8394-5604330CA225}"/>
              </a:ext>
            </a:extLst>
          </p:cNvPr>
          <p:cNvSpPr>
            <a:spLocks noGrp="1" noChangeArrowheads="1"/>
          </p:cNvSpPr>
          <p:nvPr>
            <p:ph type="body" idx="1"/>
          </p:nvPr>
        </p:nvSpPr>
        <p:spPr>
          <a:xfrm>
            <a:off x="210642" y="71448"/>
            <a:ext cx="4086696" cy="3483978"/>
          </a:xfrm>
        </p:spPr>
        <p:txBody>
          <a:bodyPr/>
          <a:lstStyle/>
          <a:p>
            <a:pPr marL="0" indent="0">
              <a:buNone/>
              <a:defRPr/>
            </a:pPr>
            <a:r>
              <a:rPr lang="en-GB" altLang="en-US" sz="3600" dirty="0">
                <a:latin typeface="Comic Sans MS" pitchFamily="66" charset="0"/>
              </a:rPr>
              <a:t>  </a:t>
            </a:r>
          </a:p>
          <a:p>
            <a:pPr marL="0" indent="0">
              <a:buFontTx/>
              <a:buNone/>
              <a:defRPr/>
            </a:pPr>
            <a:r>
              <a:rPr lang="en-GB" altLang="en-US" sz="3600" dirty="0">
                <a:latin typeface="Comic Sans MS" pitchFamily="66" charset="0"/>
              </a:rPr>
              <a:t>                     </a:t>
            </a:r>
          </a:p>
          <a:p>
            <a:pPr marL="0" indent="0" eaLnBrk="1" hangingPunct="1">
              <a:buFontTx/>
              <a:buNone/>
              <a:defRPr/>
            </a:pPr>
            <a:r>
              <a:rPr lang="en-GB" altLang="en-US" sz="3600" dirty="0">
                <a:latin typeface="Comic Sans MS" pitchFamily="66" charset="0"/>
              </a:rPr>
              <a:t>                        </a:t>
            </a:r>
          </a:p>
          <a:p>
            <a:pPr eaLnBrk="1" hangingPunct="1">
              <a:defRPr/>
            </a:pPr>
            <a:r>
              <a:rPr lang="en-GB" altLang="en-US" sz="5400" b="1" dirty="0">
                <a:solidFill>
                  <a:srgbClr val="002060"/>
                </a:solidFill>
                <a:latin typeface="Comic Sans MS" pitchFamily="66" charset="0"/>
              </a:rPr>
              <a:t>I like</a:t>
            </a:r>
            <a:endParaRPr lang="en-GB" altLang="en-US" sz="5400" dirty="0">
              <a:latin typeface="Comic Sans MS" pitchFamily="66" charset="0"/>
            </a:endParaRPr>
          </a:p>
          <a:p>
            <a:pPr marL="0" indent="0" eaLnBrk="1" hangingPunct="1">
              <a:buFontTx/>
              <a:buNone/>
              <a:defRPr/>
            </a:pPr>
            <a:r>
              <a:rPr lang="en-GB" altLang="en-US" sz="3600" dirty="0">
                <a:latin typeface="Comic Sans MS" pitchFamily="66" charset="0"/>
              </a:rPr>
              <a:t>                              </a:t>
            </a:r>
          </a:p>
          <a:p>
            <a:pPr marL="0" indent="0" eaLnBrk="1" hangingPunct="1">
              <a:buFontTx/>
              <a:buNone/>
              <a:defRPr/>
            </a:pPr>
            <a:r>
              <a:rPr lang="en-GB" altLang="en-US" sz="3600" dirty="0">
                <a:latin typeface="Comic Sans MS" pitchFamily="66" charset="0"/>
              </a:rPr>
              <a:t>                     </a:t>
            </a:r>
          </a:p>
          <a:p>
            <a:pPr marL="0" indent="0" eaLnBrk="1" hangingPunct="1">
              <a:buFontTx/>
              <a:buNone/>
              <a:defRPr/>
            </a:pPr>
            <a:r>
              <a:rPr lang="en-GB" altLang="en-US" sz="3600" dirty="0">
                <a:latin typeface="Comic Sans MS" pitchFamily="66" charset="0"/>
              </a:rPr>
              <a:t>             </a:t>
            </a:r>
          </a:p>
          <a:p>
            <a:pPr marL="1143000" indent="-1143000">
              <a:lnSpc>
                <a:spcPct val="80000"/>
              </a:lnSpc>
              <a:spcBef>
                <a:spcPts val="1200"/>
              </a:spcBef>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altLang="en-US" sz="8000" b="1" dirty="0">
              <a:latin typeface="Comic Sans MS" panose="030F0702030302020204" pitchFamily="66" charset="0"/>
              <a:ea typeface="宋体" charset="-122"/>
            </a:endParaRPr>
          </a:p>
          <a:p>
            <a:pPr marL="341313" indent="-341313">
              <a:lnSpc>
                <a:spcPct val="80000"/>
              </a:lnSpc>
              <a:spcBef>
                <a:spcPts val="1200"/>
              </a:spcBef>
              <a:buClr>
                <a:srgbClr val="FFFF99"/>
              </a:buClr>
              <a:buSzPct val="67000"/>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altLang="en-US" sz="4800" dirty="0">
                <a:latin typeface="Comic Sans MS" pitchFamily="64" charset="0"/>
                <a:ea typeface="宋体" charset="-122"/>
              </a:rPr>
              <a:t> </a:t>
            </a:r>
          </a:p>
          <a:p>
            <a:pPr marL="341313" indent="-341313">
              <a:lnSpc>
                <a:spcPct val="80000"/>
              </a:lnSpc>
              <a:spcBef>
                <a:spcPts val="1200"/>
              </a:spcBef>
              <a:buClr>
                <a:srgbClr val="FFFF99"/>
              </a:buClr>
              <a:buSzPct val="67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altLang="en-US" sz="4800" dirty="0">
              <a:solidFill>
                <a:srgbClr val="FF0066"/>
              </a:solidFill>
              <a:latin typeface="Comic Sans MS" pitchFamily="64" charset="0"/>
              <a:ea typeface="宋体" charset="-122"/>
            </a:endParaRPr>
          </a:p>
        </p:txBody>
      </p:sp>
      <p:sp>
        <p:nvSpPr>
          <p:cNvPr id="2" name="TextBox 1">
            <a:extLst>
              <a:ext uri="{FF2B5EF4-FFF2-40B4-BE49-F238E27FC236}">
                <a16:creationId xmlns:a16="http://schemas.microsoft.com/office/drawing/2014/main" id="{079E7C38-D2F6-4096-95F2-F1844F052D7E}"/>
              </a:ext>
            </a:extLst>
          </p:cNvPr>
          <p:cNvSpPr txBox="1"/>
          <p:nvPr/>
        </p:nvSpPr>
        <p:spPr>
          <a:xfrm>
            <a:off x="3068815" y="-452700"/>
            <a:ext cx="3065463" cy="4437112"/>
          </a:xfrm>
          <a:prstGeom prst="rect">
            <a:avLst/>
          </a:prstGeom>
          <a:noFill/>
        </p:spPr>
        <p:txBody>
          <a:bodyPr>
            <a:spAutoFit/>
          </a:bodyPr>
          <a:lstStyle/>
          <a:p>
            <a:pPr marL="0" marR="0" lvl="0" indent="-341313" algn="l" defTabSz="914400" rtl="0" eaLnBrk="1" fontAlgn="base" latinLnBrk="0" hangingPunct="1">
              <a:lnSpc>
                <a:spcPct val="100000"/>
              </a:lnSpc>
              <a:spcBef>
                <a:spcPts val="1350"/>
              </a:spcBef>
              <a:spcAft>
                <a:spcPct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GB"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4" charset="0"/>
              <a:ea typeface="+mn-ea"/>
              <a:cs typeface="Arial" panose="020B0604020202020204" pitchFamily="34" charset="0"/>
            </a:endParaRPr>
          </a:p>
          <a:p>
            <a:pPr marL="0" marR="0" lvl="0" indent="-341313" algn="l" defTabSz="914400" rtl="0" eaLnBrk="1" fontAlgn="base" latinLnBrk="0" hangingPunct="1">
              <a:lnSpc>
                <a:spcPct val="100000"/>
              </a:lnSpc>
              <a:spcBef>
                <a:spcPts val="1350"/>
              </a:spcBef>
              <a:spcAft>
                <a:spcPct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GB"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4" charset="0"/>
              <a:ea typeface="+mn-ea"/>
              <a:cs typeface="Arial" panose="020B0604020202020204" pitchFamily="34" charset="0"/>
            </a:endParaRP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2060"/>
                </a:solidFill>
                <a:effectLst/>
                <a:uLnTx/>
                <a:uFillTx/>
                <a:latin typeface="Comic Sans MS" pitchFamily="64" charset="0"/>
                <a:ea typeface="+mn-ea"/>
                <a:cs typeface="Arial" panose="020B0604020202020204" pitchFamily="34" charset="0"/>
              </a:rPr>
              <a:t>To drink</a:t>
            </a: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2060"/>
                </a:solidFill>
                <a:effectLst/>
                <a:uLnTx/>
                <a:uFillTx/>
                <a:latin typeface="Comic Sans MS" pitchFamily="64" charset="0"/>
                <a:ea typeface="+mn-ea"/>
                <a:cs typeface="Arial" panose="020B0604020202020204" pitchFamily="34" charset="0"/>
              </a:rPr>
              <a:t>To eat</a:t>
            </a: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2060"/>
                </a:solidFill>
                <a:effectLst/>
                <a:uLnTx/>
                <a:uFillTx/>
                <a:latin typeface="Comic Sans MS" pitchFamily="64" charset="0"/>
                <a:ea typeface="+mn-ea"/>
                <a:cs typeface="Arial" panose="020B0604020202020204" pitchFamily="34" charset="0"/>
              </a:rPr>
              <a:t>To read</a:t>
            </a: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2060"/>
                </a:solidFill>
                <a:effectLst/>
                <a:uLnTx/>
                <a:uFillTx/>
                <a:latin typeface="Comic Sans MS" pitchFamily="64" charset="0"/>
                <a:ea typeface="+mn-ea"/>
                <a:cs typeface="Arial" panose="020B0604020202020204" pitchFamily="34" charset="0"/>
              </a:rPr>
              <a:t>To write</a:t>
            </a:r>
          </a:p>
        </p:txBody>
      </p:sp>
      <p:sp>
        <p:nvSpPr>
          <p:cNvPr id="8" name="TextBox 7">
            <a:extLst>
              <a:ext uri="{FF2B5EF4-FFF2-40B4-BE49-F238E27FC236}">
                <a16:creationId xmlns:a16="http://schemas.microsoft.com/office/drawing/2014/main" id="{61B48247-0C60-4820-9EE1-9776A88DAC3A}"/>
              </a:ext>
            </a:extLst>
          </p:cNvPr>
          <p:cNvSpPr txBox="1"/>
          <p:nvPr/>
        </p:nvSpPr>
        <p:spPr>
          <a:xfrm>
            <a:off x="627426" y="84176"/>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1" i="0" u="none" strike="noStrike" kern="1200" cap="none" spc="0" normalizeH="0" baseline="0" noProof="0" dirty="0">
                <a:ln>
                  <a:noFill/>
                </a:ln>
                <a:solidFill>
                  <a:srgbClr val="002060"/>
                </a:solidFill>
                <a:effectLst/>
                <a:uLnTx/>
                <a:uFillTx/>
                <a:latin typeface="Comic Sans MS" pitchFamily="66" charset="0"/>
                <a:ea typeface="+mn-ea"/>
                <a:cs typeface="Arial"/>
              </a:rPr>
              <a:t>Dos </a:t>
            </a:r>
            <a:r>
              <a:rPr kumimoji="0" lang="en-GB" altLang="en-US" sz="2800" b="1" i="0" u="none" strike="noStrike" kern="1200" cap="none" spc="0" normalizeH="0" baseline="0" noProof="0" dirty="0" err="1">
                <a:ln>
                  <a:noFill/>
                </a:ln>
                <a:solidFill>
                  <a:srgbClr val="002060"/>
                </a:solidFill>
                <a:effectLst/>
                <a:uLnTx/>
                <a:uFillTx/>
                <a:latin typeface="Comic Sans MS" pitchFamily="66" charset="0"/>
                <a:ea typeface="+mn-ea"/>
                <a:cs typeface="Arial"/>
              </a:rPr>
              <a:t>verbos</a:t>
            </a:r>
            <a:r>
              <a:rPr kumimoji="0" lang="en-GB" altLang="en-US" sz="2800" b="1" i="0" u="none" strike="noStrike" kern="1200" cap="none" spc="0" normalizeH="0" baseline="0" noProof="0" dirty="0">
                <a:ln>
                  <a:noFill/>
                </a:ln>
                <a:solidFill>
                  <a:srgbClr val="002060"/>
                </a:solidFill>
                <a:effectLst/>
                <a:uLnTx/>
                <a:uFillTx/>
                <a:latin typeface="Comic Sans MS" pitchFamily="66" charset="0"/>
                <a:ea typeface="+mn-ea"/>
                <a:cs typeface="Arial"/>
              </a:rPr>
              <a:t> </a:t>
            </a:r>
            <a:r>
              <a:rPr kumimoji="0" lang="en-GB" altLang="en-US" sz="2800" b="1" i="0" u="none" strike="noStrike" kern="1200" cap="none" spc="0" normalizeH="0" baseline="0" noProof="0" dirty="0" err="1">
                <a:ln>
                  <a:noFill/>
                </a:ln>
                <a:solidFill>
                  <a:srgbClr val="002060"/>
                </a:solidFill>
                <a:effectLst/>
                <a:uLnTx/>
                <a:uFillTx/>
                <a:latin typeface="Comic Sans MS" pitchFamily="66" charset="0"/>
                <a:ea typeface="+mn-ea"/>
                <a:cs typeface="Arial"/>
              </a:rPr>
              <a:t>juntos</a:t>
            </a:r>
            <a:endParaRPr kumimoji="0" lang="en-GB" altLang="en-US" sz="2800" b="0" i="0" u="none" strike="noStrike" kern="1200" cap="none" spc="0" normalizeH="0" baseline="0" noProof="0" dirty="0">
              <a:ln>
                <a:noFill/>
              </a:ln>
              <a:solidFill>
                <a:srgbClr val="000000"/>
              </a:solidFill>
              <a:effectLst/>
              <a:uLnTx/>
              <a:uFillTx/>
              <a:latin typeface="Comic Sans MS" pitchFamily="66" charset="0"/>
              <a:ea typeface="+mn-ea"/>
              <a:cs typeface="Arial"/>
            </a:endParaRPr>
          </a:p>
        </p:txBody>
      </p:sp>
      <p:sp>
        <p:nvSpPr>
          <p:cNvPr id="9" name="Rectangle 2">
            <a:extLst>
              <a:ext uri="{FF2B5EF4-FFF2-40B4-BE49-F238E27FC236}">
                <a16:creationId xmlns:a16="http://schemas.microsoft.com/office/drawing/2014/main" id="{C2D8B586-6D68-413E-B4EC-72D58A480492}"/>
              </a:ext>
            </a:extLst>
          </p:cNvPr>
          <p:cNvSpPr txBox="1">
            <a:spLocks noChangeArrowheads="1"/>
          </p:cNvSpPr>
          <p:nvPr/>
        </p:nvSpPr>
        <p:spPr bwMode="auto">
          <a:xfrm>
            <a:off x="200729" y="2282434"/>
            <a:ext cx="4086696" cy="210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3600" b="0" i="0" u="none" strike="noStrike" kern="0" cap="none" spc="0" normalizeH="0" baseline="0" noProof="0" dirty="0">
                <a:ln>
                  <a:noFill/>
                </a:ln>
                <a:solidFill>
                  <a:srgbClr val="000000"/>
                </a:solidFill>
                <a:effectLst/>
                <a:uLnTx/>
                <a:uFillTx/>
                <a:latin typeface="Comic Sans MS" pitchFamily="66" charset="0"/>
                <a:ea typeface="+mn-ea"/>
                <a:cs typeface="Arial"/>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4400" b="1" i="0" u="none" strike="noStrike" kern="0" cap="none" spc="0" normalizeH="0" baseline="0" noProof="0" dirty="0">
                <a:ln>
                  <a:noFill/>
                </a:ln>
                <a:solidFill>
                  <a:srgbClr val="009900"/>
                </a:solidFill>
                <a:effectLst/>
                <a:uLnTx/>
                <a:uFillTx/>
                <a:latin typeface="Comic Sans MS" pitchFamily="66" charset="0"/>
                <a:ea typeface="+mn-ea"/>
                <a:cs typeface="Arial"/>
              </a:rPr>
              <a:t>Me </a:t>
            </a:r>
            <a:r>
              <a:rPr kumimoji="0" lang="en-GB" altLang="en-US" sz="4400" b="1" i="0" u="none" strike="noStrike" kern="0" cap="none" spc="0" normalizeH="0" baseline="0" noProof="0" dirty="0" err="1">
                <a:ln>
                  <a:noFill/>
                </a:ln>
                <a:solidFill>
                  <a:srgbClr val="009900"/>
                </a:solidFill>
                <a:effectLst/>
                <a:uLnTx/>
                <a:uFillTx/>
                <a:latin typeface="Comic Sans MS" pitchFamily="66" charset="0"/>
                <a:ea typeface="+mn-ea"/>
                <a:cs typeface="Arial"/>
              </a:rPr>
              <a:t>gusta</a:t>
            </a:r>
            <a:r>
              <a:rPr kumimoji="0" lang="en-GB" altLang="en-US" sz="4400" b="0" i="0" u="none" strike="noStrike" kern="0" cap="none" spc="0" normalizeH="0" baseline="0" noProof="0" dirty="0">
                <a:ln>
                  <a:noFill/>
                </a:ln>
                <a:solidFill>
                  <a:srgbClr val="009900"/>
                </a:solidFill>
                <a:effectLst/>
                <a:uLnTx/>
                <a:uFillTx/>
                <a:latin typeface="Comic Sans MS" pitchFamily="66" charset="0"/>
                <a:ea typeface="+mn-ea"/>
                <a:cs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600" b="0" i="0" u="none" strike="noStrike" kern="0" cap="none" spc="0" normalizeH="0" baseline="0" noProof="0" dirty="0">
                <a:ln>
                  <a:noFill/>
                </a:ln>
                <a:solidFill>
                  <a:srgbClr val="000000"/>
                </a:solidFill>
                <a:effectLst/>
                <a:uLnTx/>
                <a:uFillTx/>
                <a:latin typeface="Comic Sans MS" pitchFamily="66" charset="0"/>
                <a:ea typeface="+mn-ea"/>
                <a:cs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600" b="0" i="0" u="none" strike="noStrike" kern="0" cap="none" spc="0" normalizeH="0" baseline="0" noProof="0" dirty="0">
                <a:ln>
                  <a:noFill/>
                </a:ln>
                <a:solidFill>
                  <a:srgbClr val="000000"/>
                </a:solidFill>
                <a:effectLst/>
                <a:uLnTx/>
                <a:uFillTx/>
                <a:latin typeface="Comic Sans MS" pitchFamily="66" charset="0"/>
                <a:ea typeface="+mn-ea"/>
                <a:cs typeface="Arial"/>
              </a:rPr>
              <a:t>             </a:t>
            </a:r>
          </a:p>
          <a:p>
            <a:pPr marL="1143000" marR="0" lvl="0" indent="-1143000" algn="l" defTabSz="914400" rtl="0" eaLnBrk="0" fontAlgn="base" latinLnBrk="0" hangingPunct="0">
              <a:lnSpc>
                <a:spcPct val="80000"/>
              </a:lnSpc>
              <a:spcBef>
                <a:spcPts val="1200"/>
              </a:spcBef>
              <a:spcAft>
                <a:spcPct val="0"/>
              </a:spcAft>
              <a:buClrTx/>
              <a:buSzTx/>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GB" altLang="en-US" sz="8000" b="1" i="0" u="none" strike="noStrike" kern="0" cap="none" spc="0" normalizeH="0" baseline="0" noProof="0" dirty="0">
              <a:ln>
                <a:noFill/>
              </a:ln>
              <a:solidFill>
                <a:srgbClr val="000000"/>
              </a:solidFill>
              <a:effectLst/>
              <a:uLnTx/>
              <a:uFillTx/>
              <a:latin typeface="Comic Sans MS" panose="030F0702030302020204" pitchFamily="66" charset="0"/>
              <a:ea typeface="宋体" charset="-122"/>
              <a:cs typeface="Arial"/>
            </a:endParaRPr>
          </a:p>
          <a:p>
            <a:pPr marL="341313" marR="0" lvl="0" indent="-341313" algn="l" defTabSz="914400" rtl="0" eaLnBrk="0" fontAlgn="base" latinLnBrk="0" hangingPunct="0">
              <a:lnSpc>
                <a:spcPct val="80000"/>
              </a:lnSpc>
              <a:spcBef>
                <a:spcPts val="1200"/>
              </a:spcBef>
              <a:spcAft>
                <a:spcPct val="0"/>
              </a:spcAft>
              <a:buClr>
                <a:srgbClr val="FFFF99"/>
              </a:buClr>
              <a:buSzPct val="67000"/>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GB" altLang="en-US" sz="4800" b="0" i="0" u="none" strike="noStrike" kern="0" cap="none" spc="0" normalizeH="0" baseline="0" noProof="0" dirty="0">
                <a:ln>
                  <a:noFill/>
                </a:ln>
                <a:solidFill>
                  <a:srgbClr val="000000"/>
                </a:solidFill>
                <a:effectLst/>
                <a:uLnTx/>
                <a:uFillTx/>
                <a:latin typeface="Comic Sans MS" pitchFamily="64" charset="0"/>
                <a:ea typeface="宋体" charset="-122"/>
                <a:cs typeface="Arial"/>
              </a:rPr>
              <a:t> </a:t>
            </a:r>
          </a:p>
          <a:p>
            <a:pPr marL="341313" marR="0" lvl="0" indent="-341313" algn="l" defTabSz="914400" rtl="0" eaLnBrk="0" fontAlgn="base" latinLnBrk="0" hangingPunct="0">
              <a:lnSpc>
                <a:spcPct val="80000"/>
              </a:lnSpc>
              <a:spcBef>
                <a:spcPts val="1200"/>
              </a:spcBef>
              <a:spcAft>
                <a:spcPct val="0"/>
              </a:spcAft>
              <a:buClr>
                <a:srgbClr val="FFFF99"/>
              </a:buClr>
              <a:buSzPct val="67000"/>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GB" altLang="en-US" sz="4800" b="0" i="0" u="none" strike="noStrike" kern="0" cap="none" spc="0" normalizeH="0" baseline="0" noProof="0" dirty="0">
              <a:ln>
                <a:noFill/>
              </a:ln>
              <a:solidFill>
                <a:srgbClr val="FF0066"/>
              </a:solidFill>
              <a:effectLst/>
              <a:uLnTx/>
              <a:uFillTx/>
              <a:latin typeface="Comic Sans MS" pitchFamily="64" charset="0"/>
              <a:ea typeface="宋体" charset="-122"/>
              <a:cs typeface="Arial"/>
            </a:endParaRPr>
          </a:p>
        </p:txBody>
      </p:sp>
      <p:sp>
        <p:nvSpPr>
          <p:cNvPr id="10" name="TextBox 9">
            <a:extLst>
              <a:ext uri="{FF2B5EF4-FFF2-40B4-BE49-F238E27FC236}">
                <a16:creationId xmlns:a16="http://schemas.microsoft.com/office/drawing/2014/main" id="{527A1FDA-A27C-41F8-A114-619D3409A8A9}"/>
              </a:ext>
            </a:extLst>
          </p:cNvPr>
          <p:cNvSpPr txBox="1"/>
          <p:nvPr/>
        </p:nvSpPr>
        <p:spPr>
          <a:xfrm>
            <a:off x="5838822" y="-452700"/>
            <a:ext cx="3065463" cy="4437112"/>
          </a:xfrm>
          <a:prstGeom prst="rect">
            <a:avLst/>
          </a:prstGeom>
          <a:noFill/>
        </p:spPr>
        <p:txBody>
          <a:bodyPr>
            <a:spAutoFit/>
          </a:bodyPr>
          <a:lstStyle/>
          <a:p>
            <a:pPr marL="0" marR="0" lvl="0" indent="-341313" algn="l" defTabSz="914400" rtl="0" eaLnBrk="1" fontAlgn="base" latinLnBrk="0" hangingPunct="1">
              <a:lnSpc>
                <a:spcPct val="100000"/>
              </a:lnSpc>
              <a:spcBef>
                <a:spcPts val="1350"/>
              </a:spcBef>
              <a:spcAft>
                <a:spcPct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GB"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4" charset="0"/>
              <a:ea typeface="+mn-ea"/>
              <a:cs typeface="Arial" panose="020B0604020202020204" pitchFamily="34" charset="0"/>
            </a:endParaRPr>
          </a:p>
          <a:p>
            <a:pPr marL="0" marR="0" lvl="0" indent="-341313" algn="l" defTabSz="914400" rtl="0" eaLnBrk="1" fontAlgn="base" latinLnBrk="0" hangingPunct="1">
              <a:lnSpc>
                <a:spcPct val="100000"/>
              </a:lnSpc>
              <a:spcBef>
                <a:spcPts val="1350"/>
              </a:spcBef>
              <a:spcAft>
                <a:spcPct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GB"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4" charset="0"/>
              <a:ea typeface="+mn-ea"/>
              <a:cs typeface="Arial" panose="020B0604020202020204" pitchFamily="34" charset="0"/>
            </a:endParaRP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err="1">
                <a:ln>
                  <a:noFill/>
                </a:ln>
                <a:solidFill>
                  <a:srgbClr val="009900"/>
                </a:solidFill>
                <a:effectLst/>
                <a:uLnTx/>
                <a:uFillTx/>
                <a:latin typeface="Comic Sans MS" pitchFamily="64" charset="0"/>
                <a:ea typeface="+mn-ea"/>
                <a:cs typeface="Arial" panose="020B0604020202020204" pitchFamily="34" charset="0"/>
              </a:rPr>
              <a:t>beber</a:t>
            </a:r>
            <a:endParaRPr kumimoji="0" lang="en-GB" altLang="en-US" sz="3600" b="0" i="0" u="none" strike="noStrike" kern="1200" cap="none" spc="0" normalizeH="0" baseline="0" noProof="0" dirty="0">
              <a:ln>
                <a:noFill/>
              </a:ln>
              <a:solidFill>
                <a:srgbClr val="009900"/>
              </a:solidFill>
              <a:effectLst/>
              <a:uLnTx/>
              <a:uFillTx/>
              <a:latin typeface="Comic Sans MS" pitchFamily="64" charset="0"/>
              <a:ea typeface="+mn-ea"/>
              <a:cs typeface="Arial" panose="020B0604020202020204" pitchFamily="34" charset="0"/>
            </a:endParaRP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9900"/>
                </a:solidFill>
                <a:effectLst/>
                <a:uLnTx/>
                <a:uFillTx/>
                <a:latin typeface="Comic Sans MS" pitchFamily="64" charset="0"/>
                <a:ea typeface="+mn-ea"/>
                <a:cs typeface="Arial" panose="020B0604020202020204" pitchFamily="34" charset="0"/>
              </a:rPr>
              <a:t>comer</a:t>
            </a: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a:ln>
                  <a:noFill/>
                </a:ln>
                <a:solidFill>
                  <a:srgbClr val="009900"/>
                </a:solidFill>
                <a:effectLst/>
                <a:uLnTx/>
                <a:uFillTx/>
                <a:latin typeface="Comic Sans MS" pitchFamily="64" charset="0"/>
                <a:ea typeface="+mn-ea"/>
                <a:cs typeface="Arial" panose="020B0604020202020204" pitchFamily="34" charset="0"/>
              </a:rPr>
              <a:t>leer</a:t>
            </a:r>
          </a:p>
          <a:p>
            <a:pPr marL="230187" marR="0" lvl="0" indent="-571500" algn="l" defTabSz="914400" rtl="0" eaLnBrk="1" fontAlgn="base" latinLnBrk="0" hangingPunct="1">
              <a:lnSpc>
                <a:spcPct val="100000"/>
              </a:lnSpc>
              <a:spcBef>
                <a:spcPts val="1350"/>
              </a:spcBef>
              <a:spcAft>
                <a:spcPct val="0"/>
              </a:spcAft>
              <a:buClrTx/>
              <a:buSzTx/>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GB" altLang="en-US" sz="3600" b="0" i="0" u="none" strike="noStrike" kern="1200" cap="none" spc="0" normalizeH="0" baseline="0" noProof="0" dirty="0" err="1">
                <a:ln>
                  <a:noFill/>
                </a:ln>
                <a:solidFill>
                  <a:srgbClr val="009900"/>
                </a:solidFill>
                <a:effectLst/>
                <a:uLnTx/>
                <a:uFillTx/>
                <a:latin typeface="Comic Sans MS" pitchFamily="64" charset="0"/>
                <a:ea typeface="+mn-ea"/>
                <a:cs typeface="Arial" panose="020B0604020202020204" pitchFamily="34" charset="0"/>
              </a:rPr>
              <a:t>escribir</a:t>
            </a:r>
            <a:endParaRPr kumimoji="0" lang="en-GB" altLang="en-US" sz="3600" b="0" i="0" u="none" strike="noStrike" kern="1200" cap="none" spc="0" normalizeH="0" baseline="0" noProof="0" dirty="0">
              <a:ln>
                <a:noFill/>
              </a:ln>
              <a:solidFill>
                <a:srgbClr val="009900"/>
              </a:solidFill>
              <a:effectLst/>
              <a:uLnTx/>
              <a:uFillTx/>
              <a:latin typeface="Comic Sans MS" pitchFamily="6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1E947816-9295-47C9-95F0-1B144E76E35A}"/>
              </a:ext>
            </a:extLst>
          </p:cNvPr>
          <p:cNvSpPr txBox="1"/>
          <p:nvPr/>
        </p:nvSpPr>
        <p:spPr>
          <a:xfrm>
            <a:off x="827584" y="4996475"/>
            <a:ext cx="7127875" cy="76993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1" u="none" strike="noStrike" kern="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4400" b="0" i="1" u="none" strike="noStrike" kern="0" cap="none" spc="0" normalizeH="0" baseline="0" noProof="0" dirty="0" err="1">
                <a:ln>
                  <a:noFill/>
                </a:ln>
                <a:solidFill>
                  <a:srgbClr val="7030A0"/>
                </a:solidFill>
                <a:effectLst/>
                <a:uLnTx/>
                <a:uFillTx/>
                <a:latin typeface="Comic Sans MS" panose="030F0702030302020204" pitchFamily="66" charset="0"/>
                <a:ea typeface="+mn-ea"/>
                <a:cs typeface="Arial" panose="020B0604020202020204" pitchFamily="34" charset="0"/>
              </a:rPr>
              <a:t>construcción</a:t>
            </a:r>
            <a:r>
              <a:rPr kumimoji="0" lang="en-GB" altLang="en-US" sz="4400" b="0" i="1" u="none" strike="noStrike" kern="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de </a:t>
            </a:r>
            <a:r>
              <a:rPr kumimoji="0" lang="en-GB" altLang="en-US" sz="4400" b="0" i="1" u="none" strike="noStrike" kern="0" cap="none" spc="0" normalizeH="0" baseline="0" noProof="0" dirty="0" err="1">
                <a:ln>
                  <a:noFill/>
                </a:ln>
                <a:solidFill>
                  <a:srgbClr val="7030A0"/>
                </a:solidFill>
                <a:effectLst/>
                <a:uLnTx/>
                <a:uFillTx/>
                <a:latin typeface="Comic Sans MS" panose="030F0702030302020204" pitchFamily="66" charset="0"/>
                <a:ea typeface="+mn-ea"/>
                <a:cs typeface="Arial" panose="020B0604020202020204" pitchFamily="34" charset="0"/>
              </a:rPr>
              <a:t>oraciones</a:t>
            </a:r>
            <a:endParaRPr kumimoji="0" 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6835804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additive="base">
                                        <p:cTn id="3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additive="base">
                                        <p:cTn id="4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 calcmode="lin" valueType="num">
                                      <p:cBhvr additive="base">
                                        <p:cTn id="5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5" end="5"/>
                                            </p:txEl>
                                          </p:spTgt>
                                        </p:tgtEl>
                                        <p:attrNameLst>
                                          <p:attrName>style.visibility</p:attrName>
                                        </p:attrNameLst>
                                      </p:cBhvr>
                                      <p:to>
                                        <p:strVal val="visible"/>
                                      </p:to>
                                    </p:set>
                                    <p:anim calcmode="lin" valueType="num">
                                      <p:cBhvr additive="base">
                                        <p:cTn id="5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
                                            <p:txEl>
                                              <p:pRg st="5" end="5"/>
                                            </p:txEl>
                                          </p:spTgt>
                                        </p:tgtEl>
                                        <p:attrNameLst>
                                          <p:attrName>style.visibility</p:attrName>
                                        </p:attrNameLst>
                                      </p:cBhvr>
                                      <p:to>
                                        <p:strVal val="visible"/>
                                      </p:to>
                                    </p:set>
                                    <p:anim calcmode="lin" valueType="num">
                                      <p:cBhvr additive="base">
                                        <p:cTn id="6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6BAD0FDA-671F-4621-9B8B-A2E70D0D7B87}"/>
              </a:ext>
            </a:extLst>
          </p:cNvPr>
          <p:cNvSpPr txBox="1">
            <a:spLocks noChangeArrowheads="1"/>
          </p:cNvSpPr>
          <p:nvPr/>
        </p:nvSpPr>
        <p:spPr bwMode="auto">
          <a:xfrm>
            <a:off x="1116013" y="1820863"/>
            <a:ext cx="6840537"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4800" b="1" i="1"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Hacer</a:t>
            </a:r>
            <a:r>
              <a:rPr kumimoji="0" lang="en-GB" altLang="en-US" sz="4800" b="1" i="1"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a:t>
            </a:r>
            <a:r>
              <a:rPr kumimoji="0" lang="en-GB" altLang="en-US" sz="4800" b="1" i="1"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una</a:t>
            </a:r>
            <a:r>
              <a:rPr kumimoji="0" lang="en-GB" altLang="en-US" sz="4800" b="1" i="1"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a:t>
            </a:r>
            <a:r>
              <a:rPr kumimoji="0" lang="en-GB" altLang="en-US" sz="4800" b="1" i="1"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reservación</a:t>
            </a:r>
            <a:endParaRPr kumimoji="0" lang="en-GB" altLang="en-US" sz="4800" b="1" i="1"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4800" b="1" i="1"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charset="0"/>
              </a:rPr>
              <a:t>en</a:t>
            </a:r>
            <a:r>
              <a:rPr kumimoji="0" lang="en-GB" altLang="en-US" sz="4800" b="1" i="1"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charset="0"/>
              </a:rPr>
              <a:t> el hotel</a:t>
            </a:r>
            <a:endParaRPr kumimoji="0" lang="en-GB" altLang="en-US" sz="4800" b="1" i="1"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omic Sans MS" pitchFamily="66" charset="0"/>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4400" b="0" i="1"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AAB75359-2B57-5C75-E1A3-43AB08E55292}"/>
                  </a:ext>
                </a:extLst>
              </p:cNvPr>
              <p:cNvGraphicFramePr>
                <a:graphicFrameLocks noChangeAspect="1"/>
              </p:cNvGraphicFramePr>
              <p:nvPr/>
            </p:nvGraphicFramePr>
            <p:xfrm>
              <a:off x="-5007429" y="3812721"/>
              <a:ext cx="2286000" cy="1714500"/>
            </p:xfrm>
            <a:graphic>
              <a:graphicData uri="http://schemas.microsoft.com/office/powerpoint/2016/slidezoom">
                <pslz:sldZm>
                  <pslz:sldZmObj sldId="275" cId="3225079791">
                    <pslz:zmPr id="{0050E23B-4EE9-4D7C-B9F6-53B09C92B55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AAB75359-2B57-5C75-E1A3-43AB08E55292}"/>
                  </a:ext>
                </a:extLst>
              </p:cNvPr>
              <p:cNvPicPr>
                <a:picLocks noGrp="1" noRot="1" noChangeAspect="1" noMove="1" noResize="1" noEditPoints="1" noAdjustHandles="1" noChangeArrowheads="1" noChangeShapeType="1"/>
              </p:cNvPicPr>
              <p:nvPr/>
            </p:nvPicPr>
            <p:blipFill>
              <a:blip r:embed="rId4"/>
              <a:stretch>
                <a:fillRect/>
              </a:stretch>
            </p:blipFill>
            <p:spPr>
              <a:xfrm>
                <a:off x="-5007429" y="3812721"/>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05367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9D345116-31D0-05EB-66F9-73E078375580}"/>
              </a:ext>
            </a:extLst>
          </p:cNvPr>
          <p:cNvPicPr>
            <a:picLocks noChangeAspect="1"/>
          </p:cNvPicPr>
          <p:nvPr/>
        </p:nvPicPr>
        <p:blipFill rotWithShape="1">
          <a:blip r:embed="rId2">
            <a:extLst>
              <a:ext uri="{28A0092B-C50C-407E-A947-70E740481C1C}">
                <a14:useLocalDpi xmlns:a14="http://schemas.microsoft.com/office/drawing/2010/main" val="0"/>
              </a:ext>
            </a:extLst>
          </a:blip>
          <a:srcRect l="48083" t="36266" r="5908" b="32204"/>
          <a:stretch/>
        </p:blipFill>
        <p:spPr bwMode="auto">
          <a:xfrm>
            <a:off x="-51828" y="548680"/>
            <a:ext cx="9195829" cy="631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9F0A054-39F8-144E-71A1-7ADE47D59876}"/>
              </a:ext>
            </a:extLst>
          </p:cNvPr>
          <p:cNvSpPr txBox="1"/>
          <p:nvPr/>
        </p:nvSpPr>
        <p:spPr>
          <a:xfrm>
            <a:off x="6660232" y="116632"/>
            <a:ext cx="205273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1"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Actividad</a:t>
            </a:r>
            <a:r>
              <a:rPr kumimoji="0" lang="en-GB" altLang="en-US" sz="1200" b="0" i="1"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para </a:t>
            </a:r>
            <a:r>
              <a:rPr kumimoji="0" lang="en-GB" altLang="en-US" sz="1200" b="0" i="1"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escuchar</a:t>
            </a:r>
            <a:endParaRPr kumimoji="0" lang="en-GB" altLang="en-US" sz="1200" b="0" i="1"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prstClr val="black"/>
                </a:solidFill>
                <a:effectLst/>
                <a:uLnTx/>
                <a:uFillTx/>
                <a:latin typeface="Comic Sans MS" panose="030F0702030302020204" pitchFamily="66" charset="0"/>
                <a:ea typeface="+mn-ea"/>
                <a:cs typeface="Arial"/>
              </a:rPr>
              <a:t>Libro p53 Act.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prstClr val="black"/>
                </a:solidFill>
                <a:effectLst/>
                <a:uLnTx/>
                <a:uFillTx/>
                <a:latin typeface="Comic Sans MS" panose="030F0702030302020204" pitchFamily="66" charset="0"/>
                <a:ea typeface="+mn-ea"/>
                <a:cs typeface="Arial"/>
              </a:rPr>
              <a:t>CD1.57</a:t>
            </a:r>
            <a:endParaRPr kumimoji="0" lang="en-US" sz="1200"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4008232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EC99D775-1485-5AC9-9A0C-0B9844983FBD}"/>
              </a:ext>
            </a:extLst>
          </p:cNvPr>
          <p:cNvSpPr>
            <a:spLocks noChangeArrowheads="1"/>
          </p:cNvSpPr>
          <p:nvPr/>
        </p:nvSpPr>
        <p:spPr bwMode="auto">
          <a:xfrm>
            <a:off x="179388" y="333375"/>
            <a:ext cx="878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Booking into a hotel = </a:t>
            </a:r>
            <a:r>
              <a:rPr kumimoji="0" lang="es-ES" altLang="en-US" sz="32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Hacer una reservación </a:t>
            </a:r>
          </a:p>
        </p:txBody>
      </p:sp>
      <p:sp>
        <p:nvSpPr>
          <p:cNvPr id="3" name="2 Rectángulo">
            <a:extLst>
              <a:ext uri="{FF2B5EF4-FFF2-40B4-BE49-F238E27FC236}">
                <a16:creationId xmlns:a16="http://schemas.microsoft.com/office/drawing/2014/main" id="{FAA1B074-1305-C0C0-0C4F-AFF31B3B96D2}"/>
              </a:ext>
            </a:extLst>
          </p:cNvPr>
          <p:cNvSpPr/>
          <p:nvPr/>
        </p:nvSpPr>
        <p:spPr>
          <a:xfrm>
            <a:off x="971550" y="1341438"/>
            <a:ext cx="2058988" cy="7683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GB" altLang="en-US" sz="4400" b="0" i="0" u="none" strike="noStrike" kern="1200" cap="none" spc="0" normalizeH="0" baseline="0" noProof="0" dirty="0" err="1">
                <a:ln>
                  <a:noFill/>
                </a:ln>
                <a:solidFill>
                  <a:srgbClr val="0070C0"/>
                </a:solidFill>
                <a:effectLst/>
                <a:uLnTx/>
                <a:uFillTx/>
                <a:latin typeface="Calibri"/>
                <a:ea typeface="+mn-ea"/>
                <a:cs typeface="+mn-cs"/>
              </a:rPr>
              <a:t>Quiero</a:t>
            </a:r>
            <a:endParaRPr kumimoji="0" lang="en-GB" altLang="en-US" sz="4400" b="0" i="0" u="none" strike="noStrike" kern="1200" cap="none" spc="0" normalizeH="0" baseline="0" noProof="0" dirty="0">
              <a:ln>
                <a:noFill/>
              </a:ln>
              <a:solidFill>
                <a:srgbClr val="0070C0"/>
              </a:solidFill>
              <a:effectLst/>
              <a:uLnTx/>
              <a:uFillTx/>
              <a:latin typeface="Calibri"/>
              <a:ea typeface="+mn-ea"/>
              <a:cs typeface="+mn-cs"/>
            </a:endParaRPr>
          </a:p>
        </p:txBody>
      </p:sp>
      <p:sp>
        <p:nvSpPr>
          <p:cNvPr id="4" name="3 Rectángulo">
            <a:extLst>
              <a:ext uri="{FF2B5EF4-FFF2-40B4-BE49-F238E27FC236}">
                <a16:creationId xmlns:a16="http://schemas.microsoft.com/office/drawing/2014/main" id="{94F284D4-37A4-DFE8-6133-111AD6396FA8}"/>
              </a:ext>
            </a:extLst>
          </p:cNvPr>
          <p:cNvSpPr/>
          <p:nvPr/>
        </p:nvSpPr>
        <p:spPr>
          <a:xfrm>
            <a:off x="3348038" y="1341438"/>
            <a:ext cx="1047750" cy="7683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err="1">
                <a:ln>
                  <a:noFill/>
                </a:ln>
                <a:solidFill>
                  <a:srgbClr val="FF0000"/>
                </a:solidFill>
                <a:effectLst/>
                <a:uLnTx/>
                <a:uFillTx/>
                <a:latin typeface="Calibri"/>
                <a:ea typeface="+mn-ea"/>
                <a:cs typeface="+mn-cs"/>
              </a:rPr>
              <a:t>una</a:t>
            </a:r>
            <a:endParaRPr kumimoji="0" lang="es-ES" altLang="en-US" sz="4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4 Rectángulo">
            <a:extLst>
              <a:ext uri="{FF2B5EF4-FFF2-40B4-BE49-F238E27FC236}">
                <a16:creationId xmlns:a16="http://schemas.microsoft.com/office/drawing/2014/main" id="{C43D4700-A538-720C-9DFD-93C0A8B7DED9}"/>
              </a:ext>
            </a:extLst>
          </p:cNvPr>
          <p:cNvSpPr/>
          <p:nvPr/>
        </p:nvSpPr>
        <p:spPr>
          <a:xfrm>
            <a:off x="4716463" y="1341438"/>
            <a:ext cx="2593975" cy="7683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err="1">
                <a:ln>
                  <a:noFill/>
                </a:ln>
                <a:solidFill>
                  <a:srgbClr val="F79646">
                    <a:lumMod val="50000"/>
                  </a:srgbClr>
                </a:solidFill>
                <a:effectLst/>
                <a:uLnTx/>
                <a:uFillTx/>
                <a:latin typeface="Calibri"/>
                <a:ea typeface="+mn-ea"/>
                <a:cs typeface="+mn-cs"/>
              </a:rPr>
              <a:t>habitación</a:t>
            </a:r>
            <a:endParaRPr kumimoji="0" lang="es-ES" altLang="en-US" sz="4400" b="0" i="0" u="none" strike="noStrike" kern="1200" cap="none" spc="0" normalizeH="0" baseline="0" noProof="0" dirty="0">
              <a:ln>
                <a:noFill/>
              </a:ln>
              <a:solidFill>
                <a:srgbClr val="F79646">
                  <a:lumMod val="50000"/>
                </a:srgbClr>
              </a:solidFill>
              <a:effectLst/>
              <a:uLnTx/>
              <a:uFillTx/>
              <a:latin typeface="Calibri"/>
              <a:ea typeface="+mn-ea"/>
              <a:cs typeface="+mn-cs"/>
            </a:endParaRPr>
          </a:p>
        </p:txBody>
      </p:sp>
      <p:pic>
        <p:nvPicPr>
          <p:cNvPr id="6" name="Picture 11">
            <a:extLst>
              <a:ext uri="{FF2B5EF4-FFF2-40B4-BE49-F238E27FC236}">
                <a16:creationId xmlns:a16="http://schemas.microsoft.com/office/drawing/2014/main" id="{D2E11B27-EC36-F8F3-D74A-8809D8129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981075"/>
            <a:ext cx="14827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a:extLst>
              <a:ext uri="{FF2B5EF4-FFF2-40B4-BE49-F238E27FC236}">
                <a16:creationId xmlns:a16="http://schemas.microsoft.com/office/drawing/2014/main" id="{5DC3BA3B-069F-B810-2658-A119D3083791}"/>
              </a:ext>
            </a:extLst>
          </p:cNvPr>
          <p:cNvSpPr/>
          <p:nvPr/>
        </p:nvSpPr>
        <p:spPr>
          <a:xfrm>
            <a:off x="971550" y="2708275"/>
            <a:ext cx="1655763" cy="7699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a:ln>
                  <a:noFill/>
                </a:ln>
                <a:solidFill>
                  <a:srgbClr val="006600"/>
                </a:solidFill>
                <a:effectLst/>
                <a:uLnTx/>
                <a:uFillTx/>
                <a:latin typeface="Calibri"/>
                <a:ea typeface="+mn-ea"/>
                <a:cs typeface="+mn-cs"/>
              </a:rPr>
              <a:t>- Para</a:t>
            </a:r>
          </a:p>
        </p:txBody>
      </p:sp>
      <p:sp>
        <p:nvSpPr>
          <p:cNvPr id="8" name="7 Rectángulo">
            <a:extLst>
              <a:ext uri="{FF2B5EF4-FFF2-40B4-BE49-F238E27FC236}">
                <a16:creationId xmlns:a16="http://schemas.microsoft.com/office/drawing/2014/main" id="{1E168D89-8580-AA4A-2114-E467EE82152C}"/>
              </a:ext>
            </a:extLst>
          </p:cNvPr>
          <p:cNvSpPr/>
          <p:nvPr/>
        </p:nvSpPr>
        <p:spPr>
          <a:xfrm>
            <a:off x="2627313" y="2349500"/>
            <a:ext cx="4572000" cy="17541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GB" altLang="en-US" sz="4400" b="0" i="0" u="none" strike="noStrike" kern="1200" cap="none" spc="0" normalizeH="0" baseline="0" noProof="0" dirty="0" err="1">
                <a:ln>
                  <a:noFill/>
                </a:ln>
                <a:solidFill>
                  <a:srgbClr val="000000"/>
                </a:solidFill>
                <a:effectLst/>
                <a:uLnTx/>
                <a:uFillTx/>
                <a:latin typeface="Calibri"/>
                <a:ea typeface="+mn-ea"/>
                <a:cs typeface="+mn-cs"/>
              </a:rPr>
              <a:t>noche</a:t>
            </a:r>
            <a:endParaRPr kumimoji="0" lang="en-GB" altLang="en-US" sz="4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a:ln>
                  <a:noFill/>
                </a:ln>
                <a:solidFill>
                  <a:srgbClr val="FFC000"/>
                </a:solidFill>
                <a:effectLst/>
                <a:uLnTx/>
                <a:uFillTx/>
                <a:latin typeface="Calibri"/>
                <a:ea typeface="+mn-ea"/>
                <a:cs typeface="+mn-cs"/>
              </a:rPr>
              <a:t>2</a:t>
            </a:r>
            <a:r>
              <a:rPr kumimoji="0" lang="en-GB" alt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GB" altLang="en-US" sz="4400" b="0" i="0" u="none" strike="noStrike" kern="1200" cap="none" spc="0" normalizeH="0" baseline="0" noProof="0" dirty="0" err="1">
                <a:ln>
                  <a:noFill/>
                </a:ln>
                <a:solidFill>
                  <a:srgbClr val="000000"/>
                </a:solidFill>
                <a:effectLst/>
                <a:uLnTx/>
                <a:uFillTx/>
                <a:latin typeface="Calibri"/>
                <a:ea typeface="+mn-ea"/>
                <a:cs typeface="+mn-cs"/>
              </a:rPr>
              <a:t>noche</a:t>
            </a:r>
            <a:r>
              <a:rPr kumimoji="0" lang="en-GB" altLang="en-US" sz="4400" b="0" i="0" u="none" strike="noStrike" kern="1200" cap="none" spc="0" normalizeH="0" baseline="0" noProof="0" dirty="0" err="1">
                <a:ln>
                  <a:noFill/>
                </a:ln>
                <a:solidFill>
                  <a:srgbClr val="FFC000"/>
                </a:solidFill>
                <a:effectLst/>
                <a:uLnTx/>
                <a:uFillTx/>
                <a:latin typeface="Calibri"/>
                <a:ea typeface="+mn-ea"/>
                <a:cs typeface="+mn-cs"/>
              </a:rPr>
              <a:t>s</a:t>
            </a:r>
            <a:endParaRPr kumimoji="0" lang="en-GB" altLang="en-US" sz="4400" b="0" i="0" u="none" strike="noStrike" kern="1200" cap="none" spc="0" normalizeH="0" baseline="0" noProof="0" dirty="0">
              <a:ln>
                <a:noFill/>
              </a:ln>
              <a:solidFill>
                <a:srgbClr val="FFC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170" name="Picture 2" descr="Animacion dia a noche en flash - YouTube">
            <a:extLst>
              <a:ext uri="{FF2B5EF4-FFF2-40B4-BE49-F238E27FC236}">
                <a16:creationId xmlns:a16="http://schemas.microsoft.com/office/drawing/2014/main" id="{417CE39E-7A92-9B48-9CE6-1FDD873A4A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3141663"/>
            <a:ext cx="111601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nimacion dia a noche en flash - YouTube">
            <a:extLst>
              <a:ext uri="{FF2B5EF4-FFF2-40B4-BE49-F238E27FC236}">
                <a16:creationId xmlns:a16="http://schemas.microsoft.com/office/drawing/2014/main" id="{5B27BAED-4041-E219-036A-C83C2CC521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3141663"/>
            <a:ext cx="11160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Animacion dia a noche en flash - YouTube">
            <a:extLst>
              <a:ext uri="{FF2B5EF4-FFF2-40B4-BE49-F238E27FC236}">
                <a16:creationId xmlns:a16="http://schemas.microsoft.com/office/drawing/2014/main" id="{D3DDDDF8-E60B-6937-B79B-AA775ADB49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2205038"/>
            <a:ext cx="11160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a:extLst>
              <a:ext uri="{FF2B5EF4-FFF2-40B4-BE49-F238E27FC236}">
                <a16:creationId xmlns:a16="http://schemas.microsoft.com/office/drawing/2014/main" id="{B42E051E-C143-2AC8-A5FD-E8EF43EEB2FF}"/>
              </a:ext>
            </a:extLst>
          </p:cNvPr>
          <p:cNvSpPr/>
          <p:nvPr/>
        </p:nvSpPr>
        <p:spPr>
          <a:xfrm>
            <a:off x="971550" y="4508500"/>
            <a:ext cx="1493838" cy="7699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a:ln>
                  <a:noFill/>
                </a:ln>
                <a:solidFill>
                  <a:srgbClr val="006600"/>
                </a:solidFill>
                <a:effectLst/>
                <a:uLnTx/>
                <a:uFillTx/>
                <a:latin typeface="Calibri"/>
                <a:ea typeface="+mn-ea"/>
                <a:cs typeface="+mn-cs"/>
              </a:rPr>
              <a:t>- Para</a:t>
            </a:r>
          </a:p>
        </p:txBody>
      </p:sp>
      <p:sp>
        <p:nvSpPr>
          <p:cNvPr id="13" name="12 Rectángulo">
            <a:extLst>
              <a:ext uri="{FF2B5EF4-FFF2-40B4-BE49-F238E27FC236}">
                <a16:creationId xmlns:a16="http://schemas.microsoft.com/office/drawing/2014/main" id="{994DF749-10E6-8B0D-FDE4-0C35551A91A9}"/>
              </a:ext>
            </a:extLst>
          </p:cNvPr>
          <p:cNvSpPr/>
          <p:nvPr/>
        </p:nvSpPr>
        <p:spPr>
          <a:xfrm>
            <a:off x="2411413" y="4221163"/>
            <a:ext cx="2665412" cy="144621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a:ln>
                  <a:noFill/>
                </a:ln>
                <a:solidFill>
                  <a:srgbClr val="000000"/>
                </a:solidFill>
                <a:effectLst/>
                <a:uLnTx/>
                <a:uFillTx/>
                <a:latin typeface="Calibri"/>
                <a:ea typeface="+mn-ea"/>
                <a:cs typeface="+mn-cs"/>
              </a:rPr>
              <a:t>1 persona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a:ln>
                  <a:noFill/>
                </a:ln>
                <a:solidFill>
                  <a:srgbClr val="FFC000"/>
                </a:solidFill>
                <a:effectLst/>
                <a:uLnTx/>
                <a:uFillTx/>
                <a:latin typeface="Calibri"/>
                <a:ea typeface="+mn-ea"/>
                <a:cs typeface="+mn-cs"/>
              </a:rPr>
              <a:t>2</a:t>
            </a:r>
            <a:r>
              <a:rPr kumimoji="0" lang="en-GB" altLang="en-US" sz="4400" b="0" i="0" u="none" strike="noStrike" kern="1200" cap="none" spc="0" normalizeH="0" baseline="0" noProof="0" dirty="0">
                <a:ln>
                  <a:noFill/>
                </a:ln>
                <a:solidFill>
                  <a:srgbClr val="000000"/>
                </a:solidFill>
                <a:effectLst/>
                <a:uLnTx/>
                <a:uFillTx/>
                <a:latin typeface="Calibri"/>
                <a:ea typeface="+mn-ea"/>
                <a:cs typeface="+mn-cs"/>
              </a:rPr>
              <a:t> persona</a:t>
            </a:r>
            <a:r>
              <a:rPr kumimoji="0" lang="en-GB" altLang="en-US" sz="4400" b="0" i="0" u="none" strike="noStrike" kern="1200" cap="none" spc="0" normalizeH="0" baseline="0" noProof="0" dirty="0">
                <a:ln>
                  <a:noFill/>
                </a:ln>
                <a:solidFill>
                  <a:srgbClr val="FFC000"/>
                </a:solidFill>
                <a:effectLst/>
                <a:uLnTx/>
                <a:uFillTx/>
                <a:latin typeface="Calibri"/>
                <a:ea typeface="+mn-ea"/>
                <a:cs typeface="+mn-cs"/>
              </a:rPr>
              <a:t>s</a:t>
            </a:r>
          </a:p>
        </p:txBody>
      </p:sp>
      <p:sp>
        <p:nvSpPr>
          <p:cNvPr id="14" name="13 Rectángulo">
            <a:extLst>
              <a:ext uri="{FF2B5EF4-FFF2-40B4-BE49-F238E27FC236}">
                <a16:creationId xmlns:a16="http://schemas.microsoft.com/office/drawing/2014/main" id="{2943A94D-8D0E-7B01-3AD2-AA095EE58D34}"/>
              </a:ext>
            </a:extLst>
          </p:cNvPr>
          <p:cNvSpPr/>
          <p:nvPr/>
        </p:nvSpPr>
        <p:spPr>
          <a:xfrm>
            <a:off x="971550" y="5805488"/>
            <a:ext cx="1493838" cy="76993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0" u="none" strike="noStrike" kern="1200" cap="none" spc="0" normalizeH="0" baseline="0" noProof="0" dirty="0">
                <a:ln>
                  <a:noFill/>
                </a:ln>
                <a:solidFill>
                  <a:srgbClr val="006600"/>
                </a:solidFill>
                <a:effectLst/>
                <a:uLnTx/>
                <a:uFillTx/>
                <a:latin typeface="Calibri"/>
                <a:ea typeface="+mn-ea"/>
                <a:cs typeface="+mn-cs"/>
              </a:rPr>
              <a:t>- Para</a:t>
            </a:r>
          </a:p>
        </p:txBody>
      </p:sp>
      <p:sp>
        <p:nvSpPr>
          <p:cNvPr id="15" name="14 Rectángulo">
            <a:extLst>
              <a:ext uri="{FF2B5EF4-FFF2-40B4-BE49-F238E27FC236}">
                <a16:creationId xmlns:a16="http://schemas.microsoft.com/office/drawing/2014/main" id="{7734CD59-6A58-30C0-67A6-7E4F174CBF50}"/>
              </a:ext>
            </a:extLst>
          </p:cNvPr>
          <p:cNvSpPr/>
          <p:nvPr/>
        </p:nvSpPr>
        <p:spPr>
          <a:xfrm>
            <a:off x="2484438" y="5805488"/>
            <a:ext cx="2997200" cy="76993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4400" b="1" i="0" u="none" strike="noStrike" kern="1200" cap="none" spc="0" normalizeH="0" baseline="0" noProof="0" dirty="0">
                <a:ln>
                  <a:noFill/>
                </a:ln>
                <a:solidFill>
                  <a:srgbClr val="F79646">
                    <a:lumMod val="75000"/>
                  </a:srgbClr>
                </a:solidFill>
                <a:effectLst/>
                <a:uLnTx/>
                <a:uFillTx/>
                <a:latin typeface="Calibri"/>
                <a:ea typeface="+mn-ea"/>
                <a:cs typeface="+mn-cs"/>
              </a:rPr>
              <a:t>el</a:t>
            </a:r>
            <a:r>
              <a:rPr kumimoji="0" lang="es-ES" altLang="en-US" sz="4400" b="0" i="0" u="none" strike="noStrike" kern="1200" cap="none" spc="0" normalizeH="0" baseline="0" noProof="0" dirty="0">
                <a:ln>
                  <a:noFill/>
                </a:ln>
                <a:solidFill>
                  <a:srgbClr val="000000"/>
                </a:solidFill>
                <a:effectLst/>
                <a:uLnTx/>
                <a:uFillTx/>
                <a:latin typeface="Calibri"/>
                <a:ea typeface="+mn-ea"/>
                <a:cs typeface="+mn-cs"/>
              </a:rPr>
              <a:t> 7 de junio</a:t>
            </a:r>
          </a:p>
        </p:txBody>
      </p:sp>
      <p:pic>
        <p:nvPicPr>
          <p:cNvPr id="17" name="Picture 4" descr="Persona saludando Imágenes Vectoriales, Ilustraciones Libres de Regalías de  Persona saludando | Depositphotos®">
            <a:extLst>
              <a:ext uri="{FF2B5EF4-FFF2-40B4-BE49-F238E27FC236}">
                <a16:creationId xmlns:a16="http://schemas.microsoft.com/office/drawing/2014/main" id="{D47251FF-8B57-790D-57EC-F1B7B9620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5084763"/>
            <a:ext cx="79216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Persona saludando Imágenes Vectoriales, Ilustraciones Libres de Regalías de  Persona saludando | Depositphotos®">
            <a:extLst>
              <a:ext uri="{FF2B5EF4-FFF2-40B4-BE49-F238E27FC236}">
                <a16:creationId xmlns:a16="http://schemas.microsoft.com/office/drawing/2014/main" id="{30ECC405-C869-4458-27F4-DB2D00EC25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4292600"/>
            <a:ext cx="887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Persona saludando Imágenes Vectoriales, Ilustraciones Libres de Regalías de  Persona saludando | Depositphotos®">
            <a:extLst>
              <a:ext uri="{FF2B5EF4-FFF2-40B4-BE49-F238E27FC236}">
                <a16:creationId xmlns:a16="http://schemas.microsoft.com/office/drawing/2014/main" id="{D212AA93-1B90-6102-C5E7-BBB3AAD835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5084763"/>
            <a:ext cx="79216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Resultado de imagen de hablar&quot;">
            <a:extLst>
              <a:ext uri="{FF2B5EF4-FFF2-40B4-BE49-F238E27FC236}">
                <a16:creationId xmlns:a16="http://schemas.microsoft.com/office/drawing/2014/main" id="{AC0DBFA0-FA8A-6169-2DEE-BF0ACE16D0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908050"/>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560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8" dur="500"/>
                                        <p:tgtEl>
                                          <p:spTgt spid="8">
                                            <p:txEl>
                                              <p:pRg st="0" end="0"/>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randombar(horizontal)">
                                      <p:cBhvr>
                                        <p:cTn id="46" dur="500"/>
                                        <p:tgtEl>
                                          <p:spTgt spid="8">
                                            <p:txEl>
                                              <p:pRg st="1" end="1"/>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randombar(horizontal)">
                                      <p:cBhvr>
                                        <p:cTn id="49" dur="500"/>
                                        <p:tgtEl>
                                          <p:spTgt spid="7170"/>
                                        </p:tgtEl>
                                      </p:cBhvr>
                                    </p:animEffect>
                                  </p:childTnLst>
                                </p:cTn>
                              </p:par>
                              <p:par>
                                <p:cTn id="50" presetID="14" presetClass="entr" presetSubtype="1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62" dur="500"/>
                                        <p:tgtEl>
                                          <p:spTgt spid="13">
                                            <p:txEl>
                                              <p:pRg st="0" end="0"/>
                                            </p:txEl>
                                          </p:spTgt>
                                        </p:tgtEl>
                                      </p:cBhvr>
                                    </p:animEffect>
                                  </p:childTnLst>
                                </p:cTn>
                              </p:par>
                              <p:par>
                                <p:cTn id="63" presetID="14" presetClass="entr" presetSubtype="1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randombar(horizontal)">
                                      <p:cBhvr>
                                        <p:cTn id="65" dur="500"/>
                                        <p:tgtEl>
                                          <p:spTgt spid="1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4" presetClass="entr" presetSubtype="10" fill="hold" nodeType="clickEffect">
                                  <p:stCondLst>
                                    <p:cond delay="0"/>
                                  </p:stCondLst>
                                  <p:childTnLst>
                                    <p:set>
                                      <p:cBhvr>
                                        <p:cTn id="69"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0" dur="500"/>
                                        <p:tgtEl>
                                          <p:spTgt spid="13">
                                            <p:txEl>
                                              <p:pRg st="1" end="1"/>
                                            </p:txEl>
                                          </p:spTgt>
                                        </p:tgtEl>
                                      </p:cBhvr>
                                    </p:animEffect>
                                  </p:childTnLst>
                                </p:cTn>
                              </p:par>
                              <p:par>
                                <p:cTn id="71" presetID="14" presetClass="entr" presetSubtype="1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randombar(horizontal)">
                                      <p:cBhvr>
                                        <p:cTn id="73" dur="500"/>
                                        <p:tgtEl>
                                          <p:spTgt spid="17"/>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randombar(horizontal)">
                                      <p:cBhvr>
                                        <p:cTn id="81" dur="500"/>
                                        <p:tgtEl>
                                          <p:spTgt spid="1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randombar(horizontal)">
                                      <p:cBhvr>
                                        <p:cTn id="8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12"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E6A2-C7C5-1C4F-3D7E-BD83C013E500}"/>
              </a:ext>
            </a:extLst>
          </p:cNvPr>
          <p:cNvSpPr>
            <a:spLocks noGrp="1" noChangeArrowheads="1"/>
          </p:cNvSpPr>
          <p:nvPr>
            <p:ph type="ctrTitle"/>
          </p:nvPr>
        </p:nvSpPr>
        <p:spPr>
          <a:xfrm>
            <a:off x="685800" y="3795713"/>
            <a:ext cx="7772400" cy="1470025"/>
          </a:xfrm>
        </p:spPr>
        <p:txBody>
          <a:bodyPr/>
          <a:lstStyle/>
          <a:p>
            <a:pPr algn="l">
              <a:spcBef>
                <a:spcPct val="20000"/>
              </a:spcBef>
              <a:defRPr/>
            </a:pPr>
            <a:r>
              <a:rPr lang="en-GB" altLang="en-US" sz="2400" i="1" u="sng" dirty="0" err="1">
                <a:solidFill>
                  <a:srgbClr val="002060"/>
                </a:solidFill>
                <a:latin typeface="Comic Sans MS" panose="030F0702030302020204" pitchFamily="66" charset="0"/>
              </a:rPr>
              <a:t>Actividad</a:t>
            </a:r>
            <a:r>
              <a:rPr lang="en-GB" altLang="en-US" sz="2400" i="1" u="sng" dirty="0">
                <a:solidFill>
                  <a:srgbClr val="002060"/>
                </a:solidFill>
                <a:latin typeface="Comic Sans MS" panose="030F0702030302020204" pitchFamily="66" charset="0"/>
              </a:rPr>
              <a:t> para </a:t>
            </a:r>
            <a:r>
              <a:rPr lang="en-GB" altLang="en-US" sz="2400" i="1" u="sng" dirty="0" err="1">
                <a:solidFill>
                  <a:srgbClr val="002060"/>
                </a:solidFill>
                <a:latin typeface="Comic Sans MS" panose="030F0702030302020204" pitchFamily="66" charset="0"/>
              </a:rPr>
              <a:t>hablar</a:t>
            </a:r>
            <a:br>
              <a:rPr lang="en-GB" altLang="en-US" sz="2400" i="1" u="sng" dirty="0">
                <a:solidFill>
                  <a:srgbClr val="002060"/>
                </a:solidFill>
                <a:latin typeface="Comic Sans MS" panose="030F0702030302020204" pitchFamily="66" charset="0"/>
              </a:rPr>
            </a:br>
            <a:br>
              <a:rPr lang="en-GB" altLang="en-US" sz="2400" i="1" u="sng" dirty="0">
                <a:solidFill>
                  <a:srgbClr val="002060"/>
                </a:solidFill>
                <a:latin typeface="Comic Sans MS" panose="030F0702030302020204" pitchFamily="66" charset="0"/>
              </a:rPr>
            </a:br>
            <a:br>
              <a:rPr lang="en-GB" altLang="en-US" sz="2400" i="1" u="sng" dirty="0">
                <a:solidFill>
                  <a:srgbClr val="002060"/>
                </a:solidFill>
                <a:latin typeface="Comic Sans MS" panose="030F0702030302020204" pitchFamily="66" charset="0"/>
              </a:rPr>
            </a:br>
            <a:br>
              <a:rPr lang="en-GB" altLang="en-US" sz="2400" i="1" u="sng" dirty="0">
                <a:solidFill>
                  <a:srgbClr val="002060"/>
                </a:solidFill>
                <a:latin typeface="Comic Sans MS" panose="030F0702030302020204" pitchFamily="66" charset="0"/>
              </a:rPr>
            </a:br>
            <a:r>
              <a:rPr lang="en-GB" altLang="en-US" i="1" dirty="0" err="1">
                <a:solidFill>
                  <a:srgbClr val="000000"/>
                </a:solidFill>
                <a:latin typeface="Comic Sans MS" panose="030F0702030302020204" pitchFamily="66" charset="0"/>
                <a:ea typeface="+mn-ea"/>
              </a:rPr>
              <a:t>Quiero</a:t>
            </a:r>
            <a:r>
              <a:rPr lang="en-GB" altLang="en-US" i="1" dirty="0">
                <a:solidFill>
                  <a:srgbClr val="000000"/>
                </a:solidFill>
                <a:latin typeface="Comic Sans MS" panose="030F0702030302020204" pitchFamily="66" charset="0"/>
                <a:ea typeface="+mn-ea"/>
              </a:rPr>
              <a:t> </a:t>
            </a:r>
            <a:r>
              <a:rPr lang="en-GB" altLang="en-US" i="1" dirty="0" err="1">
                <a:solidFill>
                  <a:srgbClr val="000000"/>
                </a:solidFill>
                <a:latin typeface="Comic Sans MS" panose="030F0702030302020204" pitchFamily="66" charset="0"/>
                <a:ea typeface="+mn-ea"/>
              </a:rPr>
              <a:t>una</a:t>
            </a:r>
            <a:r>
              <a:rPr lang="en-GB" altLang="en-US" i="1" dirty="0">
                <a:solidFill>
                  <a:srgbClr val="000000"/>
                </a:solidFill>
                <a:latin typeface="Comic Sans MS" panose="030F0702030302020204" pitchFamily="66" charset="0"/>
                <a:ea typeface="+mn-ea"/>
              </a:rPr>
              <a:t> </a:t>
            </a:r>
            <a:r>
              <a:rPr lang="en-GB" altLang="en-US" b="1" i="1" dirty="0" err="1">
                <a:solidFill>
                  <a:srgbClr val="7030A0"/>
                </a:solidFill>
                <a:latin typeface="Comic Sans MS" panose="030F0702030302020204" pitchFamily="66" charset="0"/>
                <a:ea typeface="+mn-ea"/>
              </a:rPr>
              <a:t>habitación</a:t>
            </a:r>
            <a:r>
              <a:rPr lang="en-GB" altLang="en-US" b="1" i="1" dirty="0">
                <a:solidFill>
                  <a:srgbClr val="7030A0"/>
                </a:solidFill>
                <a:latin typeface="Comic Sans MS" panose="030F0702030302020204" pitchFamily="66" charset="0"/>
                <a:ea typeface="+mn-ea"/>
              </a:rPr>
              <a:t> doble</a:t>
            </a:r>
            <a:br>
              <a:rPr lang="en-GB" altLang="en-US" b="1" i="1" dirty="0">
                <a:solidFill>
                  <a:srgbClr val="7030A0"/>
                </a:solidFill>
                <a:latin typeface="Comic Sans MS" panose="030F0702030302020204" pitchFamily="66" charset="0"/>
                <a:ea typeface="+mn-ea"/>
              </a:rPr>
            </a:br>
            <a:br>
              <a:rPr lang="en-GB" altLang="en-US" i="1" dirty="0">
                <a:solidFill>
                  <a:srgbClr val="000000"/>
                </a:solidFill>
                <a:latin typeface="Comic Sans MS" panose="030F0702030302020204" pitchFamily="66" charset="0"/>
                <a:ea typeface="+mn-ea"/>
              </a:rPr>
            </a:br>
            <a:r>
              <a:rPr lang="en-GB" altLang="en-US" i="1" dirty="0">
                <a:solidFill>
                  <a:srgbClr val="000000"/>
                </a:solidFill>
                <a:latin typeface="Comic Sans MS" panose="030F0702030302020204" pitchFamily="66" charset="0"/>
                <a:ea typeface="+mn-ea"/>
              </a:rPr>
              <a:t>- </a:t>
            </a:r>
            <a:r>
              <a:rPr lang="en-GB" altLang="en-US" b="1" i="1" dirty="0">
                <a:solidFill>
                  <a:srgbClr val="006600"/>
                </a:solidFill>
                <a:latin typeface="Comic Sans MS" panose="030F0702030302020204" pitchFamily="66" charset="0"/>
                <a:ea typeface="+mn-ea"/>
              </a:rPr>
              <a:t>para</a:t>
            </a:r>
            <a:r>
              <a:rPr lang="en-GB" altLang="en-US" i="1" dirty="0">
                <a:solidFill>
                  <a:srgbClr val="000000"/>
                </a:solidFill>
                <a:latin typeface="Comic Sans MS" panose="030F0702030302020204" pitchFamily="66" charset="0"/>
                <a:ea typeface="+mn-ea"/>
              </a:rPr>
              <a:t> (2) </a:t>
            </a:r>
            <a:r>
              <a:rPr lang="en-GB" altLang="en-US" i="1" dirty="0">
                <a:solidFill>
                  <a:srgbClr val="002060"/>
                </a:solidFill>
                <a:latin typeface="Comic Sans MS" panose="030F0702030302020204" pitchFamily="66" charset="0"/>
                <a:ea typeface="+mn-ea"/>
              </a:rPr>
              <a:t>personas</a:t>
            </a:r>
            <a:br>
              <a:rPr lang="en-GB" altLang="en-US" i="1" dirty="0">
                <a:solidFill>
                  <a:srgbClr val="000000"/>
                </a:solidFill>
                <a:latin typeface="Comic Sans MS" panose="030F0702030302020204" pitchFamily="66" charset="0"/>
                <a:ea typeface="+mn-ea"/>
              </a:rPr>
            </a:br>
            <a:r>
              <a:rPr lang="en-GB" altLang="en-US" i="1" dirty="0">
                <a:solidFill>
                  <a:srgbClr val="000000"/>
                </a:solidFill>
                <a:latin typeface="Comic Sans MS" panose="030F0702030302020204" pitchFamily="66" charset="0"/>
                <a:ea typeface="+mn-ea"/>
              </a:rPr>
              <a:t>- </a:t>
            </a:r>
            <a:r>
              <a:rPr lang="en-GB" altLang="en-US" b="1" i="1" dirty="0">
                <a:solidFill>
                  <a:srgbClr val="006600"/>
                </a:solidFill>
                <a:latin typeface="Comic Sans MS" panose="030F0702030302020204" pitchFamily="66" charset="0"/>
              </a:rPr>
              <a:t>para</a:t>
            </a:r>
            <a:r>
              <a:rPr lang="en-GB" altLang="en-US" i="1" dirty="0">
                <a:solidFill>
                  <a:srgbClr val="000000"/>
                </a:solidFill>
                <a:latin typeface="Comic Sans MS" panose="030F0702030302020204" pitchFamily="66" charset="0"/>
                <a:ea typeface="+mn-ea"/>
              </a:rPr>
              <a:t> (2) </a:t>
            </a:r>
            <a:r>
              <a:rPr lang="en-GB" altLang="en-US" i="1" dirty="0" err="1">
                <a:solidFill>
                  <a:srgbClr val="002060"/>
                </a:solidFill>
                <a:latin typeface="Comic Sans MS" panose="030F0702030302020204" pitchFamily="66" charset="0"/>
                <a:ea typeface="+mn-ea"/>
              </a:rPr>
              <a:t>noches</a:t>
            </a:r>
            <a:br>
              <a:rPr lang="en-GB" altLang="en-US" i="1" dirty="0">
                <a:solidFill>
                  <a:srgbClr val="000000"/>
                </a:solidFill>
                <a:latin typeface="Comic Sans MS" panose="030F0702030302020204" pitchFamily="66" charset="0"/>
                <a:ea typeface="+mn-ea"/>
              </a:rPr>
            </a:br>
            <a:r>
              <a:rPr lang="en-GB" altLang="en-US" i="1" dirty="0">
                <a:solidFill>
                  <a:srgbClr val="000000"/>
                </a:solidFill>
                <a:latin typeface="Comic Sans MS" panose="030F0702030302020204" pitchFamily="66" charset="0"/>
                <a:ea typeface="+mn-ea"/>
              </a:rPr>
              <a:t>- </a:t>
            </a:r>
            <a:r>
              <a:rPr lang="en-GB" altLang="en-US" b="1" i="1" dirty="0">
                <a:solidFill>
                  <a:srgbClr val="006600"/>
                </a:solidFill>
                <a:latin typeface="Comic Sans MS" panose="030F0702030302020204" pitchFamily="66" charset="0"/>
              </a:rPr>
              <a:t>para</a:t>
            </a:r>
            <a:r>
              <a:rPr lang="en-GB" altLang="en-US" i="1" dirty="0">
                <a:solidFill>
                  <a:srgbClr val="000000"/>
                </a:solidFill>
                <a:latin typeface="Comic Sans MS" panose="030F0702030302020204" pitchFamily="66" charset="0"/>
                <a:ea typeface="+mn-ea"/>
              </a:rPr>
              <a:t> </a:t>
            </a:r>
            <a:r>
              <a:rPr lang="en-GB" altLang="en-US" b="1" i="1" dirty="0" err="1">
                <a:solidFill>
                  <a:srgbClr val="0070C0"/>
                </a:solidFill>
                <a:latin typeface="Comic Sans MS" panose="030F0702030302020204" pitchFamily="66" charset="0"/>
                <a:ea typeface="+mn-ea"/>
              </a:rPr>
              <a:t>el</a:t>
            </a:r>
            <a:r>
              <a:rPr lang="en-GB" altLang="en-US" i="1" dirty="0">
                <a:solidFill>
                  <a:srgbClr val="000000"/>
                </a:solidFill>
                <a:latin typeface="Comic Sans MS" panose="030F0702030302020204" pitchFamily="66" charset="0"/>
                <a:ea typeface="+mn-ea"/>
              </a:rPr>
              <a:t> (2) </a:t>
            </a:r>
            <a:r>
              <a:rPr lang="en-GB" altLang="en-US" i="1" dirty="0">
                <a:solidFill>
                  <a:srgbClr val="002060"/>
                </a:solidFill>
                <a:latin typeface="Comic Sans MS" panose="030F0702030302020204" pitchFamily="66" charset="0"/>
                <a:ea typeface="+mn-ea"/>
              </a:rPr>
              <a:t>de </a:t>
            </a:r>
            <a:r>
              <a:rPr lang="en-GB" altLang="en-US" i="1" dirty="0">
                <a:solidFill>
                  <a:srgbClr val="000000"/>
                </a:solidFill>
                <a:latin typeface="Comic Sans MS" panose="030F0702030302020204" pitchFamily="66" charset="0"/>
                <a:ea typeface="+mn-ea"/>
              </a:rPr>
              <a:t>(</a:t>
            </a:r>
            <a:r>
              <a:rPr lang="en-GB" altLang="en-US" i="1" dirty="0" err="1">
                <a:solidFill>
                  <a:srgbClr val="C00000"/>
                </a:solidFill>
                <a:latin typeface="Comic Sans MS" panose="030F0702030302020204" pitchFamily="66" charset="0"/>
                <a:ea typeface="+mn-ea"/>
              </a:rPr>
              <a:t>diciembre</a:t>
            </a:r>
            <a:r>
              <a:rPr lang="en-GB" altLang="en-US" i="1" dirty="0">
                <a:solidFill>
                  <a:srgbClr val="000000"/>
                </a:solidFill>
                <a:latin typeface="Comic Sans MS" panose="030F0702030302020204" pitchFamily="66" charset="0"/>
                <a:ea typeface="+mn-ea"/>
              </a:rPr>
              <a:t>)</a:t>
            </a:r>
            <a:br>
              <a:rPr lang="en-GB" altLang="en-US" i="1" dirty="0">
                <a:latin typeface="Comic Sans MS" panose="030F0702030302020204" pitchFamily="66" charset="0"/>
              </a:rPr>
            </a:br>
            <a:br>
              <a:rPr lang="en-GB" altLang="en-US" i="1" dirty="0">
                <a:latin typeface="Comic Sans MS" panose="030F0702030302020204" pitchFamily="66" charset="0"/>
              </a:rPr>
            </a:br>
            <a:r>
              <a:rPr lang="en-GB" altLang="en-US" sz="3200" i="1" dirty="0">
                <a:latin typeface="Comic Sans MS" panose="030F0702030302020204" pitchFamily="66" charset="0"/>
              </a:rPr>
              <a:t>   </a:t>
            </a:r>
            <a:br>
              <a:rPr lang="en-GB" altLang="en-US" sz="3200" i="1" dirty="0">
                <a:latin typeface="Comic Sans MS" panose="030F0702030302020204" pitchFamily="66" charset="0"/>
              </a:rPr>
            </a:br>
            <a:br>
              <a:rPr lang="en-GB" altLang="en-US" sz="3200" i="1" dirty="0">
                <a:solidFill>
                  <a:srgbClr val="000000"/>
                </a:solidFill>
                <a:latin typeface="Comic Sans MS" panose="030F0702030302020204" pitchFamily="66" charset="0"/>
                <a:ea typeface="+mn-ea"/>
              </a:rPr>
            </a:br>
            <a:endParaRPr lang="en-US" altLang="en-US" dirty="0"/>
          </a:p>
        </p:txBody>
      </p:sp>
    </p:spTree>
    <p:extLst>
      <p:ext uri="{BB962C8B-B14F-4D97-AF65-F5344CB8AC3E}">
        <p14:creationId xmlns:p14="http://schemas.microsoft.com/office/powerpoint/2010/main" val="3905835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AD4-5A5D-47E3-BEC1-9523E80F6257}"/>
              </a:ext>
            </a:extLst>
          </p:cNvPr>
          <p:cNvSpPr>
            <a:spLocks noGrp="1"/>
          </p:cNvSpPr>
          <p:nvPr>
            <p:ph type="title"/>
          </p:nvPr>
        </p:nvSpPr>
        <p:spPr>
          <a:xfrm>
            <a:off x="213812" y="1340042"/>
            <a:ext cx="7343775" cy="1325562"/>
          </a:xfrm>
        </p:spPr>
        <p:txBody>
          <a:bodyPr/>
          <a:lstStyle/>
          <a:p>
            <a:pPr marL="171450" indent="-171450" eaLnBrk="1" hangingPunct="1">
              <a:spcBef>
                <a:spcPts val="750"/>
              </a:spcBef>
              <a:defRPr/>
            </a:pPr>
            <a:r>
              <a:rPr lang="en-GB" altLang="en-US" sz="5400" dirty="0" err="1">
                <a:solidFill>
                  <a:schemeClr val="accent6">
                    <a:lumMod val="50000"/>
                  </a:schemeClr>
                </a:solidFill>
                <a:latin typeface="Comic Sans MS" panose="030F0702030302020204" pitchFamily="66" charset="0"/>
              </a:rPr>
              <a:t>Hacer</a:t>
            </a:r>
            <a:r>
              <a:rPr lang="en-GB" altLang="en-US" sz="5400" dirty="0">
                <a:solidFill>
                  <a:schemeClr val="accent6">
                    <a:lumMod val="50000"/>
                  </a:schemeClr>
                </a:solidFill>
                <a:latin typeface="Comic Sans MS" panose="030F0702030302020204" pitchFamily="66" charset="0"/>
              </a:rPr>
              <a:t> </a:t>
            </a:r>
            <a:r>
              <a:rPr lang="en-GB" altLang="en-US" sz="5400" dirty="0" err="1">
                <a:solidFill>
                  <a:schemeClr val="accent6">
                    <a:lumMod val="50000"/>
                  </a:schemeClr>
                </a:solidFill>
                <a:latin typeface="Comic Sans MS" panose="030F0702030302020204" pitchFamily="66" charset="0"/>
              </a:rPr>
              <a:t>una</a:t>
            </a:r>
            <a:r>
              <a:rPr lang="en-GB" altLang="en-US" sz="5400" dirty="0">
                <a:solidFill>
                  <a:schemeClr val="accent6">
                    <a:lumMod val="50000"/>
                  </a:schemeClr>
                </a:solidFill>
                <a:latin typeface="Comic Sans MS" panose="030F0702030302020204" pitchFamily="66" charset="0"/>
              </a:rPr>
              <a:t> </a:t>
            </a:r>
            <a:r>
              <a:rPr lang="en-GB" altLang="en-US" sz="5400" dirty="0" err="1">
                <a:solidFill>
                  <a:schemeClr val="accent6">
                    <a:lumMod val="50000"/>
                  </a:schemeClr>
                </a:solidFill>
                <a:latin typeface="Comic Sans MS" panose="030F0702030302020204" pitchFamily="66" charset="0"/>
              </a:rPr>
              <a:t>reserva</a:t>
            </a:r>
            <a:r>
              <a:rPr lang="en-GB" altLang="en-US" sz="5400" i="1" dirty="0" err="1">
                <a:solidFill>
                  <a:schemeClr val="accent6">
                    <a:lumMod val="50000"/>
                  </a:schemeClr>
                </a:solidFill>
                <a:latin typeface="Comic Sans MS" panose="030F0702030302020204" pitchFamily="66" charset="0"/>
              </a:rPr>
              <a:t>ción</a:t>
            </a:r>
            <a:br>
              <a:rPr lang="en-GB" altLang="en-US" sz="5400" i="1" dirty="0">
                <a:solidFill>
                  <a:schemeClr val="accent6">
                    <a:lumMod val="50000"/>
                  </a:schemeClr>
                </a:solidFill>
                <a:latin typeface="Comic Sans MS" panose="030F0702030302020204" pitchFamily="66" charset="0"/>
              </a:rPr>
            </a:br>
            <a:br>
              <a:rPr lang="en-GB" altLang="en-US" sz="5400" i="1" dirty="0">
                <a:solidFill>
                  <a:schemeClr val="accent6">
                    <a:lumMod val="50000"/>
                  </a:schemeClr>
                </a:solidFill>
                <a:latin typeface="Comic Sans MS" panose="030F0702030302020204" pitchFamily="66" charset="0"/>
              </a:rPr>
            </a:br>
            <a:r>
              <a:rPr lang="en-GB" altLang="en-US" sz="5400" i="1" dirty="0">
                <a:solidFill>
                  <a:schemeClr val="accent6">
                    <a:lumMod val="50000"/>
                  </a:schemeClr>
                </a:solidFill>
                <a:highlight>
                  <a:srgbClr val="FFFF00"/>
                </a:highlight>
                <a:latin typeface="Comic Sans MS" panose="030F0702030302020204" pitchFamily="66" charset="0"/>
              </a:rPr>
              <a:t>d</a:t>
            </a:r>
            <a:r>
              <a:rPr lang="en-GB" altLang="en-US" sz="5400" i="1" dirty="0">
                <a:solidFill>
                  <a:srgbClr val="002060"/>
                </a:solidFill>
                <a:highlight>
                  <a:srgbClr val="FFFF00"/>
                </a:highlight>
                <a:latin typeface="Comic Sans MS" panose="030F0702030302020204" pitchFamily="66" charset="0"/>
              </a:rPr>
              <a:t>el</a:t>
            </a:r>
            <a:r>
              <a:rPr lang="en-GB" altLang="en-US" sz="5400" i="1" dirty="0">
                <a:solidFill>
                  <a:srgbClr val="002060"/>
                </a:solidFill>
                <a:latin typeface="Comic Sans MS" panose="030F0702030302020204" pitchFamily="66" charset="0"/>
              </a:rPr>
              <a:t> </a:t>
            </a:r>
            <a:r>
              <a:rPr lang="en-GB" altLang="en-US" sz="5400" i="1" dirty="0">
                <a:solidFill>
                  <a:schemeClr val="tx1">
                    <a:lumMod val="75000"/>
                    <a:lumOff val="25000"/>
                  </a:schemeClr>
                </a:solidFill>
                <a:latin typeface="Comic Sans MS" panose="030F0702030302020204" pitchFamily="66" charset="0"/>
              </a:rPr>
              <a:t>(3) de (</a:t>
            </a:r>
            <a:r>
              <a:rPr lang="en-GB" altLang="en-US" sz="5400" i="1" dirty="0" err="1">
                <a:solidFill>
                  <a:schemeClr val="tx1">
                    <a:lumMod val="75000"/>
                    <a:lumOff val="25000"/>
                  </a:schemeClr>
                </a:solidFill>
                <a:latin typeface="Comic Sans MS" panose="030F0702030302020204" pitchFamily="66" charset="0"/>
              </a:rPr>
              <a:t>octubre</a:t>
            </a:r>
            <a:r>
              <a:rPr lang="en-GB" altLang="en-US" sz="5400" i="1" dirty="0">
                <a:solidFill>
                  <a:schemeClr val="tx1">
                    <a:lumMod val="75000"/>
                    <a:lumOff val="25000"/>
                  </a:schemeClr>
                </a:solidFill>
                <a:latin typeface="Comic Sans MS" panose="030F0702030302020204" pitchFamily="66" charset="0"/>
              </a:rPr>
              <a:t>)</a:t>
            </a:r>
            <a:br>
              <a:rPr lang="en-GB" altLang="en-US" sz="5400" i="1" dirty="0">
                <a:solidFill>
                  <a:schemeClr val="tx1">
                    <a:lumMod val="75000"/>
                    <a:lumOff val="25000"/>
                  </a:schemeClr>
                </a:solidFill>
                <a:latin typeface="Comic Sans MS" panose="030F0702030302020204" pitchFamily="66" charset="0"/>
              </a:rPr>
            </a:br>
            <a:r>
              <a:rPr lang="en-GB" altLang="en-US" sz="5400" i="1" dirty="0">
                <a:solidFill>
                  <a:srgbClr val="002060"/>
                </a:solidFill>
                <a:highlight>
                  <a:srgbClr val="FFFF00"/>
                </a:highlight>
                <a:latin typeface="Comic Sans MS" panose="030F0702030302020204" pitchFamily="66" charset="0"/>
              </a:rPr>
              <a:t>al</a:t>
            </a:r>
            <a:r>
              <a:rPr lang="en-GB" altLang="en-US" sz="5400" i="1" dirty="0">
                <a:solidFill>
                  <a:srgbClr val="002060"/>
                </a:solidFill>
                <a:latin typeface="Comic Sans MS" panose="030F0702030302020204" pitchFamily="66" charset="0"/>
              </a:rPr>
              <a:t>   </a:t>
            </a:r>
            <a:r>
              <a:rPr lang="en-GB" altLang="en-US" sz="5400" i="1" dirty="0">
                <a:solidFill>
                  <a:schemeClr val="tx1">
                    <a:lumMod val="75000"/>
                    <a:lumOff val="25000"/>
                  </a:schemeClr>
                </a:solidFill>
                <a:latin typeface="Comic Sans MS" panose="030F0702030302020204" pitchFamily="66" charset="0"/>
              </a:rPr>
              <a:t>(10) de (</a:t>
            </a:r>
            <a:r>
              <a:rPr lang="en-GB" altLang="en-US" sz="5400" i="1" dirty="0" err="1">
                <a:solidFill>
                  <a:schemeClr val="tx1">
                    <a:lumMod val="75000"/>
                    <a:lumOff val="25000"/>
                  </a:schemeClr>
                </a:solidFill>
                <a:latin typeface="Comic Sans MS" panose="030F0702030302020204" pitchFamily="66" charset="0"/>
              </a:rPr>
              <a:t>octubre</a:t>
            </a:r>
            <a:br>
              <a:rPr lang="en-GB" altLang="en-US" sz="5400" dirty="0">
                <a:solidFill>
                  <a:srgbClr val="002060"/>
                </a:solidFill>
                <a:latin typeface="Comic Sans MS" pitchFamily="66" charset="0"/>
              </a:rPr>
            </a:br>
            <a:br>
              <a:rPr lang="en-GB" altLang="en-US" sz="3200" i="1" dirty="0">
                <a:solidFill>
                  <a:srgbClr val="002060"/>
                </a:solidFill>
                <a:latin typeface="Comic Sans MS" panose="030F0702030302020204" pitchFamily="66" charset="0"/>
                <a:ea typeface="+mn-ea"/>
                <a:cs typeface="+mn-cs"/>
              </a:rPr>
            </a:br>
            <a:endParaRPr lang="en-US" dirty="0">
              <a:solidFill>
                <a:srgbClr val="002060"/>
              </a:solidFill>
            </a:endParaRPr>
          </a:p>
        </p:txBody>
      </p:sp>
      <p:pic>
        <p:nvPicPr>
          <p:cNvPr id="11267" name="Picture 4">
            <a:extLst>
              <a:ext uri="{FF2B5EF4-FFF2-40B4-BE49-F238E27FC236}">
                <a16:creationId xmlns:a16="http://schemas.microsoft.com/office/drawing/2014/main" id="{C184BA47-DF5D-8244-92A1-F714E06DF8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772816"/>
            <a:ext cx="1654681" cy="230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4857CF6-2714-F4BC-AEA2-4314C92D6DEE}"/>
              </a:ext>
            </a:extLst>
          </p:cNvPr>
          <p:cNvSpPr txBox="1">
            <a:spLocks/>
          </p:cNvSpPr>
          <p:nvPr/>
        </p:nvSpPr>
        <p:spPr bwMode="auto">
          <a:xfrm>
            <a:off x="179512" y="4437112"/>
            <a:ext cx="875042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171450" indent="-171450" eaLnBrk="1" hangingPunct="1">
              <a:spcBef>
                <a:spcPts val="750"/>
              </a:spcBef>
              <a:defRPr/>
            </a:pPr>
            <a:br>
              <a:rPr lang="en-GB" altLang="en-US" sz="5400" i="1" dirty="0">
                <a:solidFill>
                  <a:schemeClr val="accent6">
                    <a:lumMod val="50000"/>
                  </a:schemeClr>
                </a:solidFill>
                <a:latin typeface="Comic Sans MS" panose="030F0702030302020204" pitchFamily="66" charset="0"/>
              </a:rPr>
            </a:br>
            <a:br>
              <a:rPr lang="en-GB" altLang="en-US" sz="5400" i="1" dirty="0">
                <a:solidFill>
                  <a:schemeClr val="accent6">
                    <a:lumMod val="50000"/>
                  </a:schemeClr>
                </a:solidFill>
                <a:latin typeface="Comic Sans MS" panose="030F0702030302020204" pitchFamily="66" charset="0"/>
              </a:rPr>
            </a:br>
            <a:r>
              <a:rPr lang="en-GB" altLang="en-US" sz="5400" i="1" dirty="0" err="1">
                <a:solidFill>
                  <a:schemeClr val="accent6">
                    <a:lumMod val="50000"/>
                  </a:schemeClr>
                </a:solidFill>
                <a:highlight>
                  <a:srgbClr val="FFFF00"/>
                </a:highlight>
                <a:latin typeface="Comic Sans MS" panose="030F0702030302020204" pitchFamily="66" charset="0"/>
              </a:rPr>
              <a:t>desde</a:t>
            </a:r>
            <a:r>
              <a:rPr lang="en-GB" altLang="en-US" sz="5400" i="1" dirty="0">
                <a:solidFill>
                  <a:srgbClr val="002060"/>
                </a:solidFill>
                <a:highlight>
                  <a:srgbClr val="FFFF00"/>
                </a:highlight>
                <a:latin typeface="Comic Sans MS" panose="030F0702030302020204" pitchFamily="66" charset="0"/>
              </a:rPr>
              <a:t> </a:t>
            </a:r>
            <a:r>
              <a:rPr lang="en-GB" altLang="en-US" sz="5400" i="1" dirty="0" err="1">
                <a:solidFill>
                  <a:srgbClr val="002060"/>
                </a:solidFill>
                <a:latin typeface="Comic Sans MS" panose="030F0702030302020204" pitchFamily="66" charset="0"/>
              </a:rPr>
              <a:t>el</a:t>
            </a:r>
            <a:r>
              <a:rPr lang="en-GB" altLang="en-US" sz="5400" i="1" dirty="0">
                <a:solidFill>
                  <a:srgbClr val="002060"/>
                </a:solidFill>
                <a:latin typeface="Comic Sans MS" panose="030F0702030302020204" pitchFamily="66" charset="0"/>
              </a:rPr>
              <a:t> </a:t>
            </a:r>
            <a:r>
              <a:rPr lang="en-GB" altLang="en-US" sz="5400" i="1" dirty="0">
                <a:solidFill>
                  <a:schemeClr val="tx1">
                    <a:lumMod val="75000"/>
                    <a:lumOff val="25000"/>
                  </a:schemeClr>
                </a:solidFill>
                <a:latin typeface="Comic Sans MS" panose="030F0702030302020204" pitchFamily="66" charset="0"/>
              </a:rPr>
              <a:t>(3) de (</a:t>
            </a:r>
            <a:r>
              <a:rPr lang="en-GB" altLang="en-US" sz="5400" i="1" dirty="0" err="1">
                <a:solidFill>
                  <a:schemeClr val="tx1">
                    <a:lumMod val="75000"/>
                    <a:lumOff val="25000"/>
                  </a:schemeClr>
                </a:solidFill>
                <a:latin typeface="Comic Sans MS" panose="030F0702030302020204" pitchFamily="66" charset="0"/>
              </a:rPr>
              <a:t>octubre</a:t>
            </a:r>
            <a:r>
              <a:rPr lang="en-GB" altLang="en-US" sz="5400" i="1" dirty="0">
                <a:solidFill>
                  <a:srgbClr val="002060"/>
                </a:solidFill>
                <a:latin typeface="Comic Sans MS" panose="030F0702030302020204" pitchFamily="66" charset="0"/>
              </a:rPr>
              <a:t>)</a:t>
            </a:r>
            <a:br>
              <a:rPr lang="en-GB" altLang="en-US" sz="5400" i="1" dirty="0">
                <a:solidFill>
                  <a:srgbClr val="002060"/>
                </a:solidFill>
                <a:latin typeface="Comic Sans MS" panose="030F0702030302020204" pitchFamily="66" charset="0"/>
              </a:rPr>
            </a:br>
            <a:r>
              <a:rPr lang="en-GB" altLang="en-US" sz="5400" i="1" dirty="0">
                <a:solidFill>
                  <a:schemeClr val="accent6">
                    <a:lumMod val="50000"/>
                  </a:schemeClr>
                </a:solidFill>
                <a:highlight>
                  <a:srgbClr val="FFFF00"/>
                </a:highlight>
                <a:latin typeface="Comic Sans MS" panose="030F0702030302020204" pitchFamily="66" charset="0"/>
              </a:rPr>
              <a:t>hasta</a:t>
            </a:r>
            <a:r>
              <a:rPr lang="en-GB" altLang="en-US" sz="5400" i="1" dirty="0">
                <a:solidFill>
                  <a:srgbClr val="002060"/>
                </a:solidFill>
                <a:latin typeface="Comic Sans MS" panose="030F0702030302020204" pitchFamily="66" charset="0"/>
              </a:rPr>
              <a:t> </a:t>
            </a:r>
            <a:r>
              <a:rPr lang="en-GB" altLang="en-US" sz="5400" i="1" dirty="0" err="1">
                <a:solidFill>
                  <a:srgbClr val="002060"/>
                </a:solidFill>
                <a:latin typeface="Comic Sans MS" panose="030F0702030302020204" pitchFamily="66" charset="0"/>
              </a:rPr>
              <a:t>el</a:t>
            </a:r>
            <a:r>
              <a:rPr lang="en-GB" altLang="en-US" sz="5400" i="1" dirty="0">
                <a:solidFill>
                  <a:srgbClr val="002060"/>
                </a:solidFill>
                <a:latin typeface="Comic Sans MS" panose="030F0702030302020204" pitchFamily="66" charset="0"/>
              </a:rPr>
              <a:t>  </a:t>
            </a:r>
            <a:r>
              <a:rPr lang="en-GB" altLang="en-US" sz="5400" i="1" dirty="0">
                <a:solidFill>
                  <a:schemeClr val="tx1">
                    <a:lumMod val="75000"/>
                    <a:lumOff val="25000"/>
                  </a:schemeClr>
                </a:solidFill>
                <a:latin typeface="Comic Sans MS" panose="030F0702030302020204" pitchFamily="66" charset="0"/>
              </a:rPr>
              <a:t>(10) de (</a:t>
            </a:r>
            <a:r>
              <a:rPr lang="en-GB" altLang="en-US" sz="5400" i="1" dirty="0" err="1">
                <a:solidFill>
                  <a:schemeClr val="tx1">
                    <a:lumMod val="75000"/>
                    <a:lumOff val="25000"/>
                  </a:schemeClr>
                </a:solidFill>
                <a:latin typeface="Comic Sans MS" panose="030F0702030302020204" pitchFamily="66" charset="0"/>
              </a:rPr>
              <a:t>octubre</a:t>
            </a:r>
            <a:r>
              <a:rPr lang="en-GB" altLang="en-US" sz="5400" i="1" dirty="0">
                <a:solidFill>
                  <a:schemeClr val="tx1">
                    <a:lumMod val="75000"/>
                    <a:lumOff val="25000"/>
                  </a:schemeClr>
                </a:solidFill>
                <a:latin typeface="Comic Sans MS" panose="030F0702030302020204" pitchFamily="66" charset="0"/>
              </a:rPr>
              <a:t>)</a:t>
            </a:r>
            <a:br>
              <a:rPr lang="en-GB" altLang="en-US" sz="5400" dirty="0">
                <a:solidFill>
                  <a:schemeClr val="tx1">
                    <a:lumMod val="75000"/>
                    <a:lumOff val="25000"/>
                  </a:schemeClr>
                </a:solidFill>
                <a:latin typeface="Comic Sans MS" pitchFamily="66" charset="0"/>
              </a:rPr>
            </a:br>
            <a:br>
              <a:rPr lang="en-GB" altLang="en-US" sz="3200" i="1" dirty="0">
                <a:solidFill>
                  <a:schemeClr val="tx1">
                    <a:lumMod val="75000"/>
                    <a:lumOff val="25000"/>
                  </a:schemeClr>
                </a:solidFill>
                <a:latin typeface="Comic Sans MS" panose="030F0702030302020204" pitchFamily="66" charset="0"/>
                <a:ea typeface="+mn-ea"/>
                <a:cs typeface="+mn-cs"/>
              </a:rPr>
            </a:br>
            <a:endParaRPr lang="en-US" dirty="0">
              <a:solidFill>
                <a:schemeClr val="tx1">
                  <a:lumMod val="75000"/>
                  <a:lumOff val="2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6456C9B2-9347-CB9F-CDD7-F8FE9884321E}"/>
              </a:ext>
            </a:extLst>
          </p:cNvPr>
          <p:cNvPicPr>
            <a:picLocks noChangeAspect="1"/>
          </p:cNvPicPr>
          <p:nvPr/>
        </p:nvPicPr>
        <p:blipFill rotWithShape="1">
          <a:blip r:embed="rId2">
            <a:extLst>
              <a:ext uri="{28A0092B-C50C-407E-A947-70E740481C1C}">
                <a14:useLocalDpi xmlns:a14="http://schemas.microsoft.com/office/drawing/2010/main" val="0"/>
              </a:ext>
            </a:extLst>
          </a:blip>
          <a:srcRect b="25850"/>
          <a:stretch/>
        </p:blipFill>
        <p:spPr bwMode="auto">
          <a:xfrm>
            <a:off x="2200275" y="0"/>
            <a:ext cx="6548438" cy="652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A6ABBF2-9E16-7DB2-8466-8A16B27B6AEC}"/>
              </a:ext>
            </a:extLst>
          </p:cNvPr>
          <p:cNvSpPr txBox="1"/>
          <p:nvPr/>
        </p:nvSpPr>
        <p:spPr>
          <a:xfrm>
            <a:off x="0" y="548680"/>
            <a:ext cx="29523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0" i="1"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Actividad</a:t>
            </a:r>
            <a:r>
              <a:rPr kumimoji="0" lang="en-GB" altLang="en-US" b="0" i="1"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para </a:t>
            </a:r>
            <a:r>
              <a:rPr kumimoji="0" lang="en-GB" altLang="en-US" b="0" i="1"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escuchar</a:t>
            </a:r>
            <a:endParaRPr kumimoji="0" lang="en-GB" altLang="en-US" b="0" i="1" u="none" strike="noStrike" kern="0" cap="none" spc="0" normalizeH="0" baseline="0" noProof="0" dirty="0">
              <a:ln>
                <a:noFill/>
              </a:ln>
              <a:solidFill>
                <a:srgbClr val="002060"/>
              </a:solidFill>
              <a:effectLst/>
              <a:uLnTx/>
              <a:uFillTx/>
              <a:latin typeface="Comic Sans MS" panose="030F0702030302020204" pitchFamily="66"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kern="0" dirty="0">
                <a:solidFill>
                  <a:prstClr val="black"/>
                </a:solidFill>
                <a:latin typeface="Comic Sans MS" panose="030F0702030302020204" pitchFamily="66" charset="0"/>
                <a:cs typeface="Arial"/>
              </a:rPr>
              <a:t>CD1.54</a:t>
            </a:r>
            <a:endParaRPr kumimoji="0" lang="en-US"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3913780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3287198-C2FC-4B1B-A1D8-21D757ED72F2}"/>
              </a:ext>
            </a:extLst>
          </p:cNvPr>
          <p:cNvSpPr>
            <a:spLocks noGrp="1" noChangeArrowheads="1"/>
          </p:cNvSpPr>
          <p:nvPr>
            <p:ph type="title"/>
          </p:nvPr>
        </p:nvSpPr>
        <p:spPr>
          <a:xfrm>
            <a:off x="457200" y="274638"/>
            <a:ext cx="7380288" cy="463550"/>
          </a:xfrm>
        </p:spPr>
        <p:txBody>
          <a:bodyPr/>
          <a:lstStyle/>
          <a:p>
            <a:r>
              <a:rPr lang="en-US" altLang="en-US" b="1" dirty="0">
                <a:latin typeface="Bradley Hand ITC" panose="03070402050302030203" pitchFamily="66" charset="0"/>
              </a:rPr>
              <a:t>Los </a:t>
            </a:r>
            <a:r>
              <a:rPr lang="en-US" altLang="en-US" b="1" dirty="0" err="1">
                <a:latin typeface="Bradley Hand ITC" panose="03070402050302030203" pitchFamily="66" charset="0"/>
              </a:rPr>
              <a:t>Deberes</a:t>
            </a:r>
            <a:r>
              <a:rPr lang="en-US" altLang="en-US" b="1" dirty="0">
                <a:latin typeface="Bradley Hand ITC" panose="03070402050302030203" pitchFamily="66" charset="0"/>
              </a:rPr>
              <a:t>  </a:t>
            </a:r>
          </a:p>
        </p:txBody>
      </p:sp>
      <p:sp>
        <p:nvSpPr>
          <p:cNvPr id="16387" name="Content Placeholder 2">
            <a:extLst>
              <a:ext uri="{FF2B5EF4-FFF2-40B4-BE49-F238E27FC236}">
                <a16:creationId xmlns:a16="http://schemas.microsoft.com/office/drawing/2014/main" id="{C5255FF7-EECD-4CC5-9E6F-CB8746C681F7}"/>
              </a:ext>
            </a:extLst>
          </p:cNvPr>
          <p:cNvSpPr>
            <a:spLocks noGrp="1"/>
          </p:cNvSpPr>
          <p:nvPr>
            <p:ph idx="1"/>
          </p:nvPr>
        </p:nvSpPr>
        <p:spPr>
          <a:xfrm>
            <a:off x="179388" y="933450"/>
            <a:ext cx="8964612" cy="5111750"/>
          </a:xfrm>
        </p:spPr>
        <p:txBody>
          <a:bodyPr/>
          <a:lstStyle/>
          <a:p>
            <a:pPr marL="514350" indent="-514350">
              <a:buAutoNum type="arabicPeriod"/>
              <a:defRPr/>
            </a:pPr>
            <a:r>
              <a:rPr lang="en-GB" altLang="en-US" sz="2800" dirty="0" err="1">
                <a:solidFill>
                  <a:srgbClr val="00CC00"/>
                </a:solidFill>
                <a:latin typeface="Comic Sans MS" pitchFamily="66" charset="0"/>
                <a:cs typeface="Rod" pitchFamily="49" charset="-79"/>
              </a:rPr>
              <a:t>Practica</a:t>
            </a:r>
            <a:r>
              <a:rPr lang="en-GB" altLang="en-US" sz="2800" dirty="0">
                <a:solidFill>
                  <a:srgbClr val="00CC00"/>
                </a:solidFill>
                <a:latin typeface="Comic Sans MS" pitchFamily="66" charset="0"/>
                <a:cs typeface="Rod" pitchFamily="49" charset="-79"/>
              </a:rPr>
              <a:t> </a:t>
            </a:r>
            <a:r>
              <a:rPr lang="en-GB" altLang="en-US" sz="2800" dirty="0" err="1">
                <a:solidFill>
                  <a:srgbClr val="00CC00"/>
                </a:solidFill>
                <a:latin typeface="Comic Sans MS" pitchFamily="66" charset="0"/>
                <a:cs typeface="Rod" pitchFamily="49" charset="-79"/>
              </a:rPr>
              <a:t>cómo</a:t>
            </a:r>
            <a:r>
              <a:rPr lang="en-GB" altLang="en-US" sz="2800" dirty="0">
                <a:solidFill>
                  <a:srgbClr val="00CC00"/>
                </a:solidFill>
                <a:latin typeface="Comic Sans MS" pitchFamily="66" charset="0"/>
                <a:cs typeface="Rod" pitchFamily="49" charset="-79"/>
              </a:rPr>
              <a:t> </a:t>
            </a:r>
            <a:r>
              <a:rPr lang="en-GB" altLang="en-US" sz="2800" dirty="0" err="1">
                <a:solidFill>
                  <a:srgbClr val="00CC00"/>
                </a:solidFill>
                <a:latin typeface="Comic Sans MS" pitchFamily="66" charset="0"/>
                <a:cs typeface="Rod" pitchFamily="49" charset="-79"/>
              </a:rPr>
              <a:t>hacer</a:t>
            </a:r>
            <a:r>
              <a:rPr lang="en-GB" altLang="en-US" sz="2800" dirty="0">
                <a:solidFill>
                  <a:srgbClr val="00CC00"/>
                </a:solidFill>
                <a:latin typeface="Comic Sans MS" pitchFamily="66" charset="0"/>
                <a:cs typeface="Rod" pitchFamily="49" charset="-79"/>
              </a:rPr>
              <a:t> </a:t>
            </a:r>
            <a:r>
              <a:rPr lang="en-GB" altLang="en-US" sz="2800" dirty="0" err="1">
                <a:solidFill>
                  <a:srgbClr val="00CC00"/>
                </a:solidFill>
                <a:latin typeface="Comic Sans MS" pitchFamily="66" charset="0"/>
                <a:cs typeface="Rod" pitchFamily="49" charset="-79"/>
              </a:rPr>
              <a:t>una</a:t>
            </a:r>
            <a:r>
              <a:rPr lang="en-GB" altLang="en-US" sz="2800" dirty="0">
                <a:solidFill>
                  <a:srgbClr val="00CC00"/>
                </a:solidFill>
                <a:latin typeface="Comic Sans MS" pitchFamily="66" charset="0"/>
                <a:cs typeface="Rod" pitchFamily="49" charset="-79"/>
              </a:rPr>
              <a:t> </a:t>
            </a:r>
            <a:r>
              <a:rPr lang="en-GB" altLang="en-US" sz="2800" dirty="0" err="1">
                <a:solidFill>
                  <a:srgbClr val="00CC00"/>
                </a:solidFill>
                <a:latin typeface="Comic Sans MS" pitchFamily="66" charset="0"/>
                <a:cs typeface="Rod" pitchFamily="49" charset="-79"/>
              </a:rPr>
              <a:t>reservación</a:t>
            </a:r>
            <a:r>
              <a:rPr lang="en-GB" altLang="en-US" sz="2800" dirty="0">
                <a:solidFill>
                  <a:srgbClr val="00CC00"/>
                </a:solidFill>
                <a:latin typeface="Comic Sans MS" pitchFamily="66" charset="0"/>
                <a:cs typeface="Rod" pitchFamily="49" charset="-79"/>
              </a:rPr>
              <a:t> </a:t>
            </a:r>
            <a:r>
              <a:rPr lang="en-GB" altLang="en-US" sz="2800" dirty="0" err="1">
                <a:solidFill>
                  <a:srgbClr val="00CC00"/>
                </a:solidFill>
                <a:latin typeface="Comic Sans MS" pitchFamily="66" charset="0"/>
                <a:cs typeface="Rod" pitchFamily="49" charset="-79"/>
              </a:rPr>
              <a:t>en</a:t>
            </a:r>
            <a:r>
              <a:rPr lang="en-GB" altLang="en-US" sz="2800" dirty="0">
                <a:solidFill>
                  <a:srgbClr val="00CC00"/>
                </a:solidFill>
                <a:latin typeface="Comic Sans MS" pitchFamily="66" charset="0"/>
                <a:cs typeface="Rod" pitchFamily="49" charset="-79"/>
              </a:rPr>
              <a:t> </a:t>
            </a:r>
            <a:r>
              <a:rPr lang="en-GB" altLang="en-US" sz="2800" dirty="0" err="1">
                <a:solidFill>
                  <a:srgbClr val="00CC00"/>
                </a:solidFill>
                <a:latin typeface="Comic Sans MS" pitchFamily="66" charset="0"/>
                <a:cs typeface="Rod" pitchFamily="49" charset="-79"/>
              </a:rPr>
              <a:t>el</a:t>
            </a:r>
            <a:r>
              <a:rPr lang="en-GB" altLang="en-US" sz="2800" dirty="0">
                <a:solidFill>
                  <a:srgbClr val="00CC00"/>
                </a:solidFill>
                <a:latin typeface="Comic Sans MS" pitchFamily="66" charset="0"/>
                <a:cs typeface="Rod" pitchFamily="49" charset="-79"/>
              </a:rPr>
              <a:t> hotel.</a:t>
            </a:r>
          </a:p>
          <a:p>
            <a:pPr marL="514350" indent="-514350">
              <a:buAutoNum type="arabicPeriod"/>
              <a:defRPr/>
            </a:pPr>
            <a:r>
              <a:rPr lang="en-GB" altLang="en-US" sz="2800" dirty="0">
                <a:solidFill>
                  <a:srgbClr val="00CC00"/>
                </a:solidFill>
                <a:latin typeface="Comic Sans MS" pitchFamily="66" charset="0"/>
                <a:cs typeface="Rod" pitchFamily="49" charset="-79"/>
              </a:rPr>
              <a:t>CD1.54 - </a:t>
            </a:r>
            <a:r>
              <a:rPr lang="en-GB" altLang="en-US" sz="2800" dirty="0" err="1">
                <a:solidFill>
                  <a:srgbClr val="00CC00"/>
                </a:solidFill>
                <a:latin typeface="Comic Sans MS" pitchFamily="66" charset="0"/>
                <a:cs typeface="Rod" pitchFamily="49" charset="-79"/>
              </a:rPr>
              <a:t>Escucha</a:t>
            </a:r>
            <a:r>
              <a:rPr lang="en-GB" altLang="en-US" sz="2800" dirty="0">
                <a:solidFill>
                  <a:srgbClr val="00CC00"/>
                </a:solidFill>
                <a:latin typeface="Comic Sans MS" pitchFamily="66" charset="0"/>
                <a:cs typeface="Rod" pitchFamily="49" charset="-79"/>
              </a:rPr>
              <a:t> y rellena </a:t>
            </a:r>
            <a:r>
              <a:rPr lang="en-GB" altLang="en-US" sz="2800" dirty="0" err="1">
                <a:solidFill>
                  <a:srgbClr val="00CC00"/>
                </a:solidFill>
                <a:latin typeface="Comic Sans MS" pitchFamily="66" charset="0"/>
                <a:cs typeface="Rod" pitchFamily="49" charset="-79"/>
              </a:rPr>
              <a:t>los</a:t>
            </a:r>
            <a:r>
              <a:rPr lang="en-GB" altLang="en-US" sz="2800" dirty="0">
                <a:solidFill>
                  <a:srgbClr val="00CC00"/>
                </a:solidFill>
                <a:latin typeface="Comic Sans MS" pitchFamily="66" charset="0"/>
                <a:cs typeface="Rod" pitchFamily="49" charset="-79"/>
              </a:rPr>
              <a:t> </a:t>
            </a:r>
            <a:r>
              <a:rPr lang="en-GB" altLang="en-US" sz="2800" dirty="0" err="1">
                <a:solidFill>
                  <a:srgbClr val="00CC00"/>
                </a:solidFill>
                <a:latin typeface="Comic Sans MS" pitchFamily="66" charset="0"/>
                <a:cs typeface="Rod" pitchFamily="49" charset="-79"/>
              </a:rPr>
              <a:t>espacios</a:t>
            </a:r>
            <a:r>
              <a:rPr lang="en-GB" altLang="en-US" sz="2800" dirty="0">
                <a:solidFill>
                  <a:srgbClr val="00CC00"/>
                </a:solidFill>
                <a:latin typeface="Comic Sans MS" pitchFamily="66" charset="0"/>
                <a:cs typeface="Rod" pitchFamily="49" charset="-79"/>
              </a:rPr>
              <a:t> </a:t>
            </a:r>
            <a:r>
              <a:rPr lang="en-GB" altLang="en-US" sz="2800" dirty="0" err="1">
                <a:solidFill>
                  <a:srgbClr val="00CC00"/>
                </a:solidFill>
                <a:latin typeface="Comic Sans MS" pitchFamily="66" charset="0"/>
                <a:cs typeface="Rod" pitchFamily="49" charset="-79"/>
              </a:rPr>
              <a:t>en</a:t>
            </a:r>
            <a:r>
              <a:rPr lang="en-GB" altLang="en-US" sz="2800" dirty="0">
                <a:solidFill>
                  <a:srgbClr val="00CC00"/>
                </a:solidFill>
                <a:latin typeface="Comic Sans MS" pitchFamily="66" charset="0"/>
                <a:cs typeface="Rod" pitchFamily="49" charset="-79"/>
              </a:rPr>
              <a:t> </a:t>
            </a:r>
            <a:r>
              <a:rPr lang="en-GB" altLang="en-US" sz="2800" dirty="0" err="1">
                <a:solidFill>
                  <a:srgbClr val="00CC00"/>
                </a:solidFill>
                <a:latin typeface="Comic Sans MS" pitchFamily="66" charset="0"/>
                <a:cs typeface="Rod" pitchFamily="49" charset="-79"/>
              </a:rPr>
              <a:t>blanco</a:t>
            </a:r>
            <a:endParaRPr lang="en-GB" altLang="en-US" sz="2800" dirty="0">
              <a:solidFill>
                <a:srgbClr val="00CC00"/>
              </a:solidFill>
              <a:latin typeface="Comic Sans MS" pitchFamily="66" charset="0"/>
              <a:cs typeface="Rod" pitchFamily="49" charset="-79"/>
            </a:endParaRPr>
          </a:p>
          <a:p>
            <a:pPr marL="0" indent="0">
              <a:buNone/>
              <a:defRPr/>
            </a:pPr>
            <a:r>
              <a:rPr lang="en-GB" altLang="en-US" sz="2800" dirty="0">
                <a:solidFill>
                  <a:srgbClr val="00CC00"/>
                </a:solidFill>
                <a:latin typeface="Comic Sans MS" pitchFamily="66" charset="0"/>
                <a:cs typeface="Rod" pitchFamily="49" charset="-79"/>
              </a:rPr>
              <a:t>     (</a:t>
            </a:r>
            <a:r>
              <a:rPr lang="en-GB" altLang="en-US" sz="2800" dirty="0" err="1">
                <a:solidFill>
                  <a:srgbClr val="00CC00"/>
                </a:solidFill>
                <a:latin typeface="Comic Sans MS" pitchFamily="66" charset="0"/>
                <a:cs typeface="Rod" pitchFamily="49" charset="-79"/>
              </a:rPr>
              <a:t>página</a:t>
            </a:r>
            <a:r>
              <a:rPr lang="en-GB" altLang="en-US" sz="2800" dirty="0">
                <a:solidFill>
                  <a:srgbClr val="00CC00"/>
                </a:solidFill>
                <a:latin typeface="Comic Sans MS" pitchFamily="66" charset="0"/>
                <a:cs typeface="Rod" pitchFamily="49" charset="-79"/>
              </a:rPr>
              <a:t> previa de </a:t>
            </a:r>
            <a:r>
              <a:rPr lang="en-GB" altLang="en-US" sz="2800" dirty="0" err="1">
                <a:solidFill>
                  <a:srgbClr val="00CC00"/>
                </a:solidFill>
                <a:latin typeface="Comic Sans MS" pitchFamily="66" charset="0"/>
                <a:cs typeface="Rod" pitchFamily="49" charset="-79"/>
              </a:rPr>
              <a:t>este</a:t>
            </a:r>
            <a:r>
              <a:rPr lang="en-GB" altLang="en-US" sz="2800" dirty="0">
                <a:solidFill>
                  <a:srgbClr val="00CC00"/>
                </a:solidFill>
                <a:latin typeface="Comic Sans MS" pitchFamily="66" charset="0"/>
                <a:cs typeface="Rod" pitchFamily="49" charset="-79"/>
              </a:rPr>
              <a:t> PPP)</a:t>
            </a:r>
          </a:p>
          <a:p>
            <a:pPr marL="0" indent="0">
              <a:buNone/>
              <a:defRPr/>
            </a:pPr>
            <a:r>
              <a:rPr lang="en-GB" altLang="en-US" sz="2800" dirty="0">
                <a:solidFill>
                  <a:srgbClr val="00CC00"/>
                </a:solidFill>
                <a:latin typeface="Comic Sans MS" pitchFamily="66" charset="0"/>
                <a:cs typeface="Rod" pitchFamily="49" charset="-79"/>
              </a:rPr>
              <a:t> </a:t>
            </a:r>
          </a:p>
          <a:p>
            <a:pPr marL="0" indent="0">
              <a:buNone/>
            </a:pPr>
            <a:r>
              <a:rPr lang="en-GB" altLang="en-US" sz="2800" dirty="0">
                <a:solidFill>
                  <a:srgbClr val="002060"/>
                </a:solidFill>
                <a:latin typeface="Comic Sans MS" panose="030F0702030302020204" pitchFamily="66" charset="0"/>
                <a:cs typeface="Rod" panose="02030509050101010101" pitchFamily="49" charset="-79"/>
              </a:rPr>
              <a:t>2. </a:t>
            </a:r>
            <a:r>
              <a:rPr lang="en-GB" altLang="en-US" sz="2800" dirty="0" err="1">
                <a:solidFill>
                  <a:srgbClr val="002060"/>
                </a:solidFill>
                <a:latin typeface="Comic Sans MS" panose="030F0702030302020204" pitchFamily="66" charset="0"/>
                <a:cs typeface="Rod" panose="02030509050101010101" pitchFamily="49" charset="-79"/>
              </a:rPr>
              <a:t>Copia</a:t>
            </a:r>
            <a:endParaRPr lang="en-GB" altLang="en-US" sz="2400" dirty="0">
              <a:solidFill>
                <a:srgbClr val="00CC00"/>
              </a:solidFill>
              <a:latin typeface="Comic Sans MS" pitchFamily="66" charset="0"/>
              <a:cs typeface="Rod" pitchFamily="49" charset="-79"/>
            </a:endParaRPr>
          </a:p>
          <a:p>
            <a:pPr marL="0" indent="0">
              <a:buFontTx/>
              <a:buNone/>
              <a:defRPr/>
            </a:pPr>
            <a:r>
              <a:rPr lang="en-US" altLang="en-US" dirty="0">
                <a:solidFill>
                  <a:srgbClr val="006600"/>
                </a:solidFill>
                <a:latin typeface="Comic Sans MS" pitchFamily="66" charset="0"/>
              </a:rPr>
              <a:t>                             </a:t>
            </a:r>
          </a:p>
        </p:txBody>
      </p:sp>
      <p:sp>
        <p:nvSpPr>
          <p:cNvPr id="2" name="TextBox 1">
            <a:extLst>
              <a:ext uri="{FF2B5EF4-FFF2-40B4-BE49-F238E27FC236}">
                <a16:creationId xmlns:a16="http://schemas.microsoft.com/office/drawing/2014/main" id="{0F435AF7-2859-423A-B2D4-046E33E98169}"/>
              </a:ext>
            </a:extLst>
          </p:cNvPr>
          <p:cNvSpPr txBox="1"/>
          <p:nvPr/>
        </p:nvSpPr>
        <p:spPr>
          <a:xfrm>
            <a:off x="5910263" y="6272213"/>
            <a:ext cx="3536950" cy="4619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a:t>
            </a:r>
            <a:r>
              <a:rPr kumimoji="0" lang="en-GB" sz="2400" b="1" i="1"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por</a:t>
            </a:r>
            <a:r>
              <a:rPr kumimoji="0" lang="en-GB" sz="2400" b="1" i="1"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a:t>
            </a:r>
            <a:r>
              <a:rPr kumimoji="0" lang="en-GB" sz="2400" b="1" i="1"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favor</a:t>
            </a:r>
            <a:r>
              <a:rPr kumimoji="0" lang="en-GB" sz="2400" b="1" i="1"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a:t>
            </a:r>
          </a:p>
        </p:txBody>
      </p:sp>
      <p:pic>
        <p:nvPicPr>
          <p:cNvPr id="5" name="Picture 6" descr="C:\Users\Lewis Andrews\AppData\Local\Microsoft\Windows\Temporary Internet Files\Content.IE5\W53Q8IFC\MC900435731[1].wmf">
            <a:extLst>
              <a:ext uri="{FF2B5EF4-FFF2-40B4-BE49-F238E27FC236}">
                <a16:creationId xmlns:a16="http://schemas.microsoft.com/office/drawing/2014/main" id="{806933E8-CEA8-41F8-A32D-196C5EB974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138" y="3219341"/>
            <a:ext cx="2620618" cy="283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p:cTn id="3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 calcmode="lin" valueType="num">
                                      <p:cBhvr>
                                        <p:cTn id="3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2">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mph" presetSubtype="0" fill="hold" grpId="0" nodeType="clickEffect">
                                  <p:stCondLst>
                                    <p:cond delay="0"/>
                                  </p:stCondLst>
                                  <p:childTnLst>
                                    <p:animScale>
                                      <p:cBhvr>
                                        <p:cTn id="44"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48680"/>
            <a:ext cx="8892480" cy="6001643"/>
          </a:xfrm>
          <a:prstGeom prst="rect">
            <a:avLst/>
          </a:prstGeom>
        </p:spPr>
        <p:txBody>
          <a:bodyPr wrap="square">
            <a:spAutoFit/>
          </a:bodyPr>
          <a:lstStyle/>
          <a:p>
            <a:r>
              <a:rPr lang="en-US" altLang="en-US" sz="5400" dirty="0">
                <a:solidFill>
                  <a:schemeClr val="accent4">
                    <a:lumMod val="75000"/>
                  </a:schemeClr>
                </a:solidFill>
                <a:latin typeface="Forte" pitchFamily="66" charset="0"/>
                <a:cs typeface="Arial" charset="0"/>
              </a:rPr>
              <a:t>Gracias</a:t>
            </a:r>
            <a:r>
              <a:rPr lang="en-US" altLang="en-US" sz="5400" dirty="0">
                <a:solidFill>
                  <a:schemeClr val="accent6">
                    <a:lumMod val="50000"/>
                  </a:schemeClr>
                </a:solidFill>
                <a:latin typeface="Forte" pitchFamily="66" charset="0"/>
                <a:cs typeface="Arial" charset="0"/>
              </a:rPr>
              <a:t>  </a:t>
            </a:r>
            <a:r>
              <a:rPr lang="en-US" altLang="en-US" sz="5400" dirty="0">
                <a:solidFill>
                  <a:srgbClr val="FF0000"/>
                </a:solidFill>
                <a:latin typeface="Forte" pitchFamily="66" charset="0"/>
                <a:cs typeface="Arial" charset="0"/>
              </a:rPr>
              <a:t>por  </a:t>
            </a:r>
            <a:r>
              <a:rPr lang="en-US" altLang="en-US" sz="5400" dirty="0" err="1">
                <a:solidFill>
                  <a:srgbClr val="FF0000"/>
                </a:solidFill>
                <a:latin typeface="Forte" pitchFamily="66" charset="0"/>
                <a:cs typeface="Arial" charset="0"/>
              </a:rPr>
              <a:t>venir</a:t>
            </a:r>
            <a:r>
              <a:rPr lang="en-US" altLang="en-US" sz="5400" dirty="0">
                <a:solidFill>
                  <a:srgbClr val="FF0000"/>
                </a:solidFill>
                <a:latin typeface="Forte" pitchFamily="66" charset="0"/>
                <a:cs typeface="Arial" charset="0"/>
              </a:rPr>
              <a:t>  </a:t>
            </a:r>
            <a:r>
              <a:rPr lang="en-US" altLang="en-US" sz="5400" dirty="0">
                <a:solidFill>
                  <a:srgbClr val="00B050"/>
                </a:solidFill>
                <a:latin typeface="Forte" pitchFamily="66" charset="0"/>
                <a:cs typeface="Arial" charset="0"/>
              </a:rPr>
              <a:t>a la  </a:t>
            </a:r>
            <a:r>
              <a:rPr lang="en-US" altLang="en-US" sz="5400" dirty="0" err="1">
                <a:solidFill>
                  <a:srgbClr val="00B050"/>
                </a:solidFill>
                <a:latin typeface="Forte" pitchFamily="66" charset="0"/>
                <a:cs typeface="Arial" charset="0"/>
              </a:rPr>
              <a:t>clase</a:t>
            </a:r>
            <a:r>
              <a:rPr lang="en-US" altLang="en-US" sz="5400" dirty="0">
                <a:solidFill>
                  <a:srgbClr val="00B050"/>
                </a:solidFill>
                <a:latin typeface="Forte" pitchFamily="66" charset="0"/>
                <a:cs typeface="Arial" charset="0"/>
              </a:rPr>
              <a:t>     </a:t>
            </a:r>
            <a:br>
              <a:rPr lang="en-US" altLang="en-US" sz="6600" dirty="0">
                <a:solidFill>
                  <a:schemeClr val="accent6">
                    <a:lumMod val="50000"/>
                  </a:schemeClr>
                </a:solidFill>
                <a:latin typeface="Forte" pitchFamily="66" charset="0"/>
                <a:cs typeface="Arial" charset="0"/>
              </a:rPr>
            </a:br>
            <a:r>
              <a:rPr lang="en-US" altLang="en-US" sz="6600" dirty="0">
                <a:solidFill>
                  <a:schemeClr val="accent6">
                    <a:lumMod val="50000"/>
                  </a:schemeClr>
                </a:solidFill>
                <a:latin typeface="Forte" pitchFamily="66" charset="0"/>
                <a:cs typeface="Arial" charset="0"/>
              </a:rPr>
              <a:t>                       </a:t>
            </a:r>
            <a:r>
              <a:rPr lang="en-US" altLang="en-US" sz="6600" dirty="0">
                <a:latin typeface="Forte" pitchFamily="66" charset="0"/>
                <a:cs typeface="Arial" charset="0"/>
              </a:rPr>
              <a:t>y…</a:t>
            </a:r>
            <a:endParaRPr lang="es-ES" altLang="en-US" sz="6600" dirty="0">
              <a:latin typeface="Forte" pitchFamily="66" charset="0"/>
              <a:cs typeface="Arial" charset="0"/>
            </a:endParaRPr>
          </a:p>
          <a:p>
            <a:r>
              <a:rPr lang="es-ES" altLang="en-US" sz="6600" dirty="0">
                <a:solidFill>
                  <a:schemeClr val="accent6">
                    <a:lumMod val="50000"/>
                  </a:schemeClr>
                </a:solidFill>
                <a:latin typeface="Forte" pitchFamily="66" charset="0"/>
                <a:cs typeface="Arial" charset="0"/>
              </a:rPr>
              <a:t>nos  vemos  </a:t>
            </a:r>
          </a:p>
          <a:p>
            <a:r>
              <a:rPr lang="es-ES" altLang="en-US" sz="6600" dirty="0">
                <a:solidFill>
                  <a:schemeClr val="accent6">
                    <a:lumMod val="50000"/>
                  </a:schemeClr>
                </a:solidFill>
                <a:latin typeface="Forte" pitchFamily="66" charset="0"/>
                <a:cs typeface="Arial" charset="0"/>
              </a:rPr>
              <a:t>    </a:t>
            </a:r>
            <a:r>
              <a:rPr lang="es-ES" altLang="en-US" sz="6600" dirty="0">
                <a:solidFill>
                  <a:schemeClr val="tx2">
                    <a:lumMod val="60000"/>
                    <a:lumOff val="40000"/>
                  </a:schemeClr>
                </a:solidFill>
                <a:latin typeface="Forte" pitchFamily="66" charset="0"/>
                <a:cs typeface="Arial" charset="0"/>
              </a:rPr>
              <a:t>el  próximo </a:t>
            </a:r>
            <a:r>
              <a:rPr lang="es-ES" altLang="en-US" sz="6600" dirty="0">
                <a:solidFill>
                  <a:srgbClr val="FF33CC"/>
                </a:solidFill>
                <a:latin typeface="Forte" pitchFamily="66" charset="0"/>
                <a:cs typeface="Arial" charset="0"/>
              </a:rPr>
              <a:t>jueves</a:t>
            </a:r>
          </a:p>
          <a:p>
            <a:r>
              <a:rPr lang="es-ES" altLang="en-US" sz="6600" dirty="0">
                <a:solidFill>
                  <a:srgbClr val="000000"/>
                </a:solidFill>
                <a:latin typeface="Forte" pitchFamily="66" charset="0"/>
                <a:cs typeface="Arial" charset="0"/>
              </a:rPr>
              <a:t>          </a:t>
            </a:r>
            <a:r>
              <a:rPr lang="es-ES" altLang="en-US" sz="6600" dirty="0">
                <a:solidFill>
                  <a:srgbClr val="FFC000"/>
                </a:solidFill>
                <a:latin typeface="Forte" pitchFamily="66" charset="0"/>
                <a:cs typeface="Arial" charset="0"/>
              </a:rPr>
              <a:t>a las</a:t>
            </a:r>
            <a:r>
              <a:rPr lang="es-ES" altLang="en-US" sz="6600" dirty="0">
                <a:solidFill>
                  <a:srgbClr val="000000"/>
                </a:solidFill>
                <a:latin typeface="Forte" pitchFamily="66" charset="0"/>
                <a:cs typeface="Arial" charset="0"/>
              </a:rPr>
              <a:t> </a:t>
            </a:r>
          </a:p>
          <a:p>
            <a:r>
              <a:rPr lang="es-ES" altLang="en-US" sz="6600" dirty="0">
                <a:solidFill>
                  <a:srgbClr val="000000"/>
                </a:solidFill>
                <a:latin typeface="Forte" pitchFamily="66" charset="0"/>
                <a:cs typeface="Arial" charset="0"/>
              </a:rPr>
              <a:t>		         </a:t>
            </a:r>
            <a:r>
              <a:rPr lang="es-ES" altLang="en-US" sz="6600" dirty="0">
                <a:solidFill>
                  <a:srgbClr val="FF99FF"/>
                </a:solidFill>
                <a:latin typeface="Forte" pitchFamily="66" charset="0"/>
                <a:cs typeface="Arial" charset="0"/>
              </a:rPr>
              <a:t>diez en punto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9D8F763D-252E-EAE6-3D30-39A0997FC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67"/>
          <a:stretch>
            <a:fillRect/>
          </a:stretch>
        </p:blipFill>
        <p:spPr bwMode="auto">
          <a:xfrm>
            <a:off x="790575" y="333375"/>
            <a:ext cx="75628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4577EF7-0C27-8F06-4BB6-9C2933E0EF1B}"/>
              </a:ext>
            </a:extLst>
          </p:cNvPr>
          <p:cNvSpPr>
            <a:spLocks noGrp="1" noChangeArrowheads="1"/>
          </p:cNvSpPr>
          <p:nvPr>
            <p:ph type="ctrTitle"/>
          </p:nvPr>
        </p:nvSpPr>
        <p:spPr>
          <a:xfrm>
            <a:off x="1087438" y="115888"/>
            <a:ext cx="6797675" cy="144462"/>
          </a:xfrm>
        </p:spPr>
        <p:txBody>
          <a:bodyPr/>
          <a:lstStyle/>
          <a:p>
            <a:br>
              <a:rPr lang="en-GB" altLang="en-US" sz="3000" b="1"/>
            </a:br>
            <a:r>
              <a:rPr lang="en-GB" altLang="en-US" sz="3000" b="1"/>
              <a:t>Safeguarding and staying safe</a:t>
            </a:r>
            <a:endParaRPr lang="en-GB" altLang="en-US" sz="3000"/>
          </a:p>
        </p:txBody>
      </p:sp>
      <p:sp>
        <p:nvSpPr>
          <p:cNvPr id="3" name="Subtitle 2">
            <a:extLst>
              <a:ext uri="{FF2B5EF4-FFF2-40B4-BE49-F238E27FC236}">
                <a16:creationId xmlns:a16="http://schemas.microsoft.com/office/drawing/2014/main" id="{09CD37AA-D325-DCE0-BAE7-E4F69FEDD15D}"/>
              </a:ext>
            </a:extLst>
          </p:cNvPr>
          <p:cNvSpPr>
            <a:spLocks noGrp="1"/>
          </p:cNvSpPr>
          <p:nvPr>
            <p:ph type="subTitle" idx="1"/>
          </p:nvPr>
        </p:nvSpPr>
        <p:spPr>
          <a:xfrm>
            <a:off x="319088" y="609600"/>
            <a:ext cx="8574087" cy="6132513"/>
          </a:xfrm>
          <a:solidFill>
            <a:srgbClr val="FFFFCC"/>
          </a:solidFill>
        </p:spPr>
        <p:txBody>
          <a:bodyPr>
            <a:noAutofit/>
          </a:bodyPr>
          <a:lstStyle/>
          <a:p>
            <a:pPr algn="l" fontAlgn="auto">
              <a:spcAft>
                <a:spcPts val="0"/>
              </a:spcAft>
              <a:defRPr/>
            </a:pPr>
            <a:endParaRPr lang="en-GB" sz="2000" dirty="0"/>
          </a:p>
          <a:p>
            <a:pPr algn="l" fontAlgn="auto">
              <a:spcAft>
                <a:spcPts val="0"/>
              </a:spcAft>
              <a:defRPr/>
            </a:pPr>
            <a:r>
              <a:rPr lang="en-GB" sz="2000" dirty="0">
                <a:latin typeface="Comic Sans MS" panose="030F0702030302020204" pitchFamily="66" charset="0"/>
              </a:rPr>
              <a:t>Safeguarding our learners, staff and visitors is an important issue, CALAT is committed to providing a secure environment for students, where learners feel safe and are kept safe. All staff at CALAT recognise that safeguarding is everyone’s responsibility irrespective of the role they undertake or whether their role has direct contact or responsibility for learners or not. </a:t>
            </a:r>
          </a:p>
          <a:p>
            <a:pPr algn="l" fontAlgn="auto">
              <a:spcAft>
                <a:spcPts val="0"/>
              </a:spcAft>
              <a:defRPr/>
            </a:pPr>
            <a:endParaRPr lang="en-GB" sz="2000" dirty="0">
              <a:latin typeface="Comic Sans MS" panose="030F0702030302020204" pitchFamily="66" charset="0"/>
            </a:endParaRPr>
          </a:p>
          <a:p>
            <a:pPr algn="l" fontAlgn="auto">
              <a:spcAft>
                <a:spcPts val="0"/>
              </a:spcAft>
              <a:defRPr/>
            </a:pPr>
            <a:r>
              <a:rPr lang="en-GB" sz="2000" dirty="0">
                <a:latin typeface="Comic Sans MS" panose="030F0702030302020204" pitchFamily="66" charset="0"/>
              </a:rPr>
              <a:t>You have the right </a:t>
            </a:r>
            <a:r>
              <a:rPr lang="en-GB" sz="2000" b="1" dirty="0">
                <a:latin typeface="Comic Sans MS" panose="030F0702030302020204" pitchFamily="66" charset="0"/>
              </a:rPr>
              <a:t>to feel safe </a:t>
            </a:r>
            <a:r>
              <a:rPr lang="en-GB" sz="2000" dirty="0">
                <a:latin typeface="Comic Sans MS" panose="030F0702030302020204" pitchFamily="66" charset="0"/>
              </a:rPr>
              <a:t>where you learn and it is the </a:t>
            </a:r>
            <a:r>
              <a:rPr lang="en-GB" sz="2000" b="1" dirty="0">
                <a:solidFill>
                  <a:srgbClr val="FF0000"/>
                </a:solidFill>
                <a:latin typeface="Comic Sans MS" panose="030F0702030302020204" pitchFamily="66" charset="0"/>
              </a:rPr>
              <a:t>responsibility of every learner </a:t>
            </a:r>
            <a:r>
              <a:rPr lang="en-GB" sz="2000" dirty="0">
                <a:latin typeface="Comic Sans MS" panose="030F0702030302020204" pitchFamily="66" charset="0"/>
              </a:rPr>
              <a:t>and every member of staff:</a:t>
            </a:r>
          </a:p>
          <a:p>
            <a:pPr algn="l" fontAlgn="auto">
              <a:spcAft>
                <a:spcPts val="0"/>
              </a:spcAft>
              <a:defRPr/>
            </a:pPr>
            <a:endParaRPr lang="en-GB" sz="2000" dirty="0">
              <a:latin typeface="Comic Sans MS" panose="030F0702030302020204" pitchFamily="66" charset="0"/>
            </a:endParaRPr>
          </a:p>
          <a:p>
            <a:pPr algn="l" fontAlgn="auto">
              <a:spcAft>
                <a:spcPts val="0"/>
              </a:spcAft>
              <a:defRPr/>
            </a:pPr>
            <a:r>
              <a:rPr lang="en-GB" sz="2000" b="1" dirty="0">
                <a:solidFill>
                  <a:srgbClr val="663300"/>
                </a:solidFill>
                <a:latin typeface="Comic Sans MS" panose="030F0702030302020204" pitchFamily="66" charset="0"/>
              </a:rPr>
              <a:t>To respect other people’s right to safety</a:t>
            </a:r>
          </a:p>
          <a:p>
            <a:pPr algn="l" fontAlgn="auto">
              <a:spcAft>
                <a:spcPts val="0"/>
              </a:spcAft>
              <a:defRPr/>
            </a:pPr>
            <a:r>
              <a:rPr lang="en-GB" sz="2000" b="1" dirty="0">
                <a:solidFill>
                  <a:srgbClr val="7030A0"/>
                </a:solidFill>
                <a:latin typeface="Comic Sans MS" panose="030F0702030302020204" pitchFamily="66" charset="0"/>
              </a:rPr>
              <a:t>Not to hurt or abuse others</a:t>
            </a:r>
          </a:p>
          <a:p>
            <a:pPr algn="l" fontAlgn="auto">
              <a:spcAft>
                <a:spcPts val="0"/>
              </a:spcAft>
              <a:defRPr/>
            </a:pPr>
            <a:r>
              <a:rPr lang="en-GB" sz="2000" b="1" dirty="0">
                <a:solidFill>
                  <a:srgbClr val="002060"/>
                </a:solidFill>
                <a:latin typeface="Comic Sans MS" panose="030F0702030302020204" pitchFamily="66" charset="0"/>
              </a:rPr>
              <a:t>Not to threaten others</a:t>
            </a:r>
          </a:p>
          <a:p>
            <a:pPr algn="l" fontAlgn="auto">
              <a:spcAft>
                <a:spcPts val="0"/>
              </a:spcAft>
              <a:defRPr/>
            </a:pPr>
            <a:endParaRPr lang="en-GB" sz="2000" dirty="0">
              <a:solidFill>
                <a:srgbClr val="00B050"/>
              </a:solidFill>
              <a:latin typeface="Comic Sans MS" panose="030F0702030302020204" pitchFamily="66" charset="0"/>
            </a:endParaRPr>
          </a:p>
          <a:p>
            <a:pPr algn="l" fontAlgn="auto">
              <a:spcAft>
                <a:spcPts val="0"/>
              </a:spcAft>
              <a:defRPr/>
            </a:pPr>
            <a:r>
              <a:rPr lang="en-GB" sz="2000" dirty="0">
                <a:latin typeface="Comic Sans MS" panose="030F0702030302020204" pitchFamily="66" charset="0"/>
              </a:rPr>
              <a:t>If you have a concern, have witnessed or have knowledge of abuse please contact your tutor or the Safeguarding Officer in confidence:</a:t>
            </a:r>
          </a:p>
          <a:p>
            <a:pPr algn="l" fontAlgn="auto">
              <a:spcAft>
                <a:spcPts val="0"/>
              </a:spcAft>
              <a:defRPr/>
            </a:pPr>
            <a:r>
              <a:rPr lang="en-GB" sz="2000" dirty="0">
                <a:latin typeface="Comic Sans MS" panose="030F0702030302020204" pitchFamily="66" charset="0"/>
              </a:rPr>
              <a:t>Email: </a:t>
            </a:r>
            <a:r>
              <a:rPr lang="en-GB" sz="2000" b="1" dirty="0">
                <a:latin typeface="Comic Sans MS" panose="030F0702030302020204" pitchFamily="66" charset="0"/>
              </a:rPr>
              <a:t>francoise.gayle@croydon.gov.uk </a:t>
            </a:r>
            <a:r>
              <a:rPr lang="en-GB" sz="2000" dirty="0">
                <a:latin typeface="Comic Sans MS" panose="030F0702030302020204" pitchFamily="66" charset="0"/>
              </a:rPr>
              <a:t>Telephone: </a:t>
            </a:r>
            <a:r>
              <a:rPr lang="en-GB" sz="2000" b="1" dirty="0">
                <a:latin typeface="Comic Sans MS" panose="030F0702030302020204" pitchFamily="66" charset="0"/>
              </a:rPr>
              <a:t>07926 084 976</a:t>
            </a:r>
            <a:endParaRPr lang="en-GB" sz="2000" dirty="0">
              <a:latin typeface="Comic Sans MS" panose="030F0702030302020204" pitchFamily="66" charset="0"/>
            </a:endParaRPr>
          </a:p>
          <a:p>
            <a:pPr algn="l" fontAlgn="auto">
              <a:spcAft>
                <a:spcPts val="0"/>
              </a:spcAft>
              <a:defRPr/>
            </a:pPr>
            <a:endParaRPr lang="en-GB" sz="1350" dirty="0"/>
          </a:p>
          <a:p>
            <a:pPr algn="l" fontAlgn="auto">
              <a:spcAft>
                <a:spcPts val="0"/>
              </a:spcAft>
              <a:defRPr/>
            </a:pPr>
            <a:endParaRPr lang="en-GB" sz="135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6BAD0FDA-671F-4621-9B8B-A2E70D0D7B87}"/>
              </a:ext>
            </a:extLst>
          </p:cNvPr>
          <p:cNvSpPr txBox="1">
            <a:spLocks noChangeArrowheads="1"/>
          </p:cNvSpPr>
          <p:nvPr/>
        </p:nvSpPr>
        <p:spPr bwMode="auto">
          <a:xfrm>
            <a:off x="1116013" y="1820863"/>
            <a:ext cx="6840537"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4800" b="1" i="1"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Hacer</a:t>
            </a:r>
            <a:r>
              <a:rPr kumimoji="0" lang="en-GB" altLang="en-US" sz="4800" b="1" i="1"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a:t>
            </a:r>
            <a:r>
              <a:rPr kumimoji="0" lang="en-GB" altLang="en-US" sz="4800" b="1" i="1"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una</a:t>
            </a:r>
            <a:r>
              <a:rPr kumimoji="0" lang="en-GB" altLang="en-US" sz="4800" b="1" i="1"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a:t>
            </a:r>
            <a:r>
              <a:rPr kumimoji="0" lang="en-GB" altLang="en-US" sz="4800" b="1" i="1"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reservación</a:t>
            </a:r>
            <a:endParaRPr kumimoji="0" lang="en-GB" altLang="en-US" sz="4800" b="1" i="1"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4800" b="1" i="1"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charset="0"/>
              </a:rPr>
              <a:t>en</a:t>
            </a:r>
            <a:r>
              <a:rPr kumimoji="0" lang="en-GB" altLang="en-US" sz="4800" b="1" i="1"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omic Sans MS" panose="030F0702030302020204" pitchFamily="66" charset="0"/>
                <a:ea typeface="+mn-ea"/>
                <a:cs typeface="Arial" charset="0"/>
              </a:rPr>
              <a:t> el hotel</a:t>
            </a:r>
            <a:endParaRPr kumimoji="0" lang="en-GB" altLang="en-US" sz="4800" b="1" i="1"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omic Sans MS" pitchFamily="66" charset="0"/>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4400" b="0" i="1"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4400" b="0" i="1" u="none" strike="noStrike" kern="1200" cap="none" spc="0" normalizeH="0" baseline="0" noProof="0" dirty="0">
                <a:ln>
                  <a:noFill/>
                </a:ln>
                <a:solidFill>
                  <a:srgbClr val="006600"/>
                </a:solidFill>
                <a:effectLst/>
                <a:uLnTx/>
                <a:uFillTx/>
                <a:latin typeface="Comic Sans MS" panose="030F0702030302020204" pitchFamily="66" charset="0"/>
                <a:ea typeface="+mn-ea"/>
                <a:cs typeface="Arial" panose="020B0604020202020204" pitchFamily="34" charset="0"/>
              </a:rPr>
              <a:t>(</a:t>
            </a:r>
            <a:r>
              <a:rPr kumimoji="0" lang="en-GB" altLang="en-US" sz="4400" b="0" i="1" u="none" strike="noStrike" kern="1200" cap="none" spc="0" normalizeH="0" baseline="0" noProof="0" dirty="0" err="1">
                <a:ln>
                  <a:noFill/>
                </a:ln>
                <a:solidFill>
                  <a:srgbClr val="006600"/>
                </a:solidFill>
                <a:effectLst/>
                <a:uLnTx/>
                <a:uFillTx/>
                <a:latin typeface="Comic Sans MS" panose="030F0702030302020204" pitchFamily="66" charset="0"/>
                <a:ea typeface="+mn-ea"/>
                <a:cs typeface="Arial" panose="020B0604020202020204" pitchFamily="34" charset="0"/>
              </a:rPr>
              <a:t>repaso</a:t>
            </a:r>
            <a:r>
              <a:rPr kumimoji="0" lang="en-GB" altLang="en-US" sz="4400" b="0" i="0" u="none" strike="noStrike" kern="1200" cap="none" spc="0" normalizeH="0" baseline="0" noProof="0" dirty="0">
                <a:ln>
                  <a:noFill/>
                </a:ln>
                <a:solidFill>
                  <a:srgbClr val="006600"/>
                </a:solidFill>
                <a:effectLst/>
                <a:uLnTx/>
                <a:uFillTx/>
                <a:latin typeface="Comic Sans MS" pitchFamily="66" charset="0"/>
                <a:ea typeface="+mn-ea"/>
                <a:cs typeface="Arial" charset="0"/>
              </a:rPr>
              <a:t>)</a:t>
            </a:r>
            <a:endParaRPr kumimoji="0" lang="en-GB" altLang="en-US" sz="3200" b="0" i="0" u="none" strike="noStrike" kern="1200" cap="none" spc="0" normalizeH="0" baseline="0" noProof="0" dirty="0">
              <a:ln>
                <a:noFill/>
              </a:ln>
              <a:solidFill>
                <a:srgbClr val="006600"/>
              </a:solidFill>
              <a:effectLst/>
              <a:uLnTx/>
              <a:uFillTx/>
              <a:latin typeface="Comic Sans MS" pitchFamily="66" charset="0"/>
              <a:ea typeface="+mn-ea"/>
              <a:cs typeface="Arial" charset="0"/>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AAB75359-2B57-5C75-E1A3-43AB08E55292}"/>
                  </a:ext>
                </a:extLst>
              </p:cNvPr>
              <p:cNvGraphicFramePr>
                <a:graphicFrameLocks noChangeAspect="1"/>
              </p:cNvGraphicFramePr>
              <p:nvPr>
                <p:extLst>
                  <p:ext uri="{D42A27DB-BD31-4B8C-83A1-F6EECF244321}">
                    <p14:modId xmlns:p14="http://schemas.microsoft.com/office/powerpoint/2010/main" val="3586608811"/>
                  </p:ext>
                </p:extLst>
              </p:nvPr>
            </p:nvGraphicFramePr>
            <p:xfrm>
              <a:off x="-5007429" y="3812721"/>
              <a:ext cx="2286000" cy="1714500"/>
            </p:xfrm>
            <a:graphic>
              <a:graphicData uri="http://schemas.microsoft.com/office/powerpoint/2016/slidezoom">
                <pslz:sldZm>
                  <pslz:sldZmObj sldId="275" cId="3225079791">
                    <pslz:zmPr id="{0050E23B-4EE9-4D7C-B9F6-53B09C92B55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AAB75359-2B57-5C75-E1A3-43AB08E55292}"/>
                  </a:ext>
                </a:extLst>
              </p:cNvPr>
              <p:cNvPicPr>
                <a:picLocks noGrp="1" noRot="1" noChangeAspect="1" noMove="1" noResize="1" noEditPoints="1" noAdjustHandles="1" noChangeArrowheads="1" noChangeShapeType="1"/>
              </p:cNvPicPr>
              <p:nvPr/>
            </p:nvPicPr>
            <p:blipFill>
              <a:blip r:embed="rId4"/>
              <a:stretch>
                <a:fillRect/>
              </a:stretch>
            </p:blipFill>
            <p:spPr>
              <a:xfrm>
                <a:off x="-5007429" y="3812721"/>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2250797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12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3CAF-65C7-FD4E-FF4C-5D996A1F5D3B}"/>
              </a:ext>
            </a:extLst>
          </p:cNvPr>
          <p:cNvSpPr>
            <a:spLocks noGrp="1"/>
          </p:cNvSpPr>
          <p:nvPr>
            <p:ph type="ctrTitle"/>
          </p:nvPr>
        </p:nvSpPr>
        <p:spPr>
          <a:xfrm>
            <a:off x="900113" y="476250"/>
            <a:ext cx="6985000" cy="439738"/>
          </a:xfrm>
        </p:spPr>
        <p:txBody>
          <a:bodyPr rtlCol="0">
            <a:normAutofit fontScale="90000"/>
          </a:bodyPr>
          <a:lstStyle/>
          <a:p>
            <a:pPr fontAlgn="auto">
              <a:spcAft>
                <a:spcPts val="0"/>
              </a:spcAft>
              <a:defRPr/>
            </a:pPr>
            <a:br>
              <a:rPr lang="en-GB" b="1" dirty="0"/>
            </a:br>
            <a:r>
              <a:rPr lang="en-GB" sz="4000" b="1" dirty="0">
                <a:latin typeface="Comic Sans MS" panose="030F0702030302020204" pitchFamily="66" charset="0"/>
              </a:rPr>
              <a:t>Prevention of </a:t>
            </a:r>
            <a:r>
              <a:rPr lang="en-GB" sz="4000" b="1" dirty="0">
                <a:solidFill>
                  <a:srgbClr val="FF0000"/>
                </a:solidFill>
                <a:latin typeface="Comic Sans MS" panose="030F0702030302020204" pitchFamily="66" charset="0"/>
              </a:rPr>
              <a:t>radicalisation</a:t>
            </a:r>
            <a:endParaRPr lang="en-GB" sz="4000" dirty="0">
              <a:solidFill>
                <a:srgbClr val="FF0000"/>
              </a:solidFill>
              <a:latin typeface="Comic Sans MS" panose="030F0702030302020204" pitchFamily="66" charset="0"/>
            </a:endParaRPr>
          </a:p>
        </p:txBody>
      </p:sp>
      <p:sp>
        <p:nvSpPr>
          <p:cNvPr id="3" name="Subtitle 2">
            <a:extLst>
              <a:ext uri="{FF2B5EF4-FFF2-40B4-BE49-F238E27FC236}">
                <a16:creationId xmlns:a16="http://schemas.microsoft.com/office/drawing/2014/main" id="{07D29F76-9341-A93E-7502-EE9D70D18215}"/>
              </a:ext>
            </a:extLst>
          </p:cNvPr>
          <p:cNvSpPr>
            <a:spLocks noGrp="1"/>
          </p:cNvSpPr>
          <p:nvPr>
            <p:ph type="subTitle" idx="1"/>
          </p:nvPr>
        </p:nvSpPr>
        <p:spPr>
          <a:xfrm>
            <a:off x="212725" y="1296988"/>
            <a:ext cx="8797925" cy="4478337"/>
          </a:xfrm>
          <a:solidFill>
            <a:schemeClr val="accent5"/>
          </a:solidFill>
          <a:ln>
            <a:solidFill>
              <a:schemeClr val="accent5"/>
            </a:solidFill>
          </a:ln>
        </p:spPr>
        <p:txBody>
          <a:bodyPr/>
          <a:lstStyle/>
          <a:p>
            <a:pPr algn="l" fontAlgn="auto">
              <a:spcAft>
                <a:spcPts val="0"/>
              </a:spcAft>
              <a:defRPr/>
            </a:pPr>
            <a:endParaRPr lang="en-GB" sz="2100" b="1" dirty="0"/>
          </a:p>
          <a:p>
            <a:pPr algn="l" fontAlgn="auto">
              <a:spcAft>
                <a:spcPts val="0"/>
              </a:spcAft>
              <a:defRPr/>
            </a:pPr>
            <a:r>
              <a:rPr lang="en-GB" sz="2100" dirty="0">
                <a:latin typeface="Comic Sans MS" panose="030F0702030302020204" pitchFamily="66" charset="0"/>
              </a:rPr>
              <a:t>CALAT has a duty to prevent people from being drawn into extremism and radicalisation. </a:t>
            </a:r>
          </a:p>
          <a:p>
            <a:pPr algn="l" fontAlgn="auto">
              <a:spcAft>
                <a:spcPts val="0"/>
              </a:spcAft>
              <a:defRPr/>
            </a:pPr>
            <a:endParaRPr lang="en-GB" sz="2100" dirty="0">
              <a:latin typeface="Comic Sans MS" panose="030F0702030302020204" pitchFamily="66" charset="0"/>
            </a:endParaRPr>
          </a:p>
          <a:p>
            <a:pPr algn="l" fontAlgn="auto">
              <a:spcAft>
                <a:spcPts val="0"/>
              </a:spcAft>
              <a:defRPr/>
            </a:pPr>
            <a:r>
              <a:rPr lang="en-GB" sz="2100" dirty="0">
                <a:latin typeface="Comic Sans MS" panose="030F0702030302020204" pitchFamily="66" charset="0"/>
              </a:rPr>
              <a:t>CALAT will not accept expressions of extremist views of any kind or source from learners, staff or visitors to our centres. </a:t>
            </a:r>
          </a:p>
          <a:p>
            <a:pPr algn="l" fontAlgn="auto">
              <a:spcAft>
                <a:spcPts val="0"/>
              </a:spcAft>
              <a:defRPr/>
            </a:pPr>
            <a:endParaRPr lang="en-GB" sz="2100" dirty="0">
              <a:latin typeface="Comic Sans MS" panose="030F0702030302020204" pitchFamily="66" charset="0"/>
            </a:endParaRPr>
          </a:p>
          <a:p>
            <a:pPr algn="l" fontAlgn="auto">
              <a:spcAft>
                <a:spcPts val="0"/>
              </a:spcAft>
              <a:defRPr/>
            </a:pPr>
            <a:r>
              <a:rPr lang="en-GB" sz="2100" dirty="0">
                <a:latin typeface="Comic Sans MS" panose="030F0702030302020204" pitchFamily="66" charset="0"/>
              </a:rPr>
              <a:t>CALAT ensures that fundamental British values are actively promoted throughout your course. </a:t>
            </a:r>
          </a:p>
          <a:p>
            <a:pPr algn="l" fontAlgn="auto">
              <a:spcAft>
                <a:spcPts val="0"/>
              </a:spcAft>
              <a:defRPr/>
            </a:pPr>
            <a:r>
              <a:rPr lang="en-GB" sz="2100" dirty="0">
                <a:latin typeface="Comic Sans MS" panose="030F0702030302020204" pitchFamily="66" charset="0"/>
              </a:rPr>
              <a:t>These are: </a:t>
            </a:r>
          </a:p>
          <a:p>
            <a:pPr algn="l" fontAlgn="auto">
              <a:spcAft>
                <a:spcPts val="0"/>
              </a:spcAft>
              <a:defRPr/>
            </a:pPr>
            <a:r>
              <a:rPr lang="en-GB" sz="2100" b="1" dirty="0">
                <a:solidFill>
                  <a:srgbClr val="002060"/>
                </a:solidFill>
                <a:latin typeface="Comic Sans MS" panose="030F0702030302020204" pitchFamily="66" charset="0"/>
              </a:rPr>
              <a:t>democracy, rule of law, individual liberty and mutual respect and tolerance of those with different faiths and beliefs.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a:extLst>
              <a:ext uri="{FF2B5EF4-FFF2-40B4-BE49-F238E27FC236}">
                <a16:creationId xmlns:a16="http://schemas.microsoft.com/office/drawing/2014/main" id="{835D8C87-63E1-34EB-7728-0C16C83968D7}"/>
              </a:ext>
            </a:extLst>
          </p:cNvPr>
          <p:cNvSpPr txBox="1">
            <a:spLocks noChangeArrowheads="1"/>
          </p:cNvSpPr>
          <p:nvPr/>
        </p:nvSpPr>
        <p:spPr bwMode="auto">
          <a:xfrm>
            <a:off x="1042988" y="2205038"/>
            <a:ext cx="6318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Complaints form available in Centres or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contact Curriculum Manager </a:t>
            </a:r>
            <a:r>
              <a:rPr kumimoji="0" lang="en-GB" altLang="en-US" sz="28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020 8726 7777 x 28179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a:extLst>
              <a:ext uri="{FF2B5EF4-FFF2-40B4-BE49-F238E27FC236}">
                <a16:creationId xmlns:a16="http://schemas.microsoft.com/office/drawing/2014/main" id="{022D6DD5-BEA8-5EB4-89AB-FF8C65FE0112}"/>
              </a:ext>
            </a:extLst>
          </p:cNvPr>
          <p:cNvSpPr txBox="1">
            <a:spLocks noChangeArrowheads="1"/>
          </p:cNvSpPr>
          <p:nvPr/>
        </p:nvSpPr>
        <p:spPr bwMode="auto">
          <a:xfrm>
            <a:off x="557213" y="2706939"/>
            <a:ext cx="8496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Keep your handouts nicely organised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                        in a </a:t>
            </a:r>
            <a:r>
              <a:rPr lang="en-GB" altLang="en-US" dirty="0">
                <a:solidFill>
                  <a:srgbClr val="000000"/>
                </a:solidFill>
                <a:latin typeface="Comic Sans MS" panose="030F0702030302020204" pitchFamily="66" charset="0"/>
              </a:rPr>
              <a:t>f</a:t>
            </a: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older.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en-US" dirty="0">
                <a:solidFill>
                  <a:srgbClr val="000000"/>
                </a:solidFill>
                <a:latin typeface="Comic Sans MS" panose="030F0702030302020204" pitchFamily="66" charset="0"/>
              </a:rPr>
              <a:t>Bring </a:t>
            </a:r>
            <a:r>
              <a:rPr kumimoji="0" lang="en-GB"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pens, paper, etc. </a:t>
            </a:r>
          </a:p>
        </p:txBody>
      </p:sp>
      <p:pic>
        <p:nvPicPr>
          <p:cNvPr id="21507" name="Picture 4" descr="A red square object with a black background&#10;&#10;Description automatically generated">
            <a:extLst>
              <a:ext uri="{FF2B5EF4-FFF2-40B4-BE49-F238E27FC236}">
                <a16:creationId xmlns:a16="http://schemas.microsoft.com/office/drawing/2014/main" id="{A411CA6D-0F47-E482-A81D-161951E4B5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4365625"/>
            <a:ext cx="39243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A pen on a piece of paper&#10;&#10;Description automatically generated">
            <a:extLst>
              <a:ext uri="{FF2B5EF4-FFF2-40B4-BE49-F238E27FC236}">
                <a16:creationId xmlns:a16="http://schemas.microsoft.com/office/drawing/2014/main" id="{99B94420-9CC6-83E9-AFD3-A41198980D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603250"/>
            <a:ext cx="29162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A notebook with a pen and pencil on it&#10;&#10;Description automatically generated">
            <a:extLst>
              <a:ext uri="{FF2B5EF4-FFF2-40B4-BE49-F238E27FC236}">
                <a16:creationId xmlns:a16="http://schemas.microsoft.com/office/drawing/2014/main" id="{E29E7B57-89E5-506C-AA8A-2FBFFA4C4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603250"/>
            <a:ext cx="284321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F9A6C4-703E-5B60-36E1-3E50979FC97C}"/>
              </a:ext>
            </a:extLst>
          </p:cNvPr>
          <p:cNvSpPr>
            <a:spLocks noGrp="1"/>
          </p:cNvSpPr>
          <p:nvPr>
            <p:ph type="subTitle" idx="1"/>
          </p:nvPr>
        </p:nvSpPr>
        <p:spPr>
          <a:xfrm>
            <a:off x="287338" y="1144588"/>
            <a:ext cx="8569325" cy="1752600"/>
          </a:xfrm>
        </p:spPr>
        <p:txBody>
          <a:bodyPr/>
          <a:lstStyle/>
          <a:p>
            <a:pPr marL="514350" indent="-514350" algn="l">
              <a:buFontTx/>
              <a:buAutoNum type="arabicPeriod"/>
              <a:defRPr/>
            </a:pPr>
            <a:r>
              <a:rPr lang="en-GB" sz="3600" b="1" dirty="0">
                <a:solidFill>
                  <a:srgbClr val="006600"/>
                </a:solidFill>
                <a:latin typeface="Berlin Sans FB" panose="020E0602020502020306" pitchFamily="34" charset="0"/>
              </a:rPr>
              <a:t>Arrive </a:t>
            </a:r>
            <a:r>
              <a:rPr lang="en-GB" sz="3600" b="1" u="sng" dirty="0">
                <a:solidFill>
                  <a:srgbClr val="006600"/>
                </a:solidFill>
                <a:latin typeface="Berlin Sans FB" panose="020E0602020502020306" pitchFamily="34" charset="0"/>
              </a:rPr>
              <a:t>on time</a:t>
            </a:r>
          </a:p>
          <a:p>
            <a:pPr marL="514350" indent="-514350" algn="l">
              <a:buFontTx/>
              <a:buAutoNum type="arabicPeriod"/>
              <a:defRPr/>
            </a:pPr>
            <a:r>
              <a:rPr lang="en-GB" sz="3600" b="1" dirty="0">
                <a:solidFill>
                  <a:srgbClr val="006600"/>
                </a:solidFill>
                <a:latin typeface="Berlin Sans FB" panose="020E0602020502020306" pitchFamily="34" charset="0"/>
              </a:rPr>
              <a:t>Attend all lessons</a:t>
            </a:r>
          </a:p>
          <a:p>
            <a:pPr marL="514350" indent="-514350" algn="l">
              <a:buFontTx/>
              <a:buAutoNum type="arabicPeriod"/>
              <a:defRPr/>
            </a:pPr>
            <a:r>
              <a:rPr lang="en-GB" sz="3600" b="1" dirty="0">
                <a:solidFill>
                  <a:srgbClr val="006600"/>
                </a:solidFill>
                <a:latin typeface="Berlin Sans FB" panose="020E0602020502020306" pitchFamily="34" charset="0"/>
              </a:rPr>
              <a:t>Study for </a:t>
            </a:r>
            <a:r>
              <a:rPr lang="en-GB" sz="3600" b="1" u="sng" dirty="0">
                <a:solidFill>
                  <a:srgbClr val="006600"/>
                </a:solidFill>
                <a:latin typeface="Berlin Sans FB" panose="020E0602020502020306" pitchFamily="34" charset="0"/>
              </a:rPr>
              <a:t>an hour</a:t>
            </a:r>
            <a:r>
              <a:rPr lang="en-GB" sz="3600" b="1" dirty="0">
                <a:solidFill>
                  <a:srgbClr val="006600"/>
                </a:solidFill>
                <a:latin typeface="Berlin Sans FB" panose="020E0602020502020306" pitchFamily="34" charset="0"/>
              </a:rPr>
              <a:t> every week</a:t>
            </a:r>
          </a:p>
          <a:p>
            <a:pPr marL="514350" indent="-514350" algn="l">
              <a:buFontTx/>
              <a:buAutoNum type="arabicPeriod"/>
              <a:defRPr/>
            </a:pPr>
            <a:r>
              <a:rPr lang="en-GB" sz="3600" b="1" dirty="0">
                <a:solidFill>
                  <a:srgbClr val="006600"/>
                </a:solidFill>
                <a:latin typeface="Berlin Sans FB" panose="020E0602020502020306" pitchFamily="34" charset="0"/>
              </a:rPr>
              <a:t>Do your homework</a:t>
            </a:r>
          </a:p>
          <a:p>
            <a:pPr marL="514350" indent="-514350" algn="l">
              <a:buFontTx/>
              <a:buAutoNum type="arabicPeriod"/>
              <a:defRPr/>
            </a:pPr>
            <a:r>
              <a:rPr lang="en-GB" sz="3600" b="1" dirty="0">
                <a:solidFill>
                  <a:srgbClr val="006600"/>
                </a:solidFill>
                <a:latin typeface="Berlin Sans FB" panose="020E0602020502020306" pitchFamily="34" charset="0"/>
              </a:rPr>
              <a:t>Let us know if you will be absent</a:t>
            </a:r>
          </a:p>
          <a:p>
            <a:pPr marL="514350" indent="-514350" algn="l">
              <a:buFontTx/>
              <a:buAutoNum type="arabicPeriod"/>
              <a:defRPr/>
            </a:pPr>
            <a:r>
              <a:rPr lang="en-GB" sz="3600" b="1" dirty="0">
                <a:solidFill>
                  <a:srgbClr val="006600"/>
                </a:solidFill>
                <a:latin typeface="Berlin Sans FB" panose="020E0602020502020306" pitchFamily="34" charset="0"/>
              </a:rPr>
              <a:t>Take responsibility </a:t>
            </a:r>
          </a:p>
          <a:p>
            <a:pPr algn="l">
              <a:defRPr/>
            </a:pPr>
            <a:r>
              <a:rPr lang="en-GB" sz="6000" b="1" dirty="0">
                <a:solidFill>
                  <a:srgbClr val="006600"/>
                </a:solidFill>
                <a:latin typeface="Bradley Hand ITC" panose="03070402050302030203" pitchFamily="66" charset="0"/>
              </a:rPr>
              <a:t>Result:  </a:t>
            </a:r>
          </a:p>
          <a:p>
            <a:pPr marL="514350" indent="-514350" algn="l">
              <a:buFontTx/>
              <a:buAutoNum type="arabicPeriod"/>
              <a:defRPr/>
            </a:pPr>
            <a:endParaRPr lang="en-GB" dirty="0"/>
          </a:p>
        </p:txBody>
      </p:sp>
      <p:pic>
        <p:nvPicPr>
          <p:cNvPr id="4" name="Picture 3" descr="Belle Noir Magazine | Big. Beautiful. You.: Fearless ...">
            <a:extLst>
              <a:ext uri="{FF2B5EF4-FFF2-40B4-BE49-F238E27FC236}">
                <a16:creationId xmlns:a16="http://schemas.microsoft.com/office/drawing/2014/main" id="{0756A81A-2E97-DE2E-CFDC-444ADA9447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6513" y="4533900"/>
            <a:ext cx="23749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Clipart - Success">
            <a:extLst>
              <a:ext uri="{FF2B5EF4-FFF2-40B4-BE49-F238E27FC236}">
                <a16:creationId xmlns:a16="http://schemas.microsoft.com/office/drawing/2014/main" id="{9F3D7AC5-6CAC-BBB7-F103-7BA4CE39EB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263" y="549275"/>
            <a:ext cx="28686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a:extLst>
              <a:ext uri="{FF2B5EF4-FFF2-40B4-BE49-F238E27FC236}">
                <a16:creationId xmlns:a16="http://schemas.microsoft.com/office/drawing/2014/main" id="{D26AE396-0367-8ADD-1C7F-F3911FA6F4A5}"/>
              </a:ext>
            </a:extLst>
          </p:cNvPr>
          <p:cNvSpPr txBox="1">
            <a:spLocks noChangeArrowheads="1"/>
          </p:cNvSpPr>
          <p:nvPr/>
        </p:nvSpPr>
        <p:spPr bwMode="auto">
          <a:xfrm>
            <a:off x="254000" y="501650"/>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a:ln>
                  <a:noFill/>
                </a:ln>
                <a:solidFill>
                  <a:srgbClr val="C00000"/>
                </a:solidFill>
                <a:effectLst/>
                <a:uLnTx/>
                <a:uFillTx/>
                <a:latin typeface="Comic Sans MS" panose="030F0702030302020204" pitchFamily="66" charset="0"/>
                <a:ea typeface="+mn-ea"/>
                <a:cs typeface="Arial" panose="020B0604020202020204" pitchFamily="34" charset="0"/>
              </a:rPr>
              <a:t>Make the most of your lessons:</a:t>
            </a:r>
          </a:p>
        </p:txBody>
      </p:sp>
      <p:sp>
        <p:nvSpPr>
          <p:cNvPr id="2" name="TextBox 10">
            <a:extLst>
              <a:ext uri="{FF2B5EF4-FFF2-40B4-BE49-F238E27FC236}">
                <a16:creationId xmlns:a16="http://schemas.microsoft.com/office/drawing/2014/main" id="{4366747D-5693-8647-0CFA-705774EC1E5E}"/>
              </a:ext>
            </a:extLst>
          </p:cNvPr>
          <p:cNvSpPr txBox="1">
            <a:spLocks noChangeArrowheads="1"/>
          </p:cNvSpPr>
          <p:nvPr/>
        </p:nvSpPr>
        <p:spPr bwMode="auto">
          <a:xfrm>
            <a:off x="395288" y="6000750"/>
            <a:ext cx="4835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1" i="0" u="none" strike="noStrike" kern="1200" cap="none" spc="0" normalizeH="0" baseline="0" noProof="0">
                <a:ln>
                  <a:noFill/>
                </a:ln>
                <a:solidFill>
                  <a:srgbClr val="C00000"/>
                </a:solidFill>
                <a:effectLst/>
                <a:uLnTx/>
                <a:uFillTx/>
                <a:latin typeface="Comic Sans MS" panose="030F0702030302020204" pitchFamily="66" charset="0"/>
                <a:ea typeface="+mn-ea"/>
                <a:cs typeface="Arial" panose="020B0604020202020204" pitchFamily="34" charset="0"/>
              </a:rPr>
              <a:t>My expectation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mph" presetSubtype="0" fill="hold" nodeType="clickEffect">
                                  <p:stCondLst>
                                    <p:cond delay="0"/>
                                  </p:stCondLst>
                                  <p:childTnLst>
                                    <p:animScale>
                                      <p:cBhvr>
                                        <p:cTn id="38" dur="2000" fill="hold"/>
                                        <p:tgtEl>
                                          <p:spTgt spid="4"/>
                                        </p:tgtEl>
                                      </p:cBhvr>
                                      <p:by x="150000" y="15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79EAA5-F972-C014-0899-12C7D69B9D5E}"/>
              </a:ext>
            </a:extLst>
          </p:cNvPr>
          <p:cNvSpPr>
            <a:spLocks noGrp="1"/>
          </p:cNvSpPr>
          <p:nvPr>
            <p:ph type="subTitle" idx="1"/>
          </p:nvPr>
        </p:nvSpPr>
        <p:spPr>
          <a:xfrm>
            <a:off x="300038" y="404813"/>
            <a:ext cx="8543925" cy="6048375"/>
          </a:xfrm>
          <a:solidFill>
            <a:srgbClr val="F3FF7D"/>
          </a:solidFill>
        </p:spPr>
        <p:txBody>
          <a:bodyPr>
            <a:normAutofit fontScale="40000" lnSpcReduction="20000"/>
          </a:bodyPr>
          <a:lstStyle/>
          <a:p>
            <a:pPr algn="l" fontAlgn="auto">
              <a:spcAft>
                <a:spcPts val="0"/>
              </a:spcAft>
              <a:defRPr/>
            </a:pPr>
            <a:r>
              <a:rPr lang="en-GB" sz="7000" b="1" dirty="0">
                <a:solidFill>
                  <a:srgbClr val="000000"/>
                </a:solidFill>
                <a:latin typeface="Comic Sans MS" panose="030F0702030302020204" pitchFamily="66" charset="0"/>
              </a:rPr>
              <a:t>Additionally:</a:t>
            </a:r>
          </a:p>
          <a:p>
            <a:pPr algn="l" fontAlgn="auto">
              <a:spcAft>
                <a:spcPts val="0"/>
              </a:spcAft>
              <a:defRPr/>
            </a:pPr>
            <a:endParaRPr lang="en-GB" sz="7000" b="1" dirty="0">
              <a:solidFill>
                <a:srgbClr val="000000"/>
              </a:solidFill>
              <a:latin typeface="Comic Sans MS" panose="030F0702030302020204" pitchFamily="66" charset="0"/>
            </a:endParaRPr>
          </a:p>
          <a:p>
            <a:pPr algn="l" fontAlgn="auto">
              <a:spcAft>
                <a:spcPts val="0"/>
              </a:spcAft>
              <a:defRPr/>
            </a:pPr>
            <a:r>
              <a:rPr lang="en-GB" sz="7000" dirty="0">
                <a:solidFill>
                  <a:srgbClr val="000000"/>
                </a:solidFill>
                <a:latin typeface="Comic Sans MS" panose="030F0702030302020204" pitchFamily="66" charset="0"/>
              </a:rPr>
              <a:t>- Track your progress </a:t>
            </a:r>
          </a:p>
          <a:p>
            <a:pPr algn="l" fontAlgn="auto">
              <a:spcAft>
                <a:spcPts val="0"/>
              </a:spcAft>
              <a:defRPr/>
            </a:pPr>
            <a:r>
              <a:rPr lang="en-GB" sz="7000" dirty="0">
                <a:solidFill>
                  <a:srgbClr val="000000"/>
                </a:solidFill>
                <a:latin typeface="Comic Sans MS" panose="030F0702030302020204" pitchFamily="66" charset="0"/>
              </a:rPr>
              <a:t>-  Revise </a:t>
            </a:r>
          </a:p>
          <a:p>
            <a:pPr algn="l" fontAlgn="auto">
              <a:spcAft>
                <a:spcPts val="0"/>
              </a:spcAft>
              <a:defRPr/>
            </a:pPr>
            <a:r>
              <a:rPr lang="en-GB" sz="7000" dirty="0">
                <a:solidFill>
                  <a:srgbClr val="000000"/>
                </a:solidFill>
                <a:latin typeface="Comic Sans MS" panose="030F0702030302020204" pitchFamily="66" charset="0"/>
              </a:rPr>
              <a:t>- Ask your tutor if you don’t understand.</a:t>
            </a:r>
          </a:p>
          <a:p>
            <a:pPr algn="l" fontAlgn="auto">
              <a:spcAft>
                <a:spcPts val="0"/>
              </a:spcAft>
              <a:defRPr/>
            </a:pPr>
            <a:r>
              <a:rPr lang="en-GB" sz="7000" dirty="0">
                <a:solidFill>
                  <a:srgbClr val="000000"/>
                </a:solidFill>
                <a:latin typeface="Comic Sans MS" panose="030F0702030302020204" pitchFamily="66" charset="0"/>
              </a:rPr>
              <a:t>   Remember you are learning.</a:t>
            </a:r>
          </a:p>
          <a:p>
            <a:pPr algn="l" fontAlgn="auto">
              <a:spcAft>
                <a:spcPts val="0"/>
              </a:spcAft>
              <a:defRPr/>
            </a:pPr>
            <a:endParaRPr lang="en-GB" sz="7000" dirty="0">
              <a:solidFill>
                <a:srgbClr val="000000"/>
              </a:solidFill>
              <a:latin typeface="Comic Sans MS" panose="030F0702030302020204" pitchFamily="66" charset="0"/>
            </a:endParaRPr>
          </a:p>
          <a:p>
            <a:pPr algn="l" fontAlgn="auto">
              <a:spcAft>
                <a:spcPts val="0"/>
              </a:spcAft>
              <a:defRPr/>
            </a:pPr>
            <a:r>
              <a:rPr lang="en-GB" sz="7000" dirty="0">
                <a:solidFill>
                  <a:srgbClr val="000000"/>
                </a:solidFill>
                <a:latin typeface="Comic Sans MS" panose="030F0702030302020204" pitchFamily="66" charset="0"/>
              </a:rPr>
              <a:t>- Consolidate your learning through </a:t>
            </a:r>
          </a:p>
          <a:p>
            <a:pPr algn="l" fontAlgn="auto">
              <a:spcAft>
                <a:spcPts val="0"/>
              </a:spcAft>
              <a:defRPr/>
            </a:pPr>
            <a:r>
              <a:rPr lang="en-GB" sz="7000" dirty="0">
                <a:solidFill>
                  <a:srgbClr val="000000"/>
                </a:solidFill>
                <a:latin typeface="Comic Sans MS" panose="030F0702030302020204" pitchFamily="66" charset="0"/>
              </a:rPr>
              <a:t>   writing, reading, listening &amp; speaking</a:t>
            </a:r>
          </a:p>
          <a:p>
            <a:pPr algn="l" fontAlgn="auto">
              <a:spcAft>
                <a:spcPts val="0"/>
              </a:spcAft>
              <a:defRPr/>
            </a:pPr>
            <a:r>
              <a:rPr lang="en-GB" sz="7000" dirty="0">
                <a:solidFill>
                  <a:srgbClr val="000000"/>
                </a:solidFill>
                <a:latin typeface="Comic Sans MS" panose="030F0702030302020204" pitchFamily="66" charset="0"/>
              </a:rPr>
              <a:t> </a:t>
            </a:r>
          </a:p>
          <a:p>
            <a:pPr algn="l" fontAlgn="auto">
              <a:spcAft>
                <a:spcPts val="0"/>
              </a:spcAft>
              <a:defRPr/>
            </a:pPr>
            <a:r>
              <a:rPr lang="en-GB" sz="7000" dirty="0">
                <a:solidFill>
                  <a:srgbClr val="000000"/>
                </a:solidFill>
                <a:latin typeface="Comic Sans MS" panose="030F0702030302020204" pitchFamily="66" charset="0"/>
              </a:rPr>
              <a:t>- Appreciate all the things that you </a:t>
            </a:r>
          </a:p>
          <a:p>
            <a:pPr algn="l" fontAlgn="auto">
              <a:spcAft>
                <a:spcPts val="0"/>
              </a:spcAft>
              <a:defRPr/>
            </a:pPr>
            <a:r>
              <a:rPr lang="en-GB" sz="7000" dirty="0">
                <a:solidFill>
                  <a:srgbClr val="000000"/>
                </a:solidFill>
                <a:latin typeface="Comic Sans MS" panose="030F0702030302020204" pitchFamily="66" charset="0"/>
              </a:rPr>
              <a:t>  are </a:t>
            </a:r>
            <a:r>
              <a:rPr lang="en-GB" sz="7000" b="1" dirty="0">
                <a:solidFill>
                  <a:srgbClr val="006600"/>
                </a:solidFill>
                <a:latin typeface="Comic Sans MS" panose="030F0702030302020204" pitchFamily="66" charset="0"/>
              </a:rPr>
              <a:t>doing well. </a:t>
            </a:r>
          </a:p>
          <a:p>
            <a:pPr algn="l" fontAlgn="auto">
              <a:spcAft>
                <a:spcPts val="0"/>
              </a:spcAft>
              <a:defRPr/>
            </a:pPr>
            <a:endParaRPr lang="en-GB" sz="7000" b="1" dirty="0">
              <a:solidFill>
                <a:srgbClr val="002060"/>
              </a:solidFill>
              <a:latin typeface="Comic Sans MS" panose="030F0702030302020204" pitchFamily="66" charset="0"/>
            </a:endParaRPr>
          </a:p>
          <a:p>
            <a:pPr algn="l" fontAlgn="auto">
              <a:spcAft>
                <a:spcPts val="0"/>
              </a:spcAft>
              <a:defRPr/>
            </a:pPr>
            <a:r>
              <a:rPr lang="en-GB" sz="7000" b="1" dirty="0">
                <a:solidFill>
                  <a:srgbClr val="002060"/>
                </a:solidFill>
                <a:latin typeface="Comic Sans MS" panose="030F0702030302020204" pitchFamily="66" charset="0"/>
              </a:rPr>
              <a:t>Finally:  persevere…don’t give up</a:t>
            </a:r>
          </a:p>
          <a:p>
            <a:pPr algn="l" fontAlgn="auto">
              <a:spcAft>
                <a:spcPts val="0"/>
              </a:spcAft>
              <a:defRPr/>
            </a:pPr>
            <a:endParaRPr lang="en-GB" sz="7000" dirty="0">
              <a:solidFill>
                <a:srgbClr val="000000"/>
              </a:solidFill>
              <a:latin typeface="Comic Sans MS" panose="030F0702030302020204" pitchFamily="66" charset="0"/>
            </a:endParaRPr>
          </a:p>
          <a:p>
            <a:pPr fontAlgn="auto">
              <a:spcAft>
                <a:spcPts val="0"/>
              </a:spcAft>
              <a:defRPr/>
            </a:pPr>
            <a:endParaRPr lang="en-GB" dirty="0">
              <a:latin typeface="Comic Sans MS" panose="030F0702030302020204" pitchFamily="66" charset="0"/>
            </a:endParaRPr>
          </a:p>
        </p:txBody>
      </p:sp>
      <p:pic>
        <p:nvPicPr>
          <p:cNvPr id="5" name="Picture 4" descr="A graph with cartoon people running on balls&#10;&#10;Description automatically generated">
            <a:extLst>
              <a:ext uri="{FF2B5EF4-FFF2-40B4-BE49-F238E27FC236}">
                <a16:creationId xmlns:a16="http://schemas.microsoft.com/office/drawing/2014/main" id="{ADCEDD59-884B-1CC8-3EE9-1E3ED369B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427" y="3645024"/>
            <a:ext cx="34607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1031</Words>
  <Application>Microsoft Office PowerPoint</Application>
  <PresentationFormat>On-screen Show (4:3)</PresentationFormat>
  <Paragraphs>244</Paragraphs>
  <Slides>29</Slides>
  <Notes>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29</vt:i4>
      </vt:variant>
    </vt:vector>
  </HeadingPairs>
  <TitlesOfParts>
    <vt:vector size="44" baseType="lpstr">
      <vt:lpstr>Arial</vt:lpstr>
      <vt:lpstr>Berlin Sans FB</vt:lpstr>
      <vt:lpstr>Bradley Hand ITC</vt:lpstr>
      <vt:lpstr>Calibri</vt:lpstr>
      <vt:lpstr>Calibri Light</vt:lpstr>
      <vt:lpstr>Century Gothic</vt:lpstr>
      <vt:lpstr>Comic Sans MS</vt:lpstr>
      <vt:lpstr>Forte</vt:lpstr>
      <vt:lpstr>Tema de Office</vt:lpstr>
      <vt:lpstr>4_Default Design</vt:lpstr>
      <vt:lpstr>Default Design</vt:lpstr>
      <vt:lpstr>9_Default Design</vt:lpstr>
      <vt:lpstr>2_Default Design</vt:lpstr>
      <vt:lpstr>Office Theme</vt:lpstr>
      <vt:lpstr>2_Tema de Office</vt:lpstr>
      <vt:lpstr>PowerPoint Presentation</vt:lpstr>
      <vt:lpstr>PowerPoint Presentation</vt:lpstr>
      <vt:lpstr>PowerPoint Presentation</vt:lpstr>
      <vt:lpstr> Safeguarding and staying safe</vt:lpstr>
      <vt:lpstr> Prevention of radicalisation</vt:lpstr>
      <vt:lpstr>PowerPoint Presentation</vt:lpstr>
      <vt:lpstr>PowerPoint Presentation</vt:lpstr>
      <vt:lpstr>PowerPoint Presentation</vt:lpstr>
      <vt:lpstr>PowerPoint Presentation</vt:lpstr>
      <vt:lpstr>PowerPoint Presentation</vt:lpstr>
      <vt:lpstr>PowerPoint Presentation</vt:lpstr>
      <vt:lpstr>Initial assessment</vt:lpstr>
      <vt:lpstr>Primera semana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Actividad para hablar    Quiero una habitación doble  - para (2) personas - para (2) noches - para el (2) de (diciembre)       </vt:lpstr>
      <vt:lpstr>Hacer una reservación  del (3) de (octubre) al   (10) de (octubre  </vt:lpstr>
      <vt:lpstr>PowerPoint Presentation</vt:lpstr>
      <vt:lpstr>Los Deberes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RICHARD</dc:creator>
  <cp:lastModifiedBy>Flor de Andrews</cp:lastModifiedBy>
  <cp:revision>113</cp:revision>
  <dcterms:created xsi:type="dcterms:W3CDTF">2020-05-05T11:10:15Z</dcterms:created>
  <dcterms:modified xsi:type="dcterms:W3CDTF">2023-10-04T20:15:45Z</dcterms:modified>
</cp:coreProperties>
</file>