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41" r:id="rId1"/>
    <p:sldMasterId id="2147483877" r:id="rId2"/>
    <p:sldMasterId id="2147483890" r:id="rId3"/>
    <p:sldMasterId id="2147483902" r:id="rId4"/>
    <p:sldMasterId id="2147483915" r:id="rId5"/>
    <p:sldMasterId id="2147483927" r:id="rId6"/>
  </p:sldMasterIdLst>
  <p:notesMasterIdLst>
    <p:notesMasterId r:id="rId17"/>
  </p:notesMasterIdLst>
  <p:sldIdLst>
    <p:sldId id="260" r:id="rId7"/>
    <p:sldId id="453" r:id="rId8"/>
    <p:sldId id="1826" r:id="rId9"/>
    <p:sldId id="1934" r:id="rId10"/>
    <p:sldId id="1937" r:id="rId11"/>
    <p:sldId id="1935" r:id="rId12"/>
    <p:sldId id="935" r:id="rId13"/>
    <p:sldId id="1817" r:id="rId14"/>
    <p:sldId id="1815" r:id="rId15"/>
    <p:sldId id="1933"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6600"/>
    <a:srgbClr val="993300"/>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71" autoAdjust="0"/>
    <p:restoredTop sz="94660"/>
  </p:normalViewPr>
  <p:slideViewPr>
    <p:cSldViewPr>
      <p:cViewPr>
        <p:scale>
          <a:sx n="93" d="100"/>
          <a:sy n="93" d="100"/>
        </p:scale>
        <p:origin x="2796" y="34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6T20:58:36.94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2,'98'-2,"109"5,-90 17,-84-13,22 6,-36-7,1-2,-1 0,21 1,-25-4,1 1,0 1,-1 0,0 1,1 1,-2 0,16 8,-17-8,-1-1,1 0,0 0,0-2,27 3,-16-3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20:58:39.2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 0,'3175'91'0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6T20:58: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63,'11'-4,"-1"0,1 1,0 0,0 1,0 0,0 0,22 1,3-2,697-34,1 36,-415 2,964 0,-625 37,-392-16,-140-13,249 13,115 6,-259 1,-204-26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3CF26-DF87-4945-9DD1-297115043BCC}" type="datetimeFigureOut">
              <a:rPr lang="en-US" smtClean="0"/>
              <a:t>11/27/2025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1AC9E-87BA-459F-9594-78B8EF929C4D}" type="slidenum">
              <a:rPr lang="en-US" smtClean="0"/>
              <a:t>‹#›</a:t>
            </a:fld>
            <a:endParaRPr lang="en-US"/>
          </a:p>
        </p:txBody>
      </p:sp>
    </p:spTree>
    <p:extLst>
      <p:ext uri="{BB962C8B-B14F-4D97-AF65-F5344CB8AC3E}">
        <p14:creationId xmlns:p14="http://schemas.microsoft.com/office/powerpoint/2010/main" val="396927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https://youtu.be/h688J-_SrfA?si=cssJXV15EBE4kMyc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1AC9E-87BA-459F-9594-78B8EF929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71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7BA70A21-7F35-9C94-14CE-CDC9727152FB}"/>
              </a:ext>
            </a:extLst>
          </p:cNvPr>
          <p:cNvSpPr>
            <a:spLocks noGrp="1"/>
          </p:cNvSpPr>
          <p:nvPr>
            <p:ph type="dt" sz="half" idx="10"/>
          </p:nvPr>
        </p:nvSpPr>
        <p:spPr/>
        <p:txBody>
          <a:bodyPr/>
          <a:lstStyle>
            <a:lvl1pPr>
              <a:defRPr/>
            </a:lvl1pPr>
          </a:lstStyle>
          <a:p>
            <a:pPr>
              <a:defRPr/>
            </a:pPr>
            <a:fld id="{8CCBD394-3B76-49AF-B3B7-BFDBCDF67940}"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91AED899-2A3E-9722-7DEF-2EDAAE818CC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E818651-725A-9611-BA6C-4BF8508EC879}"/>
              </a:ext>
            </a:extLst>
          </p:cNvPr>
          <p:cNvSpPr>
            <a:spLocks noGrp="1"/>
          </p:cNvSpPr>
          <p:nvPr>
            <p:ph type="sldNum" sz="quarter" idx="12"/>
          </p:nvPr>
        </p:nvSpPr>
        <p:spPr/>
        <p:txBody>
          <a:bodyPr/>
          <a:lstStyle>
            <a:lvl1pPr>
              <a:defRPr/>
            </a:lvl1pPr>
          </a:lstStyle>
          <a:p>
            <a:pPr>
              <a:defRPr/>
            </a:pPr>
            <a:fld id="{0B67CF49-6B73-4F73-A807-EEABCBF0C9E7}" type="slidenum">
              <a:rPr lang="es-ES"/>
              <a:pPr>
                <a:defRPr/>
              </a:pPr>
              <a:t>‹#›</a:t>
            </a:fld>
            <a:endParaRPr lang="es-ES"/>
          </a:p>
        </p:txBody>
      </p:sp>
    </p:spTree>
    <p:extLst>
      <p:ext uri="{BB962C8B-B14F-4D97-AF65-F5344CB8AC3E}">
        <p14:creationId xmlns:p14="http://schemas.microsoft.com/office/powerpoint/2010/main" val="429256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2DA15EC-707F-33F1-C1D8-41B643797195}"/>
              </a:ext>
            </a:extLst>
          </p:cNvPr>
          <p:cNvSpPr>
            <a:spLocks noGrp="1"/>
          </p:cNvSpPr>
          <p:nvPr>
            <p:ph type="dt" sz="half" idx="10"/>
          </p:nvPr>
        </p:nvSpPr>
        <p:spPr/>
        <p:txBody>
          <a:bodyPr/>
          <a:lstStyle>
            <a:lvl1pPr>
              <a:defRPr/>
            </a:lvl1pPr>
          </a:lstStyle>
          <a:p>
            <a:pPr>
              <a:defRPr/>
            </a:pPr>
            <a:fld id="{74FAB357-A57D-4E05-804B-1D0AC86DF06D}"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34A088B0-2547-83A9-5C84-E41389558D0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5AF6722-DABB-63F4-8536-DF6291187EB4}"/>
              </a:ext>
            </a:extLst>
          </p:cNvPr>
          <p:cNvSpPr>
            <a:spLocks noGrp="1"/>
          </p:cNvSpPr>
          <p:nvPr>
            <p:ph type="sldNum" sz="quarter" idx="12"/>
          </p:nvPr>
        </p:nvSpPr>
        <p:spPr/>
        <p:txBody>
          <a:bodyPr/>
          <a:lstStyle>
            <a:lvl1pPr>
              <a:defRPr/>
            </a:lvl1pPr>
          </a:lstStyle>
          <a:p>
            <a:pPr>
              <a:defRPr/>
            </a:pPr>
            <a:fld id="{2AB2D35B-7945-42AF-A89C-70B98ED042C2}" type="slidenum">
              <a:rPr lang="es-ES"/>
              <a:pPr>
                <a:defRPr/>
              </a:pPr>
              <a:t>‹#›</a:t>
            </a:fld>
            <a:endParaRPr lang="es-ES"/>
          </a:p>
        </p:txBody>
      </p:sp>
    </p:spTree>
    <p:extLst>
      <p:ext uri="{BB962C8B-B14F-4D97-AF65-F5344CB8AC3E}">
        <p14:creationId xmlns:p14="http://schemas.microsoft.com/office/powerpoint/2010/main" val="323098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A1D63B03-ECB5-8641-911A-27A3D193380E}"/>
              </a:ext>
            </a:extLst>
          </p:cNvPr>
          <p:cNvSpPr>
            <a:spLocks noGrp="1"/>
          </p:cNvSpPr>
          <p:nvPr>
            <p:ph type="dt" sz="half" idx="10"/>
          </p:nvPr>
        </p:nvSpPr>
        <p:spPr/>
        <p:txBody>
          <a:bodyPr/>
          <a:lstStyle>
            <a:lvl1pPr>
              <a:defRPr/>
            </a:lvl1pPr>
          </a:lstStyle>
          <a:p>
            <a:pPr>
              <a:defRPr/>
            </a:pPr>
            <a:fld id="{2F350B6F-2723-4EF9-B205-4191D6FA413E}"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AB8EF64E-7B1F-2566-4232-BADB81D140E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3909DBE-460D-2E45-8735-8D563E3A447A}"/>
              </a:ext>
            </a:extLst>
          </p:cNvPr>
          <p:cNvSpPr>
            <a:spLocks noGrp="1"/>
          </p:cNvSpPr>
          <p:nvPr>
            <p:ph type="sldNum" sz="quarter" idx="12"/>
          </p:nvPr>
        </p:nvSpPr>
        <p:spPr/>
        <p:txBody>
          <a:bodyPr/>
          <a:lstStyle>
            <a:lvl1pPr>
              <a:defRPr/>
            </a:lvl1pPr>
          </a:lstStyle>
          <a:p>
            <a:pPr>
              <a:defRPr/>
            </a:pPr>
            <a:fld id="{469D63F9-04B2-4453-A94B-FB1A1DAE3690}" type="slidenum">
              <a:rPr lang="es-ES"/>
              <a:pPr>
                <a:defRPr/>
              </a:pPr>
              <a:t>‹#›</a:t>
            </a:fld>
            <a:endParaRPr lang="es-ES"/>
          </a:p>
        </p:txBody>
      </p:sp>
    </p:spTree>
    <p:extLst>
      <p:ext uri="{BB962C8B-B14F-4D97-AF65-F5344CB8AC3E}">
        <p14:creationId xmlns:p14="http://schemas.microsoft.com/office/powerpoint/2010/main" val="341338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9FDDFB4-581B-3854-CD02-99D4001D533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78A9580-692B-160F-9F53-B225C4F3DB1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506F8CE-8025-F2D2-8A8B-C01A9910F67D}"/>
              </a:ext>
            </a:extLst>
          </p:cNvPr>
          <p:cNvSpPr>
            <a:spLocks noGrp="1" noChangeArrowheads="1"/>
          </p:cNvSpPr>
          <p:nvPr>
            <p:ph type="sldNum" sz="quarter" idx="12"/>
          </p:nvPr>
        </p:nvSpPr>
        <p:spPr>
          <a:ln/>
        </p:spPr>
        <p:txBody>
          <a:bodyPr/>
          <a:lstStyle>
            <a:lvl1pPr>
              <a:defRPr/>
            </a:lvl1pPr>
          </a:lstStyle>
          <a:p>
            <a:fld id="{5F9C82A7-71B1-4379-AD27-DEBF6288400E}" type="slidenum">
              <a:rPr lang="en-GB" altLang="en-US"/>
              <a:pPr/>
              <a:t>‹#›</a:t>
            </a:fld>
            <a:endParaRPr lang="en-GB" altLang="en-US"/>
          </a:p>
        </p:txBody>
      </p:sp>
    </p:spTree>
    <p:extLst>
      <p:ext uri="{BB962C8B-B14F-4D97-AF65-F5344CB8AC3E}">
        <p14:creationId xmlns:p14="http://schemas.microsoft.com/office/powerpoint/2010/main" val="65188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71F00B5-6DEB-BDFA-9219-A20BBA1673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BBD6F4A-196A-B65D-1AF4-58426D6BCE8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CB2BE79-EC6E-8979-0661-AFF0A24654A2}"/>
              </a:ext>
            </a:extLst>
          </p:cNvPr>
          <p:cNvSpPr>
            <a:spLocks noGrp="1" noChangeArrowheads="1"/>
          </p:cNvSpPr>
          <p:nvPr>
            <p:ph type="sldNum" sz="quarter" idx="12"/>
          </p:nvPr>
        </p:nvSpPr>
        <p:spPr>
          <a:ln/>
        </p:spPr>
        <p:txBody>
          <a:bodyPr/>
          <a:lstStyle>
            <a:lvl1pPr>
              <a:defRPr/>
            </a:lvl1pPr>
          </a:lstStyle>
          <a:p>
            <a:fld id="{9CE48B9F-D53A-40BA-B201-DAB7EA60FD98}" type="slidenum">
              <a:rPr lang="en-GB" altLang="en-US"/>
              <a:pPr/>
              <a:t>‹#›</a:t>
            </a:fld>
            <a:endParaRPr lang="en-GB" altLang="en-US"/>
          </a:p>
        </p:txBody>
      </p:sp>
    </p:spTree>
    <p:extLst>
      <p:ext uri="{BB962C8B-B14F-4D97-AF65-F5344CB8AC3E}">
        <p14:creationId xmlns:p14="http://schemas.microsoft.com/office/powerpoint/2010/main" val="198147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F8216E-0EE7-5546-8F57-C26ED77AEDD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4D44E95-4A66-CAA0-BCA7-3717E8C9B54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AA55E31-E349-19C4-9DBF-F34C0B71DAAA}"/>
              </a:ext>
            </a:extLst>
          </p:cNvPr>
          <p:cNvSpPr>
            <a:spLocks noGrp="1" noChangeArrowheads="1"/>
          </p:cNvSpPr>
          <p:nvPr>
            <p:ph type="sldNum" sz="quarter" idx="12"/>
          </p:nvPr>
        </p:nvSpPr>
        <p:spPr>
          <a:ln/>
        </p:spPr>
        <p:txBody>
          <a:bodyPr/>
          <a:lstStyle>
            <a:lvl1pPr>
              <a:defRPr/>
            </a:lvl1pPr>
          </a:lstStyle>
          <a:p>
            <a:fld id="{CA53597A-01FF-4E46-88C1-862720B47F33}" type="slidenum">
              <a:rPr lang="en-GB" altLang="en-US"/>
              <a:pPr/>
              <a:t>‹#›</a:t>
            </a:fld>
            <a:endParaRPr lang="en-GB" altLang="en-US"/>
          </a:p>
        </p:txBody>
      </p:sp>
    </p:spTree>
    <p:extLst>
      <p:ext uri="{BB962C8B-B14F-4D97-AF65-F5344CB8AC3E}">
        <p14:creationId xmlns:p14="http://schemas.microsoft.com/office/powerpoint/2010/main" val="324575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6227282-C6A2-61F5-CB9C-4D8D759389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8167E47D-CC9D-6588-D032-939CE87E9C9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BEB3178-5960-DB99-E52E-D246BEBF834B}"/>
              </a:ext>
            </a:extLst>
          </p:cNvPr>
          <p:cNvSpPr>
            <a:spLocks noGrp="1" noChangeArrowheads="1"/>
          </p:cNvSpPr>
          <p:nvPr>
            <p:ph type="sldNum" sz="quarter" idx="12"/>
          </p:nvPr>
        </p:nvSpPr>
        <p:spPr>
          <a:ln/>
        </p:spPr>
        <p:txBody>
          <a:bodyPr/>
          <a:lstStyle>
            <a:lvl1pPr>
              <a:defRPr/>
            </a:lvl1pPr>
          </a:lstStyle>
          <a:p>
            <a:fld id="{C54944B5-CE4C-4628-A8D4-94401293F12E}" type="slidenum">
              <a:rPr lang="en-GB" altLang="en-US"/>
              <a:pPr/>
              <a:t>‹#›</a:t>
            </a:fld>
            <a:endParaRPr lang="en-GB" altLang="en-US"/>
          </a:p>
        </p:txBody>
      </p:sp>
    </p:spTree>
    <p:extLst>
      <p:ext uri="{BB962C8B-B14F-4D97-AF65-F5344CB8AC3E}">
        <p14:creationId xmlns:p14="http://schemas.microsoft.com/office/powerpoint/2010/main" val="423919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2464476-1D8B-F4E9-52F3-5856C6D0A7C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FB8945E7-C4D9-0D69-F913-71E98A5FDE3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BED9A025-B99E-96CF-FF79-46462709E906}"/>
              </a:ext>
            </a:extLst>
          </p:cNvPr>
          <p:cNvSpPr>
            <a:spLocks noGrp="1" noChangeArrowheads="1"/>
          </p:cNvSpPr>
          <p:nvPr>
            <p:ph type="sldNum" sz="quarter" idx="12"/>
          </p:nvPr>
        </p:nvSpPr>
        <p:spPr>
          <a:ln/>
        </p:spPr>
        <p:txBody>
          <a:bodyPr/>
          <a:lstStyle>
            <a:lvl1pPr>
              <a:defRPr/>
            </a:lvl1pPr>
          </a:lstStyle>
          <a:p>
            <a:fld id="{3CD506B0-FAAC-46C0-B31F-78A145EF2AC6}" type="slidenum">
              <a:rPr lang="en-GB" altLang="en-US"/>
              <a:pPr/>
              <a:t>‹#›</a:t>
            </a:fld>
            <a:endParaRPr lang="en-GB" altLang="en-US"/>
          </a:p>
        </p:txBody>
      </p:sp>
    </p:spTree>
    <p:extLst>
      <p:ext uri="{BB962C8B-B14F-4D97-AF65-F5344CB8AC3E}">
        <p14:creationId xmlns:p14="http://schemas.microsoft.com/office/powerpoint/2010/main" val="221019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0611985-F01F-8D30-B0BA-ED7AC349FB2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AFD8EDE2-5600-64E2-1C54-E838AEB1B72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0CD78DB3-3117-42B6-7CA4-76446D942DAA}"/>
              </a:ext>
            </a:extLst>
          </p:cNvPr>
          <p:cNvSpPr>
            <a:spLocks noGrp="1" noChangeArrowheads="1"/>
          </p:cNvSpPr>
          <p:nvPr>
            <p:ph type="sldNum" sz="quarter" idx="12"/>
          </p:nvPr>
        </p:nvSpPr>
        <p:spPr>
          <a:ln/>
        </p:spPr>
        <p:txBody>
          <a:bodyPr/>
          <a:lstStyle>
            <a:lvl1pPr>
              <a:defRPr/>
            </a:lvl1pPr>
          </a:lstStyle>
          <a:p>
            <a:fld id="{B2B9512B-5F5A-435C-A2EA-AEC0FBD23DA3}" type="slidenum">
              <a:rPr lang="en-GB" altLang="en-US"/>
              <a:pPr/>
              <a:t>‹#›</a:t>
            </a:fld>
            <a:endParaRPr lang="en-GB" altLang="en-US"/>
          </a:p>
        </p:txBody>
      </p:sp>
    </p:spTree>
    <p:extLst>
      <p:ext uri="{BB962C8B-B14F-4D97-AF65-F5344CB8AC3E}">
        <p14:creationId xmlns:p14="http://schemas.microsoft.com/office/powerpoint/2010/main" val="365502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649EA1-74BE-1387-AF25-5C2FE833ECC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EED515DF-9336-DDF5-FE0B-45F0EA9660E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D1C100ED-868F-5F1E-F86A-7223B93BB0CD}"/>
              </a:ext>
            </a:extLst>
          </p:cNvPr>
          <p:cNvSpPr>
            <a:spLocks noGrp="1" noChangeArrowheads="1"/>
          </p:cNvSpPr>
          <p:nvPr>
            <p:ph type="sldNum" sz="quarter" idx="12"/>
          </p:nvPr>
        </p:nvSpPr>
        <p:spPr>
          <a:ln/>
        </p:spPr>
        <p:txBody>
          <a:bodyPr/>
          <a:lstStyle>
            <a:lvl1pPr>
              <a:defRPr/>
            </a:lvl1pPr>
          </a:lstStyle>
          <a:p>
            <a:fld id="{F62AF477-F04A-4ABA-A902-CE249960C72D}" type="slidenum">
              <a:rPr lang="en-GB" altLang="en-US"/>
              <a:pPr/>
              <a:t>‹#›</a:t>
            </a:fld>
            <a:endParaRPr lang="en-GB" altLang="en-US"/>
          </a:p>
        </p:txBody>
      </p:sp>
    </p:spTree>
    <p:extLst>
      <p:ext uri="{BB962C8B-B14F-4D97-AF65-F5344CB8AC3E}">
        <p14:creationId xmlns:p14="http://schemas.microsoft.com/office/powerpoint/2010/main" val="1853864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A337F9-D604-7E42-A5A5-E701F7543B3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7E5BB6B-2C39-1576-404C-B64B52CD063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23CDF4E-161A-AB8B-D924-261901567063}"/>
              </a:ext>
            </a:extLst>
          </p:cNvPr>
          <p:cNvSpPr>
            <a:spLocks noGrp="1" noChangeArrowheads="1"/>
          </p:cNvSpPr>
          <p:nvPr>
            <p:ph type="sldNum" sz="quarter" idx="12"/>
          </p:nvPr>
        </p:nvSpPr>
        <p:spPr>
          <a:ln/>
        </p:spPr>
        <p:txBody>
          <a:bodyPr/>
          <a:lstStyle>
            <a:lvl1pPr>
              <a:defRPr/>
            </a:lvl1pPr>
          </a:lstStyle>
          <a:p>
            <a:fld id="{6CC55A04-8972-4081-9069-4E56C3C1CBA8}" type="slidenum">
              <a:rPr lang="en-GB" altLang="en-US"/>
              <a:pPr/>
              <a:t>‹#›</a:t>
            </a:fld>
            <a:endParaRPr lang="en-GB" altLang="en-US"/>
          </a:p>
        </p:txBody>
      </p:sp>
    </p:spTree>
    <p:extLst>
      <p:ext uri="{BB962C8B-B14F-4D97-AF65-F5344CB8AC3E}">
        <p14:creationId xmlns:p14="http://schemas.microsoft.com/office/powerpoint/2010/main" val="395093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DB2A7703-C82E-9EB0-EFF4-6894C84BAE4B}"/>
              </a:ext>
            </a:extLst>
          </p:cNvPr>
          <p:cNvSpPr>
            <a:spLocks noGrp="1"/>
          </p:cNvSpPr>
          <p:nvPr>
            <p:ph type="dt" sz="half" idx="10"/>
          </p:nvPr>
        </p:nvSpPr>
        <p:spPr/>
        <p:txBody>
          <a:bodyPr/>
          <a:lstStyle>
            <a:lvl1pPr>
              <a:defRPr/>
            </a:lvl1pPr>
          </a:lstStyle>
          <a:p>
            <a:pPr>
              <a:defRPr/>
            </a:pPr>
            <a:fld id="{11131F34-1EB0-41F7-A3A5-EB8294A7AABF}"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22B01982-66A4-D015-D5D5-97E6ECC5642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CAF3E51-CA73-B0AA-06CB-07DAB5A50D5D}"/>
              </a:ext>
            </a:extLst>
          </p:cNvPr>
          <p:cNvSpPr>
            <a:spLocks noGrp="1"/>
          </p:cNvSpPr>
          <p:nvPr>
            <p:ph type="sldNum" sz="quarter" idx="12"/>
          </p:nvPr>
        </p:nvSpPr>
        <p:spPr/>
        <p:txBody>
          <a:bodyPr/>
          <a:lstStyle>
            <a:lvl1pPr>
              <a:defRPr/>
            </a:lvl1pPr>
          </a:lstStyle>
          <a:p>
            <a:pPr>
              <a:defRPr/>
            </a:pPr>
            <a:fld id="{DD1FE310-68AE-45DD-BE37-F04AB24BB763}" type="slidenum">
              <a:rPr lang="es-ES"/>
              <a:pPr>
                <a:defRPr/>
              </a:pPr>
              <a:t>‹#›</a:t>
            </a:fld>
            <a:endParaRPr lang="es-ES"/>
          </a:p>
        </p:txBody>
      </p:sp>
    </p:spTree>
    <p:extLst>
      <p:ext uri="{BB962C8B-B14F-4D97-AF65-F5344CB8AC3E}">
        <p14:creationId xmlns:p14="http://schemas.microsoft.com/office/powerpoint/2010/main" val="1431837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7EFAE0-2EDE-33FF-4C09-65AD7429F7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14EBAB1-A58A-5846-4172-FC7C7F89627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288D6BC-B068-FE5C-8BD0-427A841ED5C6}"/>
              </a:ext>
            </a:extLst>
          </p:cNvPr>
          <p:cNvSpPr>
            <a:spLocks noGrp="1" noChangeArrowheads="1"/>
          </p:cNvSpPr>
          <p:nvPr>
            <p:ph type="sldNum" sz="quarter" idx="12"/>
          </p:nvPr>
        </p:nvSpPr>
        <p:spPr>
          <a:ln/>
        </p:spPr>
        <p:txBody>
          <a:bodyPr/>
          <a:lstStyle>
            <a:lvl1pPr>
              <a:defRPr/>
            </a:lvl1pPr>
          </a:lstStyle>
          <a:p>
            <a:fld id="{11537A2A-478E-49D9-AD2F-CAD26B2EC0F8}" type="slidenum">
              <a:rPr lang="en-GB" altLang="en-US"/>
              <a:pPr/>
              <a:t>‹#›</a:t>
            </a:fld>
            <a:endParaRPr lang="en-GB" altLang="en-US"/>
          </a:p>
        </p:txBody>
      </p:sp>
    </p:spTree>
    <p:extLst>
      <p:ext uri="{BB962C8B-B14F-4D97-AF65-F5344CB8AC3E}">
        <p14:creationId xmlns:p14="http://schemas.microsoft.com/office/powerpoint/2010/main" val="1954840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D128970-8E7C-F405-A5F7-4D2E02BF605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37BADD8-371F-DA5E-3B33-75810597090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2E30CAB-4F94-DE62-7ADC-AAB20A9F8E7C}"/>
              </a:ext>
            </a:extLst>
          </p:cNvPr>
          <p:cNvSpPr>
            <a:spLocks noGrp="1" noChangeArrowheads="1"/>
          </p:cNvSpPr>
          <p:nvPr>
            <p:ph type="sldNum" sz="quarter" idx="12"/>
          </p:nvPr>
        </p:nvSpPr>
        <p:spPr>
          <a:ln/>
        </p:spPr>
        <p:txBody>
          <a:bodyPr/>
          <a:lstStyle>
            <a:lvl1pPr>
              <a:defRPr/>
            </a:lvl1pPr>
          </a:lstStyle>
          <a:p>
            <a:fld id="{12AAE523-F8FA-436E-8A2D-ED55A429A67B}" type="slidenum">
              <a:rPr lang="en-GB" altLang="en-US"/>
              <a:pPr/>
              <a:t>‹#›</a:t>
            </a:fld>
            <a:endParaRPr lang="en-GB" altLang="en-US"/>
          </a:p>
        </p:txBody>
      </p:sp>
    </p:spTree>
    <p:extLst>
      <p:ext uri="{BB962C8B-B14F-4D97-AF65-F5344CB8AC3E}">
        <p14:creationId xmlns:p14="http://schemas.microsoft.com/office/powerpoint/2010/main" val="931206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9D020FB-5158-D0AD-8CBE-9F6DC548C40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21EB656-DD76-E257-C461-3E9D0473028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EC85E3A-9D60-A2EB-1B19-B482D30B5DF0}"/>
              </a:ext>
            </a:extLst>
          </p:cNvPr>
          <p:cNvSpPr>
            <a:spLocks noGrp="1" noChangeArrowheads="1"/>
          </p:cNvSpPr>
          <p:nvPr>
            <p:ph type="sldNum" sz="quarter" idx="12"/>
          </p:nvPr>
        </p:nvSpPr>
        <p:spPr>
          <a:ln/>
        </p:spPr>
        <p:txBody>
          <a:bodyPr/>
          <a:lstStyle>
            <a:lvl1pPr>
              <a:defRPr/>
            </a:lvl1pPr>
          </a:lstStyle>
          <a:p>
            <a:fld id="{086D467E-9F25-45F3-8721-901491AC479B}" type="slidenum">
              <a:rPr lang="en-GB" altLang="en-US"/>
              <a:pPr/>
              <a:t>‹#›</a:t>
            </a:fld>
            <a:endParaRPr lang="en-GB" altLang="en-US"/>
          </a:p>
        </p:txBody>
      </p:sp>
    </p:spTree>
    <p:extLst>
      <p:ext uri="{BB962C8B-B14F-4D97-AF65-F5344CB8AC3E}">
        <p14:creationId xmlns:p14="http://schemas.microsoft.com/office/powerpoint/2010/main" val="3056279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A63231-8A0A-58F1-5D2E-1F5BDFE3CA9A}"/>
              </a:ext>
            </a:extLst>
          </p:cNvPr>
          <p:cNvSpPr>
            <a:spLocks noGrp="1"/>
          </p:cNvSpPr>
          <p:nvPr>
            <p:ph type="dt" idx="10"/>
          </p:nvPr>
        </p:nvSpPr>
        <p:spPr>
          <a:xfrm>
            <a:off x="457200" y="6245225"/>
            <a:ext cx="2132013" cy="474663"/>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1B69636-D1C5-E31F-6A11-69C7DCC242B5}"/>
              </a:ext>
            </a:extLst>
          </p:cNvPr>
          <p:cNvSpPr>
            <a:spLocks noGrp="1"/>
          </p:cNvSpPr>
          <p:nvPr>
            <p:ph type="ftr" idx="11"/>
          </p:nvPr>
        </p:nvSpPr>
        <p:spPr>
          <a:xfrm>
            <a:off x="3124200" y="6245225"/>
            <a:ext cx="2894013" cy="474663"/>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9BDA2156-849C-0FC4-7F48-3D00582EB81D}"/>
              </a:ext>
            </a:extLst>
          </p:cNvPr>
          <p:cNvSpPr>
            <a:spLocks noGrp="1"/>
          </p:cNvSpPr>
          <p:nvPr>
            <p:ph type="sldNum" idx="12"/>
          </p:nvPr>
        </p:nvSpPr>
        <p:spPr>
          <a:xfrm>
            <a:off x="6553200" y="6245225"/>
            <a:ext cx="2132013" cy="474663"/>
          </a:xfrm>
        </p:spPr>
        <p:txBody>
          <a:bodyPr/>
          <a:lstStyle>
            <a:lvl1pPr>
              <a:defRPr/>
            </a:lvl1pPr>
          </a:lstStyle>
          <a:p>
            <a:fld id="{829782A1-2A10-454A-8D7B-4060D75042C3}" type="slidenum">
              <a:rPr lang="en-US" altLang="en-US"/>
              <a:pPr/>
              <a:t>‹#›</a:t>
            </a:fld>
            <a:endParaRPr lang="en-US" altLang="en-US"/>
          </a:p>
        </p:txBody>
      </p:sp>
    </p:spTree>
    <p:extLst>
      <p:ext uri="{BB962C8B-B14F-4D97-AF65-F5344CB8AC3E}">
        <p14:creationId xmlns:p14="http://schemas.microsoft.com/office/powerpoint/2010/main" val="351293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3B4818EF-7492-3F5B-663D-30F99CBEFEC9}"/>
              </a:ext>
            </a:extLst>
          </p:cNvPr>
          <p:cNvSpPr>
            <a:spLocks noGrp="1"/>
          </p:cNvSpPr>
          <p:nvPr>
            <p:ph type="dt" sz="half" idx="10"/>
          </p:nvPr>
        </p:nvSpPr>
        <p:spPr/>
        <p:txBody>
          <a:bodyPr/>
          <a:lstStyle>
            <a:lvl1pPr>
              <a:defRPr/>
            </a:lvl1pPr>
          </a:lstStyle>
          <a:p>
            <a:pPr>
              <a:defRPr/>
            </a:pPr>
            <a:fld id="{A19153C3-F00A-4E9F-A877-482B479FB0A7}"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683555A6-0F94-BED5-F2AF-CBEF47AB025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5A52B02-688E-906C-B2EF-6588E2B08653}"/>
              </a:ext>
            </a:extLst>
          </p:cNvPr>
          <p:cNvSpPr>
            <a:spLocks noGrp="1"/>
          </p:cNvSpPr>
          <p:nvPr>
            <p:ph type="sldNum" sz="quarter" idx="12"/>
          </p:nvPr>
        </p:nvSpPr>
        <p:spPr/>
        <p:txBody>
          <a:bodyPr/>
          <a:lstStyle>
            <a:lvl1pPr>
              <a:defRPr/>
            </a:lvl1pPr>
          </a:lstStyle>
          <a:p>
            <a:pPr>
              <a:defRPr/>
            </a:pPr>
            <a:fld id="{6DD31A9D-2295-4F9D-A764-239CB479A0C9}" type="slidenum">
              <a:rPr lang="es-ES"/>
              <a:pPr>
                <a:defRPr/>
              </a:pPr>
              <a:t>‹#›</a:t>
            </a:fld>
            <a:endParaRPr lang="es-ES"/>
          </a:p>
        </p:txBody>
      </p:sp>
    </p:spTree>
    <p:extLst>
      <p:ext uri="{BB962C8B-B14F-4D97-AF65-F5344CB8AC3E}">
        <p14:creationId xmlns:p14="http://schemas.microsoft.com/office/powerpoint/2010/main" val="228694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AF57DF38-1115-964B-2054-795A5E2F6106}"/>
              </a:ext>
            </a:extLst>
          </p:cNvPr>
          <p:cNvSpPr>
            <a:spLocks noGrp="1"/>
          </p:cNvSpPr>
          <p:nvPr>
            <p:ph type="dt" sz="half" idx="10"/>
          </p:nvPr>
        </p:nvSpPr>
        <p:spPr/>
        <p:txBody>
          <a:bodyPr/>
          <a:lstStyle>
            <a:lvl1pPr>
              <a:defRPr/>
            </a:lvl1pPr>
          </a:lstStyle>
          <a:p>
            <a:pPr>
              <a:defRPr/>
            </a:pPr>
            <a:fld id="{CED6B5AF-5A1B-4963-B1AC-99784AACB6AB}"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42F291C3-D62A-5544-A032-2311A39F9ED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ABE0527-E481-85A0-0A0C-0506DC9E3FD2}"/>
              </a:ext>
            </a:extLst>
          </p:cNvPr>
          <p:cNvSpPr>
            <a:spLocks noGrp="1"/>
          </p:cNvSpPr>
          <p:nvPr>
            <p:ph type="sldNum" sz="quarter" idx="12"/>
          </p:nvPr>
        </p:nvSpPr>
        <p:spPr/>
        <p:txBody>
          <a:bodyPr/>
          <a:lstStyle>
            <a:lvl1pPr>
              <a:defRPr/>
            </a:lvl1pPr>
          </a:lstStyle>
          <a:p>
            <a:pPr>
              <a:defRPr/>
            </a:pPr>
            <a:fld id="{D62C336C-AF04-482E-B32D-0788307B0774}" type="slidenum">
              <a:rPr lang="es-ES"/>
              <a:pPr>
                <a:defRPr/>
              </a:pPr>
              <a:t>‹#›</a:t>
            </a:fld>
            <a:endParaRPr lang="es-ES"/>
          </a:p>
        </p:txBody>
      </p:sp>
    </p:spTree>
    <p:extLst>
      <p:ext uri="{BB962C8B-B14F-4D97-AF65-F5344CB8AC3E}">
        <p14:creationId xmlns:p14="http://schemas.microsoft.com/office/powerpoint/2010/main" val="221162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FC434162-623D-9CEC-0EC7-B5E704556B28}"/>
              </a:ext>
            </a:extLst>
          </p:cNvPr>
          <p:cNvSpPr>
            <a:spLocks noGrp="1"/>
          </p:cNvSpPr>
          <p:nvPr>
            <p:ph type="dt" sz="half" idx="10"/>
          </p:nvPr>
        </p:nvSpPr>
        <p:spPr/>
        <p:txBody>
          <a:bodyPr/>
          <a:lstStyle>
            <a:lvl1pPr>
              <a:defRPr/>
            </a:lvl1pPr>
          </a:lstStyle>
          <a:p>
            <a:pPr>
              <a:defRPr/>
            </a:pPr>
            <a:fld id="{A41216C4-5604-43FE-A09F-2A0310EF39B9}"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1BA48CC5-94DF-47EE-0B27-09F292FEC2E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21D7BCA-D749-6F1F-FDB6-FCF6BB2069D6}"/>
              </a:ext>
            </a:extLst>
          </p:cNvPr>
          <p:cNvSpPr>
            <a:spLocks noGrp="1"/>
          </p:cNvSpPr>
          <p:nvPr>
            <p:ph type="sldNum" sz="quarter" idx="12"/>
          </p:nvPr>
        </p:nvSpPr>
        <p:spPr/>
        <p:txBody>
          <a:bodyPr/>
          <a:lstStyle>
            <a:lvl1pPr>
              <a:defRPr/>
            </a:lvl1pPr>
          </a:lstStyle>
          <a:p>
            <a:pPr>
              <a:defRPr/>
            </a:pPr>
            <a:fld id="{81FFD062-655E-4146-BFC3-7D2936424B7D}" type="slidenum">
              <a:rPr lang="es-ES"/>
              <a:pPr>
                <a:defRPr/>
              </a:pPr>
              <a:t>‹#›</a:t>
            </a:fld>
            <a:endParaRPr lang="es-ES"/>
          </a:p>
        </p:txBody>
      </p:sp>
    </p:spTree>
    <p:extLst>
      <p:ext uri="{BB962C8B-B14F-4D97-AF65-F5344CB8AC3E}">
        <p14:creationId xmlns:p14="http://schemas.microsoft.com/office/powerpoint/2010/main" val="3987155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C622EFF7-0B84-45F8-D9CA-6E0D245495DF}"/>
              </a:ext>
            </a:extLst>
          </p:cNvPr>
          <p:cNvSpPr>
            <a:spLocks noGrp="1"/>
          </p:cNvSpPr>
          <p:nvPr>
            <p:ph type="dt" sz="half" idx="10"/>
          </p:nvPr>
        </p:nvSpPr>
        <p:spPr/>
        <p:txBody>
          <a:bodyPr/>
          <a:lstStyle>
            <a:lvl1pPr>
              <a:defRPr/>
            </a:lvl1pPr>
          </a:lstStyle>
          <a:p>
            <a:pPr>
              <a:defRPr/>
            </a:pPr>
            <a:fld id="{6C59C4A3-F60E-44F8-8342-8DB42BF3AF91}" type="datetimeFigureOut">
              <a:rPr lang="es-ES"/>
              <a:pPr>
                <a:defRPr/>
              </a:pPr>
              <a:t>27/11/2025</a:t>
            </a:fld>
            <a:endParaRPr lang="es-ES"/>
          </a:p>
        </p:txBody>
      </p:sp>
      <p:sp>
        <p:nvSpPr>
          <p:cNvPr id="6" name="4 Marcador de pie de página">
            <a:extLst>
              <a:ext uri="{FF2B5EF4-FFF2-40B4-BE49-F238E27FC236}">
                <a16:creationId xmlns:a16="http://schemas.microsoft.com/office/drawing/2014/main" id="{A66F9F80-FEEA-99AC-13D0-0F4BA30EC7B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69CD3F66-1038-4DF9-BFEC-15F7698B98D5}"/>
              </a:ext>
            </a:extLst>
          </p:cNvPr>
          <p:cNvSpPr>
            <a:spLocks noGrp="1"/>
          </p:cNvSpPr>
          <p:nvPr>
            <p:ph type="sldNum" sz="quarter" idx="12"/>
          </p:nvPr>
        </p:nvSpPr>
        <p:spPr/>
        <p:txBody>
          <a:bodyPr/>
          <a:lstStyle>
            <a:lvl1pPr>
              <a:defRPr/>
            </a:lvl1pPr>
          </a:lstStyle>
          <a:p>
            <a:pPr>
              <a:defRPr/>
            </a:pPr>
            <a:fld id="{1B549F3A-41FB-418F-B8FF-31DE430A3EAA}" type="slidenum">
              <a:rPr lang="es-ES"/>
              <a:pPr>
                <a:defRPr/>
              </a:pPr>
              <a:t>‹#›</a:t>
            </a:fld>
            <a:endParaRPr lang="es-ES"/>
          </a:p>
        </p:txBody>
      </p:sp>
    </p:spTree>
    <p:extLst>
      <p:ext uri="{BB962C8B-B14F-4D97-AF65-F5344CB8AC3E}">
        <p14:creationId xmlns:p14="http://schemas.microsoft.com/office/powerpoint/2010/main" val="290708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D26F5CA0-1F80-AD32-6918-1C617B476BD5}"/>
              </a:ext>
            </a:extLst>
          </p:cNvPr>
          <p:cNvSpPr>
            <a:spLocks noGrp="1"/>
          </p:cNvSpPr>
          <p:nvPr>
            <p:ph type="dt" sz="half" idx="10"/>
          </p:nvPr>
        </p:nvSpPr>
        <p:spPr/>
        <p:txBody>
          <a:bodyPr/>
          <a:lstStyle>
            <a:lvl1pPr>
              <a:defRPr/>
            </a:lvl1pPr>
          </a:lstStyle>
          <a:p>
            <a:pPr>
              <a:defRPr/>
            </a:pPr>
            <a:fld id="{CDC52B59-BA26-4F36-8350-A347FD04D1A6}" type="datetimeFigureOut">
              <a:rPr lang="es-ES"/>
              <a:pPr>
                <a:defRPr/>
              </a:pPr>
              <a:t>27/11/2025</a:t>
            </a:fld>
            <a:endParaRPr lang="es-ES"/>
          </a:p>
        </p:txBody>
      </p:sp>
      <p:sp>
        <p:nvSpPr>
          <p:cNvPr id="8" name="4 Marcador de pie de página">
            <a:extLst>
              <a:ext uri="{FF2B5EF4-FFF2-40B4-BE49-F238E27FC236}">
                <a16:creationId xmlns:a16="http://schemas.microsoft.com/office/drawing/2014/main" id="{5DC6AA03-4A84-BD36-D010-485E0C747C08}"/>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820AEF5E-3E5E-7989-C824-8F40C1C8A91A}"/>
              </a:ext>
            </a:extLst>
          </p:cNvPr>
          <p:cNvSpPr>
            <a:spLocks noGrp="1"/>
          </p:cNvSpPr>
          <p:nvPr>
            <p:ph type="sldNum" sz="quarter" idx="12"/>
          </p:nvPr>
        </p:nvSpPr>
        <p:spPr/>
        <p:txBody>
          <a:bodyPr/>
          <a:lstStyle>
            <a:lvl1pPr>
              <a:defRPr/>
            </a:lvl1pPr>
          </a:lstStyle>
          <a:p>
            <a:pPr>
              <a:defRPr/>
            </a:pPr>
            <a:fld id="{A2238B78-9867-477B-87D5-7F6B21816890}" type="slidenum">
              <a:rPr lang="es-ES"/>
              <a:pPr>
                <a:defRPr/>
              </a:pPr>
              <a:t>‹#›</a:t>
            </a:fld>
            <a:endParaRPr lang="es-ES"/>
          </a:p>
        </p:txBody>
      </p:sp>
    </p:spTree>
    <p:extLst>
      <p:ext uri="{BB962C8B-B14F-4D97-AF65-F5344CB8AC3E}">
        <p14:creationId xmlns:p14="http://schemas.microsoft.com/office/powerpoint/2010/main" val="798184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06C5D8B8-5AB1-54E9-35BE-6AC4DC63ADCE}"/>
              </a:ext>
            </a:extLst>
          </p:cNvPr>
          <p:cNvSpPr>
            <a:spLocks noGrp="1"/>
          </p:cNvSpPr>
          <p:nvPr>
            <p:ph type="dt" sz="half" idx="10"/>
          </p:nvPr>
        </p:nvSpPr>
        <p:spPr/>
        <p:txBody>
          <a:bodyPr/>
          <a:lstStyle>
            <a:lvl1pPr>
              <a:defRPr/>
            </a:lvl1pPr>
          </a:lstStyle>
          <a:p>
            <a:pPr>
              <a:defRPr/>
            </a:pPr>
            <a:fld id="{203B1A7B-2A10-4745-9162-5C0601600008}" type="datetimeFigureOut">
              <a:rPr lang="es-ES"/>
              <a:pPr>
                <a:defRPr/>
              </a:pPr>
              <a:t>27/11/2025</a:t>
            </a:fld>
            <a:endParaRPr lang="es-ES"/>
          </a:p>
        </p:txBody>
      </p:sp>
      <p:sp>
        <p:nvSpPr>
          <p:cNvPr id="4" name="4 Marcador de pie de página">
            <a:extLst>
              <a:ext uri="{FF2B5EF4-FFF2-40B4-BE49-F238E27FC236}">
                <a16:creationId xmlns:a16="http://schemas.microsoft.com/office/drawing/2014/main" id="{30196B9F-49EF-BD29-F2CC-451E9D1B50FF}"/>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1F87A8DA-4527-9970-4E38-391ADFD40945}"/>
              </a:ext>
            </a:extLst>
          </p:cNvPr>
          <p:cNvSpPr>
            <a:spLocks noGrp="1"/>
          </p:cNvSpPr>
          <p:nvPr>
            <p:ph type="sldNum" sz="quarter" idx="12"/>
          </p:nvPr>
        </p:nvSpPr>
        <p:spPr/>
        <p:txBody>
          <a:bodyPr/>
          <a:lstStyle>
            <a:lvl1pPr>
              <a:defRPr/>
            </a:lvl1pPr>
          </a:lstStyle>
          <a:p>
            <a:pPr>
              <a:defRPr/>
            </a:pPr>
            <a:fld id="{7A39EF2E-4B91-41E0-9E2C-9522866EA51E}" type="slidenum">
              <a:rPr lang="es-ES"/>
              <a:pPr>
                <a:defRPr/>
              </a:pPr>
              <a:t>‹#›</a:t>
            </a:fld>
            <a:endParaRPr lang="es-ES"/>
          </a:p>
        </p:txBody>
      </p:sp>
    </p:spTree>
    <p:extLst>
      <p:ext uri="{BB962C8B-B14F-4D97-AF65-F5344CB8AC3E}">
        <p14:creationId xmlns:p14="http://schemas.microsoft.com/office/powerpoint/2010/main" val="161291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93E59477-2AD4-88A6-49ED-95CF804E21F2}"/>
              </a:ext>
            </a:extLst>
          </p:cNvPr>
          <p:cNvSpPr>
            <a:spLocks noGrp="1"/>
          </p:cNvSpPr>
          <p:nvPr>
            <p:ph type="dt" sz="half" idx="10"/>
          </p:nvPr>
        </p:nvSpPr>
        <p:spPr/>
        <p:txBody>
          <a:bodyPr/>
          <a:lstStyle>
            <a:lvl1pPr>
              <a:defRPr/>
            </a:lvl1pPr>
          </a:lstStyle>
          <a:p>
            <a:pPr>
              <a:defRPr/>
            </a:pPr>
            <a:fld id="{55DB9E99-5A58-419C-8183-6C8FAC642E16}"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3D527650-F609-0CAA-F248-DBFF83B33EA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09C9216E-7A4D-5B42-AF64-B1880DD069B2}"/>
              </a:ext>
            </a:extLst>
          </p:cNvPr>
          <p:cNvSpPr>
            <a:spLocks noGrp="1"/>
          </p:cNvSpPr>
          <p:nvPr>
            <p:ph type="sldNum" sz="quarter" idx="12"/>
          </p:nvPr>
        </p:nvSpPr>
        <p:spPr/>
        <p:txBody>
          <a:bodyPr/>
          <a:lstStyle>
            <a:lvl1pPr>
              <a:defRPr/>
            </a:lvl1pPr>
          </a:lstStyle>
          <a:p>
            <a:pPr>
              <a:defRPr/>
            </a:pPr>
            <a:fld id="{B98DF145-5355-4BE3-877D-2F7B1367888C}" type="slidenum">
              <a:rPr lang="es-ES"/>
              <a:pPr>
                <a:defRPr/>
              </a:pPr>
              <a:t>‹#›</a:t>
            </a:fld>
            <a:endParaRPr lang="es-ES"/>
          </a:p>
        </p:txBody>
      </p:sp>
    </p:spTree>
    <p:extLst>
      <p:ext uri="{BB962C8B-B14F-4D97-AF65-F5344CB8AC3E}">
        <p14:creationId xmlns:p14="http://schemas.microsoft.com/office/powerpoint/2010/main" val="399769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75DDDB22-71BD-A92B-CAF9-1A3CE35FC827}"/>
              </a:ext>
            </a:extLst>
          </p:cNvPr>
          <p:cNvSpPr>
            <a:spLocks noGrp="1"/>
          </p:cNvSpPr>
          <p:nvPr>
            <p:ph type="dt" sz="half" idx="10"/>
          </p:nvPr>
        </p:nvSpPr>
        <p:spPr/>
        <p:txBody>
          <a:bodyPr/>
          <a:lstStyle>
            <a:lvl1pPr>
              <a:defRPr/>
            </a:lvl1pPr>
          </a:lstStyle>
          <a:p>
            <a:pPr>
              <a:defRPr/>
            </a:pPr>
            <a:fld id="{1300C661-01A3-46F4-8B39-931B9705493F}" type="datetimeFigureOut">
              <a:rPr lang="es-ES"/>
              <a:pPr>
                <a:defRPr/>
              </a:pPr>
              <a:t>27/11/2025</a:t>
            </a:fld>
            <a:endParaRPr lang="es-ES"/>
          </a:p>
        </p:txBody>
      </p:sp>
      <p:sp>
        <p:nvSpPr>
          <p:cNvPr id="3" name="4 Marcador de pie de página">
            <a:extLst>
              <a:ext uri="{FF2B5EF4-FFF2-40B4-BE49-F238E27FC236}">
                <a16:creationId xmlns:a16="http://schemas.microsoft.com/office/drawing/2014/main" id="{18392D09-3E59-1638-80E6-47B669B8AD3A}"/>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87F3F115-DD15-21B6-42AF-AFCD5F3CCDB8}"/>
              </a:ext>
            </a:extLst>
          </p:cNvPr>
          <p:cNvSpPr>
            <a:spLocks noGrp="1"/>
          </p:cNvSpPr>
          <p:nvPr>
            <p:ph type="sldNum" sz="quarter" idx="12"/>
          </p:nvPr>
        </p:nvSpPr>
        <p:spPr/>
        <p:txBody>
          <a:bodyPr/>
          <a:lstStyle>
            <a:lvl1pPr>
              <a:defRPr/>
            </a:lvl1pPr>
          </a:lstStyle>
          <a:p>
            <a:pPr>
              <a:defRPr/>
            </a:pPr>
            <a:fld id="{146885D5-9CA6-445F-8D27-DB4C3153EEE1}" type="slidenum">
              <a:rPr lang="es-ES"/>
              <a:pPr>
                <a:defRPr/>
              </a:pPr>
              <a:t>‹#›</a:t>
            </a:fld>
            <a:endParaRPr lang="es-ES"/>
          </a:p>
        </p:txBody>
      </p:sp>
    </p:spTree>
    <p:extLst>
      <p:ext uri="{BB962C8B-B14F-4D97-AF65-F5344CB8AC3E}">
        <p14:creationId xmlns:p14="http://schemas.microsoft.com/office/powerpoint/2010/main" val="494778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683ED1A-C719-4261-2754-6F00E6ED3B7F}"/>
              </a:ext>
            </a:extLst>
          </p:cNvPr>
          <p:cNvSpPr>
            <a:spLocks noGrp="1"/>
          </p:cNvSpPr>
          <p:nvPr>
            <p:ph type="dt" sz="half" idx="10"/>
          </p:nvPr>
        </p:nvSpPr>
        <p:spPr/>
        <p:txBody>
          <a:bodyPr/>
          <a:lstStyle>
            <a:lvl1pPr>
              <a:defRPr/>
            </a:lvl1pPr>
          </a:lstStyle>
          <a:p>
            <a:pPr>
              <a:defRPr/>
            </a:pPr>
            <a:fld id="{07A9560E-D98E-4416-9367-6F6468DF8B5F}" type="datetimeFigureOut">
              <a:rPr lang="es-ES"/>
              <a:pPr>
                <a:defRPr/>
              </a:pPr>
              <a:t>27/11/2025</a:t>
            </a:fld>
            <a:endParaRPr lang="es-ES"/>
          </a:p>
        </p:txBody>
      </p:sp>
      <p:sp>
        <p:nvSpPr>
          <p:cNvPr id="6" name="4 Marcador de pie de página">
            <a:extLst>
              <a:ext uri="{FF2B5EF4-FFF2-40B4-BE49-F238E27FC236}">
                <a16:creationId xmlns:a16="http://schemas.microsoft.com/office/drawing/2014/main" id="{26D7B0A8-BA2A-A760-40ED-0C3940BED772}"/>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C78848D1-87DB-6AF5-1C85-FCBC720AA943}"/>
              </a:ext>
            </a:extLst>
          </p:cNvPr>
          <p:cNvSpPr>
            <a:spLocks noGrp="1"/>
          </p:cNvSpPr>
          <p:nvPr>
            <p:ph type="sldNum" sz="quarter" idx="12"/>
          </p:nvPr>
        </p:nvSpPr>
        <p:spPr/>
        <p:txBody>
          <a:bodyPr/>
          <a:lstStyle>
            <a:lvl1pPr>
              <a:defRPr/>
            </a:lvl1pPr>
          </a:lstStyle>
          <a:p>
            <a:pPr>
              <a:defRPr/>
            </a:pPr>
            <a:fld id="{B5468BF1-2C31-4602-B8EA-051C00FD0B59}" type="slidenum">
              <a:rPr lang="es-ES"/>
              <a:pPr>
                <a:defRPr/>
              </a:pPr>
              <a:t>‹#›</a:t>
            </a:fld>
            <a:endParaRPr lang="es-ES"/>
          </a:p>
        </p:txBody>
      </p:sp>
    </p:spTree>
    <p:extLst>
      <p:ext uri="{BB962C8B-B14F-4D97-AF65-F5344CB8AC3E}">
        <p14:creationId xmlns:p14="http://schemas.microsoft.com/office/powerpoint/2010/main" val="348284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236B8D19-7F57-4CE3-2C63-A071522E5706}"/>
              </a:ext>
            </a:extLst>
          </p:cNvPr>
          <p:cNvSpPr>
            <a:spLocks noGrp="1"/>
          </p:cNvSpPr>
          <p:nvPr>
            <p:ph type="dt" sz="half" idx="10"/>
          </p:nvPr>
        </p:nvSpPr>
        <p:spPr/>
        <p:txBody>
          <a:bodyPr/>
          <a:lstStyle>
            <a:lvl1pPr>
              <a:defRPr/>
            </a:lvl1pPr>
          </a:lstStyle>
          <a:p>
            <a:pPr>
              <a:defRPr/>
            </a:pPr>
            <a:fld id="{BAA25CB8-E1E8-4BD0-9CF7-7B343D170651}" type="datetimeFigureOut">
              <a:rPr lang="es-ES"/>
              <a:pPr>
                <a:defRPr/>
              </a:pPr>
              <a:t>27/11/2025</a:t>
            </a:fld>
            <a:endParaRPr lang="es-ES"/>
          </a:p>
        </p:txBody>
      </p:sp>
      <p:sp>
        <p:nvSpPr>
          <p:cNvPr id="6" name="4 Marcador de pie de página">
            <a:extLst>
              <a:ext uri="{FF2B5EF4-FFF2-40B4-BE49-F238E27FC236}">
                <a16:creationId xmlns:a16="http://schemas.microsoft.com/office/drawing/2014/main" id="{5F15A482-5711-FF29-CF2E-DE7FF932874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E244875-4B40-3D4C-F5B8-6A5A3DABAC11}"/>
              </a:ext>
            </a:extLst>
          </p:cNvPr>
          <p:cNvSpPr>
            <a:spLocks noGrp="1"/>
          </p:cNvSpPr>
          <p:nvPr>
            <p:ph type="sldNum" sz="quarter" idx="12"/>
          </p:nvPr>
        </p:nvSpPr>
        <p:spPr/>
        <p:txBody>
          <a:bodyPr/>
          <a:lstStyle>
            <a:lvl1pPr>
              <a:defRPr/>
            </a:lvl1pPr>
          </a:lstStyle>
          <a:p>
            <a:pPr>
              <a:defRPr/>
            </a:pPr>
            <a:fld id="{A451A82C-4294-4218-AF97-5499A8390EF1}" type="slidenum">
              <a:rPr lang="es-ES"/>
              <a:pPr>
                <a:defRPr/>
              </a:pPr>
              <a:t>‹#›</a:t>
            </a:fld>
            <a:endParaRPr lang="es-ES"/>
          </a:p>
        </p:txBody>
      </p:sp>
    </p:spTree>
    <p:extLst>
      <p:ext uri="{BB962C8B-B14F-4D97-AF65-F5344CB8AC3E}">
        <p14:creationId xmlns:p14="http://schemas.microsoft.com/office/powerpoint/2010/main" val="388383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25A8B1A7-BCF2-8AA9-F7C5-FDE0474E293A}"/>
              </a:ext>
            </a:extLst>
          </p:cNvPr>
          <p:cNvSpPr>
            <a:spLocks noGrp="1"/>
          </p:cNvSpPr>
          <p:nvPr>
            <p:ph type="dt" sz="half" idx="10"/>
          </p:nvPr>
        </p:nvSpPr>
        <p:spPr/>
        <p:txBody>
          <a:bodyPr/>
          <a:lstStyle>
            <a:lvl1pPr>
              <a:defRPr/>
            </a:lvl1pPr>
          </a:lstStyle>
          <a:p>
            <a:pPr>
              <a:defRPr/>
            </a:pPr>
            <a:fld id="{0FE7CC6E-7B40-476A-8F39-C32B94416E5B}"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11DEAB63-55BD-E612-D766-7103804125A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0D130C95-CE49-2A5B-5C74-A83366468197}"/>
              </a:ext>
            </a:extLst>
          </p:cNvPr>
          <p:cNvSpPr>
            <a:spLocks noGrp="1"/>
          </p:cNvSpPr>
          <p:nvPr>
            <p:ph type="sldNum" sz="quarter" idx="12"/>
          </p:nvPr>
        </p:nvSpPr>
        <p:spPr/>
        <p:txBody>
          <a:bodyPr/>
          <a:lstStyle>
            <a:lvl1pPr>
              <a:defRPr/>
            </a:lvl1pPr>
          </a:lstStyle>
          <a:p>
            <a:pPr>
              <a:defRPr/>
            </a:pPr>
            <a:fld id="{853C32BA-5AFA-4102-8732-18F74B3FA398}" type="slidenum">
              <a:rPr lang="es-ES"/>
              <a:pPr>
                <a:defRPr/>
              </a:pPr>
              <a:t>‹#›</a:t>
            </a:fld>
            <a:endParaRPr lang="es-ES"/>
          </a:p>
        </p:txBody>
      </p:sp>
    </p:spTree>
    <p:extLst>
      <p:ext uri="{BB962C8B-B14F-4D97-AF65-F5344CB8AC3E}">
        <p14:creationId xmlns:p14="http://schemas.microsoft.com/office/powerpoint/2010/main" val="294197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EB92A74F-1672-2175-AF48-E7F6DBD30042}"/>
              </a:ext>
            </a:extLst>
          </p:cNvPr>
          <p:cNvSpPr>
            <a:spLocks noGrp="1"/>
          </p:cNvSpPr>
          <p:nvPr>
            <p:ph type="dt" sz="half" idx="10"/>
          </p:nvPr>
        </p:nvSpPr>
        <p:spPr/>
        <p:txBody>
          <a:bodyPr/>
          <a:lstStyle>
            <a:lvl1pPr>
              <a:defRPr/>
            </a:lvl1pPr>
          </a:lstStyle>
          <a:p>
            <a:pPr>
              <a:defRPr/>
            </a:pPr>
            <a:fld id="{9B1B4EF9-1876-4FAD-8E12-FE3CB87750CC}"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9C03829F-91BC-F813-2D11-A77C89127C2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D31FB96-FA37-E5F8-FD78-33F58482A59E}"/>
              </a:ext>
            </a:extLst>
          </p:cNvPr>
          <p:cNvSpPr>
            <a:spLocks noGrp="1"/>
          </p:cNvSpPr>
          <p:nvPr>
            <p:ph type="sldNum" sz="quarter" idx="12"/>
          </p:nvPr>
        </p:nvSpPr>
        <p:spPr/>
        <p:txBody>
          <a:bodyPr/>
          <a:lstStyle>
            <a:lvl1pPr>
              <a:defRPr/>
            </a:lvl1pPr>
          </a:lstStyle>
          <a:p>
            <a:pPr>
              <a:defRPr/>
            </a:pPr>
            <a:fld id="{2DAD249A-A915-40CB-AA90-126DC5613107}" type="slidenum">
              <a:rPr lang="es-ES"/>
              <a:pPr>
                <a:defRPr/>
              </a:pPr>
              <a:t>‹#›</a:t>
            </a:fld>
            <a:endParaRPr lang="es-ES"/>
          </a:p>
        </p:txBody>
      </p:sp>
    </p:spTree>
    <p:extLst>
      <p:ext uri="{BB962C8B-B14F-4D97-AF65-F5344CB8AC3E}">
        <p14:creationId xmlns:p14="http://schemas.microsoft.com/office/powerpoint/2010/main" val="340279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9A47B526-EDB8-45F0-9790-A686C9761DF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758F0EB-EE35-4233-9428-093BBED827C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BC3BFE1-1BFF-4966-9D40-1AD7C0B20957}"/>
              </a:ext>
            </a:extLst>
          </p:cNvPr>
          <p:cNvSpPr>
            <a:spLocks noGrp="1" noChangeArrowheads="1"/>
          </p:cNvSpPr>
          <p:nvPr>
            <p:ph type="sldNum" sz="quarter" idx="12"/>
          </p:nvPr>
        </p:nvSpPr>
        <p:spPr>
          <a:ln/>
        </p:spPr>
        <p:txBody>
          <a:bodyPr/>
          <a:lstStyle>
            <a:lvl1pPr>
              <a:defRPr/>
            </a:lvl1pPr>
          </a:lstStyle>
          <a:p>
            <a:fld id="{A6FCE0A9-3B48-4FF5-A183-25709234642D}" type="slidenum">
              <a:rPr lang="en-GB" altLang="en-US"/>
              <a:pPr/>
              <a:t>‹#›</a:t>
            </a:fld>
            <a:endParaRPr lang="en-GB" altLang="en-US"/>
          </a:p>
        </p:txBody>
      </p:sp>
    </p:spTree>
    <p:extLst>
      <p:ext uri="{BB962C8B-B14F-4D97-AF65-F5344CB8AC3E}">
        <p14:creationId xmlns:p14="http://schemas.microsoft.com/office/powerpoint/2010/main" val="124546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CF6DDD5-3549-41B0-8F13-ECD47883E24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4CE3F4C-7773-421F-8F16-59C28012EB0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ED67B86-2CC1-42FE-AA09-7D6D10E91210}"/>
              </a:ext>
            </a:extLst>
          </p:cNvPr>
          <p:cNvSpPr>
            <a:spLocks noGrp="1" noChangeArrowheads="1"/>
          </p:cNvSpPr>
          <p:nvPr>
            <p:ph type="sldNum" sz="quarter" idx="12"/>
          </p:nvPr>
        </p:nvSpPr>
        <p:spPr>
          <a:ln/>
        </p:spPr>
        <p:txBody>
          <a:bodyPr/>
          <a:lstStyle>
            <a:lvl1pPr>
              <a:defRPr/>
            </a:lvl1pPr>
          </a:lstStyle>
          <a:p>
            <a:fld id="{8F4F2C1F-060C-48C7-B6B6-FC32C7EE42D2}" type="slidenum">
              <a:rPr lang="en-GB" altLang="en-US"/>
              <a:pPr/>
              <a:t>‹#›</a:t>
            </a:fld>
            <a:endParaRPr lang="en-GB" altLang="en-US"/>
          </a:p>
        </p:txBody>
      </p:sp>
    </p:spTree>
    <p:extLst>
      <p:ext uri="{BB962C8B-B14F-4D97-AF65-F5344CB8AC3E}">
        <p14:creationId xmlns:p14="http://schemas.microsoft.com/office/powerpoint/2010/main" val="3846750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A1586A-3FE4-4897-BA47-1805F8DCF0A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DC7B09F-7D4D-497C-B375-B1CA78FB63C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E96DFB0-36C7-4573-BF12-C0F93D9B4197}"/>
              </a:ext>
            </a:extLst>
          </p:cNvPr>
          <p:cNvSpPr>
            <a:spLocks noGrp="1" noChangeArrowheads="1"/>
          </p:cNvSpPr>
          <p:nvPr>
            <p:ph type="sldNum" sz="quarter" idx="12"/>
          </p:nvPr>
        </p:nvSpPr>
        <p:spPr>
          <a:ln/>
        </p:spPr>
        <p:txBody>
          <a:bodyPr/>
          <a:lstStyle>
            <a:lvl1pPr>
              <a:defRPr/>
            </a:lvl1pPr>
          </a:lstStyle>
          <a:p>
            <a:fld id="{A4A3C4F7-A739-4B9A-B2C8-28579CD4D7C7}" type="slidenum">
              <a:rPr lang="en-GB" altLang="en-US"/>
              <a:pPr/>
              <a:t>‹#›</a:t>
            </a:fld>
            <a:endParaRPr lang="en-GB" altLang="en-US"/>
          </a:p>
        </p:txBody>
      </p:sp>
    </p:spTree>
    <p:extLst>
      <p:ext uri="{BB962C8B-B14F-4D97-AF65-F5344CB8AC3E}">
        <p14:creationId xmlns:p14="http://schemas.microsoft.com/office/powerpoint/2010/main" val="1754548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A39664D-0340-4DF2-8354-C30A7676073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67DD873-9FE9-4590-8049-21510731F83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0B758F1-A3E9-44E2-A9B5-68CFF30243F5}"/>
              </a:ext>
            </a:extLst>
          </p:cNvPr>
          <p:cNvSpPr>
            <a:spLocks noGrp="1" noChangeArrowheads="1"/>
          </p:cNvSpPr>
          <p:nvPr>
            <p:ph type="sldNum" sz="quarter" idx="12"/>
          </p:nvPr>
        </p:nvSpPr>
        <p:spPr>
          <a:ln/>
        </p:spPr>
        <p:txBody>
          <a:bodyPr/>
          <a:lstStyle>
            <a:lvl1pPr>
              <a:defRPr/>
            </a:lvl1pPr>
          </a:lstStyle>
          <a:p>
            <a:fld id="{DACF2292-D402-4072-9A98-6B8C80C812A8}" type="slidenum">
              <a:rPr lang="en-GB" altLang="en-US"/>
              <a:pPr/>
              <a:t>‹#›</a:t>
            </a:fld>
            <a:endParaRPr lang="en-GB" altLang="en-US"/>
          </a:p>
        </p:txBody>
      </p:sp>
    </p:spTree>
    <p:extLst>
      <p:ext uri="{BB962C8B-B14F-4D97-AF65-F5344CB8AC3E}">
        <p14:creationId xmlns:p14="http://schemas.microsoft.com/office/powerpoint/2010/main" val="2201568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FC1A3AB-21A1-4B3A-ACA8-6221D46BA7D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DCAD8E70-32DD-48E2-9116-6E64832AEF6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FEF26183-C5D2-46FF-837E-87E3C04770EC}"/>
              </a:ext>
            </a:extLst>
          </p:cNvPr>
          <p:cNvSpPr>
            <a:spLocks noGrp="1" noChangeArrowheads="1"/>
          </p:cNvSpPr>
          <p:nvPr>
            <p:ph type="sldNum" sz="quarter" idx="12"/>
          </p:nvPr>
        </p:nvSpPr>
        <p:spPr>
          <a:ln/>
        </p:spPr>
        <p:txBody>
          <a:bodyPr/>
          <a:lstStyle>
            <a:lvl1pPr>
              <a:defRPr/>
            </a:lvl1pPr>
          </a:lstStyle>
          <a:p>
            <a:fld id="{2A61376D-3A54-4042-9660-AFC69802A918}" type="slidenum">
              <a:rPr lang="en-GB" altLang="en-US"/>
              <a:pPr/>
              <a:t>‹#›</a:t>
            </a:fld>
            <a:endParaRPr lang="en-GB" altLang="en-US"/>
          </a:p>
        </p:txBody>
      </p:sp>
    </p:spTree>
    <p:extLst>
      <p:ext uri="{BB962C8B-B14F-4D97-AF65-F5344CB8AC3E}">
        <p14:creationId xmlns:p14="http://schemas.microsoft.com/office/powerpoint/2010/main" val="164343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FDBA4F0-4AE1-CB7F-1FC8-4A81049BEE07}"/>
              </a:ext>
            </a:extLst>
          </p:cNvPr>
          <p:cNvSpPr>
            <a:spLocks noGrp="1"/>
          </p:cNvSpPr>
          <p:nvPr>
            <p:ph type="dt" sz="half" idx="10"/>
          </p:nvPr>
        </p:nvSpPr>
        <p:spPr/>
        <p:txBody>
          <a:bodyPr/>
          <a:lstStyle>
            <a:lvl1pPr>
              <a:defRPr/>
            </a:lvl1pPr>
          </a:lstStyle>
          <a:p>
            <a:pPr>
              <a:defRPr/>
            </a:pPr>
            <a:fld id="{6A2805B6-1B9D-4CF7-9DFA-E4510F4E1E44}" type="datetimeFigureOut">
              <a:rPr lang="es-ES"/>
              <a:pPr>
                <a:defRPr/>
              </a:pPr>
              <a:t>27/11/2025</a:t>
            </a:fld>
            <a:endParaRPr lang="es-ES"/>
          </a:p>
        </p:txBody>
      </p:sp>
      <p:sp>
        <p:nvSpPr>
          <p:cNvPr id="6" name="4 Marcador de pie de página">
            <a:extLst>
              <a:ext uri="{FF2B5EF4-FFF2-40B4-BE49-F238E27FC236}">
                <a16:creationId xmlns:a16="http://schemas.microsoft.com/office/drawing/2014/main" id="{277AF555-641A-3879-D905-369845F6DFA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C3E7C6C0-BD5E-B819-C7D3-4C7D243F8103}"/>
              </a:ext>
            </a:extLst>
          </p:cNvPr>
          <p:cNvSpPr>
            <a:spLocks noGrp="1"/>
          </p:cNvSpPr>
          <p:nvPr>
            <p:ph type="sldNum" sz="quarter" idx="12"/>
          </p:nvPr>
        </p:nvSpPr>
        <p:spPr/>
        <p:txBody>
          <a:bodyPr/>
          <a:lstStyle>
            <a:lvl1pPr>
              <a:defRPr/>
            </a:lvl1pPr>
          </a:lstStyle>
          <a:p>
            <a:pPr>
              <a:defRPr/>
            </a:pPr>
            <a:fld id="{7B3F2CA6-5D51-4932-A0E1-73A04203FD1C}" type="slidenum">
              <a:rPr lang="es-ES"/>
              <a:pPr>
                <a:defRPr/>
              </a:pPr>
              <a:t>‹#›</a:t>
            </a:fld>
            <a:endParaRPr lang="es-ES"/>
          </a:p>
        </p:txBody>
      </p:sp>
    </p:spTree>
    <p:extLst>
      <p:ext uri="{BB962C8B-B14F-4D97-AF65-F5344CB8AC3E}">
        <p14:creationId xmlns:p14="http://schemas.microsoft.com/office/powerpoint/2010/main" val="2851151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D035C9FF-9934-404D-B589-854A7F8CC92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5715E78A-A535-4ED8-A17E-454280FE734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917D1E2E-0BE3-40EF-BA22-7BBD984BB606}"/>
              </a:ext>
            </a:extLst>
          </p:cNvPr>
          <p:cNvSpPr>
            <a:spLocks noGrp="1" noChangeArrowheads="1"/>
          </p:cNvSpPr>
          <p:nvPr>
            <p:ph type="sldNum" sz="quarter" idx="12"/>
          </p:nvPr>
        </p:nvSpPr>
        <p:spPr>
          <a:ln/>
        </p:spPr>
        <p:txBody>
          <a:bodyPr/>
          <a:lstStyle>
            <a:lvl1pPr>
              <a:defRPr/>
            </a:lvl1pPr>
          </a:lstStyle>
          <a:p>
            <a:fld id="{DA7D8317-706E-4134-982A-8770ACF21460}" type="slidenum">
              <a:rPr lang="en-GB" altLang="en-US"/>
              <a:pPr/>
              <a:t>‹#›</a:t>
            </a:fld>
            <a:endParaRPr lang="en-GB" altLang="en-US"/>
          </a:p>
        </p:txBody>
      </p:sp>
    </p:spTree>
    <p:extLst>
      <p:ext uri="{BB962C8B-B14F-4D97-AF65-F5344CB8AC3E}">
        <p14:creationId xmlns:p14="http://schemas.microsoft.com/office/powerpoint/2010/main" val="1514860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76B2BEF-529B-4D36-BBA5-449F728F099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3627902C-302A-41CC-89F7-4A3DC887CAF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F30EFDDF-79A2-4F87-BA91-E450B1EB377C}"/>
              </a:ext>
            </a:extLst>
          </p:cNvPr>
          <p:cNvSpPr>
            <a:spLocks noGrp="1" noChangeArrowheads="1"/>
          </p:cNvSpPr>
          <p:nvPr>
            <p:ph type="sldNum" sz="quarter" idx="12"/>
          </p:nvPr>
        </p:nvSpPr>
        <p:spPr>
          <a:ln/>
        </p:spPr>
        <p:txBody>
          <a:bodyPr/>
          <a:lstStyle>
            <a:lvl1pPr>
              <a:defRPr/>
            </a:lvl1pPr>
          </a:lstStyle>
          <a:p>
            <a:fld id="{1D1E7ED2-57C1-43FA-9565-C6804CED801D}" type="slidenum">
              <a:rPr lang="en-GB" altLang="en-US"/>
              <a:pPr/>
              <a:t>‹#›</a:t>
            </a:fld>
            <a:endParaRPr lang="en-GB" altLang="en-US"/>
          </a:p>
        </p:txBody>
      </p:sp>
    </p:spTree>
    <p:extLst>
      <p:ext uri="{BB962C8B-B14F-4D97-AF65-F5344CB8AC3E}">
        <p14:creationId xmlns:p14="http://schemas.microsoft.com/office/powerpoint/2010/main" val="1185173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C386A4-9492-48DB-BAE5-A701C167DFB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47E7551-DFCC-4CCE-A8EF-5FBE411DCD6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A799F4B-0A87-43DA-836C-25F4B4950045}"/>
              </a:ext>
            </a:extLst>
          </p:cNvPr>
          <p:cNvSpPr>
            <a:spLocks noGrp="1" noChangeArrowheads="1"/>
          </p:cNvSpPr>
          <p:nvPr>
            <p:ph type="sldNum" sz="quarter" idx="12"/>
          </p:nvPr>
        </p:nvSpPr>
        <p:spPr>
          <a:ln/>
        </p:spPr>
        <p:txBody>
          <a:bodyPr/>
          <a:lstStyle>
            <a:lvl1pPr>
              <a:defRPr/>
            </a:lvl1pPr>
          </a:lstStyle>
          <a:p>
            <a:fld id="{A5DE4394-A994-4469-8633-B9981A773889}" type="slidenum">
              <a:rPr lang="en-GB" altLang="en-US"/>
              <a:pPr/>
              <a:t>‹#›</a:t>
            </a:fld>
            <a:endParaRPr lang="en-GB" altLang="en-US"/>
          </a:p>
        </p:txBody>
      </p:sp>
    </p:spTree>
    <p:extLst>
      <p:ext uri="{BB962C8B-B14F-4D97-AF65-F5344CB8AC3E}">
        <p14:creationId xmlns:p14="http://schemas.microsoft.com/office/powerpoint/2010/main" val="3946993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C9BBEA-B7CE-44DE-8848-F63662A88E0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7CEEB76-72EF-4E42-AE03-11D0FDCC8FD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B8E13B9C-2585-4B50-8D71-5736A3F82F25}"/>
              </a:ext>
            </a:extLst>
          </p:cNvPr>
          <p:cNvSpPr>
            <a:spLocks noGrp="1" noChangeArrowheads="1"/>
          </p:cNvSpPr>
          <p:nvPr>
            <p:ph type="sldNum" sz="quarter" idx="12"/>
          </p:nvPr>
        </p:nvSpPr>
        <p:spPr>
          <a:ln/>
        </p:spPr>
        <p:txBody>
          <a:bodyPr/>
          <a:lstStyle>
            <a:lvl1pPr>
              <a:defRPr/>
            </a:lvl1pPr>
          </a:lstStyle>
          <a:p>
            <a:fld id="{55978FFD-38A6-4F25-A7CF-57EEBA2AF6F2}" type="slidenum">
              <a:rPr lang="en-GB" altLang="en-US"/>
              <a:pPr/>
              <a:t>‹#›</a:t>
            </a:fld>
            <a:endParaRPr lang="en-GB" altLang="en-US"/>
          </a:p>
        </p:txBody>
      </p:sp>
    </p:spTree>
    <p:extLst>
      <p:ext uri="{BB962C8B-B14F-4D97-AF65-F5344CB8AC3E}">
        <p14:creationId xmlns:p14="http://schemas.microsoft.com/office/powerpoint/2010/main" val="3223115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56FCCC3-45BC-4F34-9509-E0318C4440C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835F57D3-1DC8-40A5-9938-BE9CC8DFC8A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53A2AF6-AA49-42D1-BC06-B1EC78CF809E}"/>
              </a:ext>
            </a:extLst>
          </p:cNvPr>
          <p:cNvSpPr>
            <a:spLocks noGrp="1" noChangeArrowheads="1"/>
          </p:cNvSpPr>
          <p:nvPr>
            <p:ph type="sldNum" sz="quarter" idx="12"/>
          </p:nvPr>
        </p:nvSpPr>
        <p:spPr>
          <a:ln/>
        </p:spPr>
        <p:txBody>
          <a:bodyPr/>
          <a:lstStyle>
            <a:lvl1pPr>
              <a:defRPr/>
            </a:lvl1pPr>
          </a:lstStyle>
          <a:p>
            <a:fld id="{7E1D88E5-B5B8-433B-8013-7C9C88F80E71}" type="slidenum">
              <a:rPr lang="en-GB" altLang="en-US"/>
              <a:pPr/>
              <a:t>‹#›</a:t>
            </a:fld>
            <a:endParaRPr lang="en-GB" altLang="en-US"/>
          </a:p>
        </p:txBody>
      </p:sp>
    </p:spTree>
    <p:extLst>
      <p:ext uri="{BB962C8B-B14F-4D97-AF65-F5344CB8AC3E}">
        <p14:creationId xmlns:p14="http://schemas.microsoft.com/office/powerpoint/2010/main" val="1581687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3A18AE1-7F3F-447D-9344-6766664065E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5E3B592-DF9A-444D-BD59-200B7D3776B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2CD9F1C-2F51-402D-ADFB-AC9C50C22ABD}"/>
              </a:ext>
            </a:extLst>
          </p:cNvPr>
          <p:cNvSpPr>
            <a:spLocks noGrp="1" noChangeArrowheads="1"/>
          </p:cNvSpPr>
          <p:nvPr>
            <p:ph type="sldNum" sz="quarter" idx="12"/>
          </p:nvPr>
        </p:nvSpPr>
        <p:spPr>
          <a:ln/>
        </p:spPr>
        <p:txBody>
          <a:bodyPr/>
          <a:lstStyle>
            <a:lvl1pPr>
              <a:defRPr/>
            </a:lvl1pPr>
          </a:lstStyle>
          <a:p>
            <a:fld id="{1151FB8D-F73A-430F-B894-481FF295859A}" type="slidenum">
              <a:rPr lang="en-GB" altLang="en-US"/>
              <a:pPr/>
              <a:t>‹#›</a:t>
            </a:fld>
            <a:endParaRPr lang="en-GB" altLang="en-US"/>
          </a:p>
        </p:txBody>
      </p:sp>
    </p:spTree>
    <p:extLst>
      <p:ext uri="{BB962C8B-B14F-4D97-AF65-F5344CB8AC3E}">
        <p14:creationId xmlns:p14="http://schemas.microsoft.com/office/powerpoint/2010/main" val="3474319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19B6C0-BC7C-4F92-8574-863C0E30D3FC}"/>
              </a:ext>
            </a:extLst>
          </p:cNvPr>
          <p:cNvSpPr>
            <a:spLocks noGrp="1"/>
          </p:cNvSpPr>
          <p:nvPr>
            <p:ph type="dt" idx="10"/>
          </p:nvPr>
        </p:nvSpPr>
        <p:spPr>
          <a:xfrm>
            <a:off x="457200" y="6245225"/>
            <a:ext cx="2132013" cy="474663"/>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A35BE4E2-0BC4-41F6-8151-8F0BA4B3D0BF}"/>
              </a:ext>
            </a:extLst>
          </p:cNvPr>
          <p:cNvSpPr>
            <a:spLocks noGrp="1"/>
          </p:cNvSpPr>
          <p:nvPr>
            <p:ph type="ftr" idx="11"/>
          </p:nvPr>
        </p:nvSpPr>
        <p:spPr>
          <a:xfrm>
            <a:off x="3124200" y="6245225"/>
            <a:ext cx="2894013" cy="474663"/>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2ADB293-CEE9-4DAB-AB02-7EEC7F071FCE}"/>
              </a:ext>
            </a:extLst>
          </p:cNvPr>
          <p:cNvSpPr>
            <a:spLocks noGrp="1"/>
          </p:cNvSpPr>
          <p:nvPr>
            <p:ph type="sldNum" idx="12"/>
          </p:nvPr>
        </p:nvSpPr>
        <p:spPr>
          <a:xfrm>
            <a:off x="6553200" y="6245225"/>
            <a:ext cx="2132013" cy="474663"/>
          </a:xfrm>
        </p:spPr>
        <p:txBody>
          <a:bodyPr/>
          <a:lstStyle>
            <a:lvl1pPr>
              <a:defRPr/>
            </a:lvl1pPr>
          </a:lstStyle>
          <a:p>
            <a:fld id="{8CA5B421-B825-4FAA-81E7-C4C6FB6CBA6E}" type="slidenum">
              <a:rPr lang="en-US" altLang="en-US"/>
              <a:pPr/>
              <a:t>‹#›</a:t>
            </a:fld>
            <a:endParaRPr lang="en-US" altLang="en-US"/>
          </a:p>
        </p:txBody>
      </p:sp>
    </p:spTree>
    <p:extLst>
      <p:ext uri="{BB962C8B-B14F-4D97-AF65-F5344CB8AC3E}">
        <p14:creationId xmlns:p14="http://schemas.microsoft.com/office/powerpoint/2010/main" val="256502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6845CB5C-0C7D-D54F-C802-96656ED07C5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374A8C4-A5E9-4D69-CFD2-C255CD29A22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3417993-67EC-97EC-2693-2C63A7C003B9}"/>
              </a:ext>
            </a:extLst>
          </p:cNvPr>
          <p:cNvSpPr>
            <a:spLocks noGrp="1" noChangeArrowheads="1"/>
          </p:cNvSpPr>
          <p:nvPr>
            <p:ph type="sldNum" sz="quarter" idx="12"/>
          </p:nvPr>
        </p:nvSpPr>
        <p:spPr>
          <a:ln/>
        </p:spPr>
        <p:txBody>
          <a:bodyPr/>
          <a:lstStyle>
            <a:lvl1pPr>
              <a:defRPr/>
            </a:lvl1pPr>
          </a:lstStyle>
          <a:p>
            <a:fld id="{64FEA948-7E9E-4109-882C-B2D2986F2552}" type="slidenum">
              <a:rPr lang="en-GB" altLang="en-US"/>
              <a:pPr/>
              <a:t>‹#›</a:t>
            </a:fld>
            <a:endParaRPr lang="en-GB" altLang="en-US"/>
          </a:p>
        </p:txBody>
      </p:sp>
    </p:spTree>
    <p:extLst>
      <p:ext uri="{BB962C8B-B14F-4D97-AF65-F5344CB8AC3E}">
        <p14:creationId xmlns:p14="http://schemas.microsoft.com/office/powerpoint/2010/main" val="2630693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751DF95-C1A0-8CC3-97CF-59ACFD20A49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FBC8AB0-3961-86C7-F294-8E45B24D23A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2EDBA1B-9351-8174-0D5A-E8CC1EF28732}"/>
              </a:ext>
            </a:extLst>
          </p:cNvPr>
          <p:cNvSpPr>
            <a:spLocks noGrp="1" noChangeArrowheads="1"/>
          </p:cNvSpPr>
          <p:nvPr>
            <p:ph type="sldNum" sz="quarter" idx="12"/>
          </p:nvPr>
        </p:nvSpPr>
        <p:spPr>
          <a:ln/>
        </p:spPr>
        <p:txBody>
          <a:bodyPr/>
          <a:lstStyle>
            <a:lvl1pPr>
              <a:defRPr/>
            </a:lvl1pPr>
          </a:lstStyle>
          <a:p>
            <a:fld id="{0792119E-9DB0-4AE1-AC07-D1617B2F3F62}" type="slidenum">
              <a:rPr lang="en-GB" altLang="en-US"/>
              <a:pPr/>
              <a:t>‹#›</a:t>
            </a:fld>
            <a:endParaRPr lang="en-GB" altLang="en-US"/>
          </a:p>
        </p:txBody>
      </p:sp>
    </p:spTree>
    <p:extLst>
      <p:ext uri="{BB962C8B-B14F-4D97-AF65-F5344CB8AC3E}">
        <p14:creationId xmlns:p14="http://schemas.microsoft.com/office/powerpoint/2010/main" val="4115667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71AAFC0-B2AB-7F9C-6739-52AE8D9A377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0AF6167-8CD2-333E-7BBB-4AC299448D9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B1A20AD-AE08-1FBE-5EC2-9738CEC46DC5}"/>
              </a:ext>
            </a:extLst>
          </p:cNvPr>
          <p:cNvSpPr>
            <a:spLocks noGrp="1" noChangeArrowheads="1"/>
          </p:cNvSpPr>
          <p:nvPr>
            <p:ph type="sldNum" sz="quarter" idx="12"/>
          </p:nvPr>
        </p:nvSpPr>
        <p:spPr>
          <a:ln/>
        </p:spPr>
        <p:txBody>
          <a:bodyPr/>
          <a:lstStyle>
            <a:lvl1pPr>
              <a:defRPr/>
            </a:lvl1pPr>
          </a:lstStyle>
          <a:p>
            <a:fld id="{747FC14A-6A25-4A37-AD6D-A49397FFE335}" type="slidenum">
              <a:rPr lang="en-GB" altLang="en-US"/>
              <a:pPr/>
              <a:t>‹#›</a:t>
            </a:fld>
            <a:endParaRPr lang="en-GB" altLang="en-US"/>
          </a:p>
        </p:txBody>
      </p:sp>
    </p:spTree>
    <p:extLst>
      <p:ext uri="{BB962C8B-B14F-4D97-AF65-F5344CB8AC3E}">
        <p14:creationId xmlns:p14="http://schemas.microsoft.com/office/powerpoint/2010/main" val="224971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3F1DEF1C-3253-BA42-84F7-58ADC720C0F9}"/>
              </a:ext>
            </a:extLst>
          </p:cNvPr>
          <p:cNvSpPr>
            <a:spLocks noGrp="1"/>
          </p:cNvSpPr>
          <p:nvPr>
            <p:ph type="dt" sz="half" idx="10"/>
          </p:nvPr>
        </p:nvSpPr>
        <p:spPr/>
        <p:txBody>
          <a:bodyPr/>
          <a:lstStyle>
            <a:lvl1pPr>
              <a:defRPr/>
            </a:lvl1pPr>
          </a:lstStyle>
          <a:p>
            <a:pPr>
              <a:defRPr/>
            </a:pPr>
            <a:fld id="{498F7E9B-A4B4-4094-9D52-10C2F94784CC}" type="datetimeFigureOut">
              <a:rPr lang="es-ES"/>
              <a:pPr>
                <a:defRPr/>
              </a:pPr>
              <a:t>27/11/2025</a:t>
            </a:fld>
            <a:endParaRPr lang="es-ES"/>
          </a:p>
        </p:txBody>
      </p:sp>
      <p:sp>
        <p:nvSpPr>
          <p:cNvPr id="8" name="4 Marcador de pie de página">
            <a:extLst>
              <a:ext uri="{FF2B5EF4-FFF2-40B4-BE49-F238E27FC236}">
                <a16:creationId xmlns:a16="http://schemas.microsoft.com/office/drawing/2014/main" id="{4EE9ED9C-AF05-8B6B-AC57-65D69281AFBD}"/>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A3AE61E1-06D9-46B3-8C3B-159BDD9040CB}"/>
              </a:ext>
            </a:extLst>
          </p:cNvPr>
          <p:cNvSpPr>
            <a:spLocks noGrp="1"/>
          </p:cNvSpPr>
          <p:nvPr>
            <p:ph type="sldNum" sz="quarter" idx="12"/>
          </p:nvPr>
        </p:nvSpPr>
        <p:spPr/>
        <p:txBody>
          <a:bodyPr/>
          <a:lstStyle>
            <a:lvl1pPr>
              <a:defRPr/>
            </a:lvl1pPr>
          </a:lstStyle>
          <a:p>
            <a:pPr>
              <a:defRPr/>
            </a:pPr>
            <a:fld id="{4F867A87-5385-44D9-9AFA-1D80FDDD1F92}" type="slidenum">
              <a:rPr lang="es-ES"/>
              <a:pPr>
                <a:defRPr/>
              </a:pPr>
              <a:t>‹#›</a:t>
            </a:fld>
            <a:endParaRPr lang="es-ES"/>
          </a:p>
        </p:txBody>
      </p:sp>
    </p:spTree>
    <p:extLst>
      <p:ext uri="{BB962C8B-B14F-4D97-AF65-F5344CB8AC3E}">
        <p14:creationId xmlns:p14="http://schemas.microsoft.com/office/powerpoint/2010/main" val="1584651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C650405-3E50-DC23-E4D6-E615EBD6E2F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985D9AB-C748-81BE-04A5-B951D6E8084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4783A0B-0A70-462A-7579-007766A99D76}"/>
              </a:ext>
            </a:extLst>
          </p:cNvPr>
          <p:cNvSpPr>
            <a:spLocks noGrp="1" noChangeArrowheads="1"/>
          </p:cNvSpPr>
          <p:nvPr>
            <p:ph type="sldNum" sz="quarter" idx="12"/>
          </p:nvPr>
        </p:nvSpPr>
        <p:spPr>
          <a:ln/>
        </p:spPr>
        <p:txBody>
          <a:bodyPr/>
          <a:lstStyle>
            <a:lvl1pPr>
              <a:defRPr/>
            </a:lvl1pPr>
          </a:lstStyle>
          <a:p>
            <a:fld id="{9AD613D2-CEEB-4EF2-BAED-6600807E1754}" type="slidenum">
              <a:rPr lang="en-GB" altLang="en-US"/>
              <a:pPr/>
              <a:t>‹#›</a:t>
            </a:fld>
            <a:endParaRPr lang="en-GB" altLang="en-US"/>
          </a:p>
        </p:txBody>
      </p:sp>
    </p:spTree>
    <p:extLst>
      <p:ext uri="{BB962C8B-B14F-4D97-AF65-F5344CB8AC3E}">
        <p14:creationId xmlns:p14="http://schemas.microsoft.com/office/powerpoint/2010/main" val="561104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C41A93A-FE88-E6E6-6DBD-FB9EAC3A54C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E7B23405-5168-7F76-9BCE-FFFCAC4E8CA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BBB35902-3294-06E0-9CCF-EEFFDC280B9E}"/>
              </a:ext>
            </a:extLst>
          </p:cNvPr>
          <p:cNvSpPr>
            <a:spLocks noGrp="1" noChangeArrowheads="1"/>
          </p:cNvSpPr>
          <p:nvPr>
            <p:ph type="sldNum" sz="quarter" idx="12"/>
          </p:nvPr>
        </p:nvSpPr>
        <p:spPr>
          <a:ln/>
        </p:spPr>
        <p:txBody>
          <a:bodyPr/>
          <a:lstStyle>
            <a:lvl1pPr>
              <a:defRPr/>
            </a:lvl1pPr>
          </a:lstStyle>
          <a:p>
            <a:fld id="{F64982C8-4B2F-4064-ADAA-E95E9B0BD4E7}" type="slidenum">
              <a:rPr lang="en-GB" altLang="en-US"/>
              <a:pPr/>
              <a:t>‹#›</a:t>
            </a:fld>
            <a:endParaRPr lang="en-GB" altLang="en-US"/>
          </a:p>
        </p:txBody>
      </p:sp>
    </p:spTree>
    <p:extLst>
      <p:ext uri="{BB962C8B-B14F-4D97-AF65-F5344CB8AC3E}">
        <p14:creationId xmlns:p14="http://schemas.microsoft.com/office/powerpoint/2010/main" val="2529889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29C3071-CB63-2634-EFE0-22EC66AB91F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8A9B411C-22CC-314A-A77F-3F2B4F4FFDB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5AB9D22F-5B2F-A3DC-4621-1A14C64665D4}"/>
              </a:ext>
            </a:extLst>
          </p:cNvPr>
          <p:cNvSpPr>
            <a:spLocks noGrp="1" noChangeArrowheads="1"/>
          </p:cNvSpPr>
          <p:nvPr>
            <p:ph type="sldNum" sz="quarter" idx="12"/>
          </p:nvPr>
        </p:nvSpPr>
        <p:spPr>
          <a:ln/>
        </p:spPr>
        <p:txBody>
          <a:bodyPr/>
          <a:lstStyle>
            <a:lvl1pPr>
              <a:defRPr/>
            </a:lvl1pPr>
          </a:lstStyle>
          <a:p>
            <a:fld id="{24DCB130-1B45-4AE9-A8AA-C35D9E4E013B}" type="slidenum">
              <a:rPr lang="en-GB" altLang="en-US"/>
              <a:pPr/>
              <a:t>‹#›</a:t>
            </a:fld>
            <a:endParaRPr lang="en-GB" altLang="en-US"/>
          </a:p>
        </p:txBody>
      </p:sp>
    </p:spTree>
    <p:extLst>
      <p:ext uri="{BB962C8B-B14F-4D97-AF65-F5344CB8AC3E}">
        <p14:creationId xmlns:p14="http://schemas.microsoft.com/office/powerpoint/2010/main" val="597942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3BE212-ECB3-DE90-3193-ACEDA67B85E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015BA5CF-0C4C-D20F-C9F6-5EF4228EDE1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1252FA0C-CCE5-145F-77C2-5BF7FEE9C9F3}"/>
              </a:ext>
            </a:extLst>
          </p:cNvPr>
          <p:cNvSpPr>
            <a:spLocks noGrp="1" noChangeArrowheads="1"/>
          </p:cNvSpPr>
          <p:nvPr>
            <p:ph type="sldNum" sz="quarter" idx="12"/>
          </p:nvPr>
        </p:nvSpPr>
        <p:spPr>
          <a:ln/>
        </p:spPr>
        <p:txBody>
          <a:bodyPr/>
          <a:lstStyle>
            <a:lvl1pPr>
              <a:defRPr/>
            </a:lvl1pPr>
          </a:lstStyle>
          <a:p>
            <a:fld id="{C29D96CD-7F76-44D0-9F54-86E0CB63E358}" type="slidenum">
              <a:rPr lang="en-GB" altLang="en-US"/>
              <a:pPr/>
              <a:t>‹#›</a:t>
            </a:fld>
            <a:endParaRPr lang="en-GB" altLang="en-US"/>
          </a:p>
        </p:txBody>
      </p:sp>
    </p:spTree>
    <p:extLst>
      <p:ext uri="{BB962C8B-B14F-4D97-AF65-F5344CB8AC3E}">
        <p14:creationId xmlns:p14="http://schemas.microsoft.com/office/powerpoint/2010/main" val="2369438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3092982-2C30-E61B-544C-BCC52395147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0FBF4AC-03ED-2906-640E-C95F065294B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817A299-03FC-88A0-1AD2-18564E589D10}"/>
              </a:ext>
            </a:extLst>
          </p:cNvPr>
          <p:cNvSpPr>
            <a:spLocks noGrp="1" noChangeArrowheads="1"/>
          </p:cNvSpPr>
          <p:nvPr>
            <p:ph type="sldNum" sz="quarter" idx="12"/>
          </p:nvPr>
        </p:nvSpPr>
        <p:spPr>
          <a:ln/>
        </p:spPr>
        <p:txBody>
          <a:bodyPr/>
          <a:lstStyle>
            <a:lvl1pPr>
              <a:defRPr/>
            </a:lvl1pPr>
          </a:lstStyle>
          <a:p>
            <a:fld id="{20533C79-666A-43AC-9740-658017733390}" type="slidenum">
              <a:rPr lang="en-GB" altLang="en-US"/>
              <a:pPr/>
              <a:t>‹#›</a:t>
            </a:fld>
            <a:endParaRPr lang="en-GB" altLang="en-US"/>
          </a:p>
        </p:txBody>
      </p:sp>
    </p:spTree>
    <p:extLst>
      <p:ext uri="{BB962C8B-B14F-4D97-AF65-F5344CB8AC3E}">
        <p14:creationId xmlns:p14="http://schemas.microsoft.com/office/powerpoint/2010/main" val="239822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215471-400C-0A71-6CC6-A67C58A4DDC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F6813C6-C9DE-5B75-9C15-8C00EAA7928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B9B58D49-D488-C64B-31A9-93D0F014FE2A}"/>
              </a:ext>
            </a:extLst>
          </p:cNvPr>
          <p:cNvSpPr>
            <a:spLocks noGrp="1" noChangeArrowheads="1"/>
          </p:cNvSpPr>
          <p:nvPr>
            <p:ph type="sldNum" sz="quarter" idx="12"/>
          </p:nvPr>
        </p:nvSpPr>
        <p:spPr>
          <a:ln/>
        </p:spPr>
        <p:txBody>
          <a:bodyPr/>
          <a:lstStyle>
            <a:lvl1pPr>
              <a:defRPr/>
            </a:lvl1pPr>
          </a:lstStyle>
          <a:p>
            <a:fld id="{C1F2C0F1-AF34-4F83-B339-496B25142880}" type="slidenum">
              <a:rPr lang="en-GB" altLang="en-US"/>
              <a:pPr/>
              <a:t>‹#›</a:t>
            </a:fld>
            <a:endParaRPr lang="en-GB" altLang="en-US"/>
          </a:p>
        </p:txBody>
      </p:sp>
    </p:spTree>
    <p:extLst>
      <p:ext uri="{BB962C8B-B14F-4D97-AF65-F5344CB8AC3E}">
        <p14:creationId xmlns:p14="http://schemas.microsoft.com/office/powerpoint/2010/main" val="3368933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D0CE2BD-0ED6-7F9E-7882-CB963F2438D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B443E6C-F5BF-0284-1917-5BC5F399288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B4039B2-7068-CD30-5F8D-46DE247E75D2}"/>
              </a:ext>
            </a:extLst>
          </p:cNvPr>
          <p:cNvSpPr>
            <a:spLocks noGrp="1" noChangeArrowheads="1"/>
          </p:cNvSpPr>
          <p:nvPr>
            <p:ph type="sldNum" sz="quarter" idx="12"/>
          </p:nvPr>
        </p:nvSpPr>
        <p:spPr>
          <a:ln/>
        </p:spPr>
        <p:txBody>
          <a:bodyPr/>
          <a:lstStyle>
            <a:lvl1pPr>
              <a:defRPr/>
            </a:lvl1pPr>
          </a:lstStyle>
          <a:p>
            <a:fld id="{00EE04A7-BB26-4C67-AEBB-F2BF28486980}" type="slidenum">
              <a:rPr lang="en-GB" altLang="en-US"/>
              <a:pPr/>
              <a:t>‹#›</a:t>
            </a:fld>
            <a:endParaRPr lang="en-GB" altLang="en-US"/>
          </a:p>
        </p:txBody>
      </p:sp>
    </p:spTree>
    <p:extLst>
      <p:ext uri="{BB962C8B-B14F-4D97-AF65-F5344CB8AC3E}">
        <p14:creationId xmlns:p14="http://schemas.microsoft.com/office/powerpoint/2010/main" val="2619544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E0ABFF0-FF0E-995D-94DD-0B583203F54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C64C3CB-B97C-3ED7-E43E-97EE29722E6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CAAE0EA-2D1A-0780-A066-98767D710C62}"/>
              </a:ext>
            </a:extLst>
          </p:cNvPr>
          <p:cNvSpPr>
            <a:spLocks noGrp="1" noChangeArrowheads="1"/>
          </p:cNvSpPr>
          <p:nvPr>
            <p:ph type="sldNum" sz="quarter" idx="12"/>
          </p:nvPr>
        </p:nvSpPr>
        <p:spPr>
          <a:ln/>
        </p:spPr>
        <p:txBody>
          <a:bodyPr/>
          <a:lstStyle>
            <a:lvl1pPr>
              <a:defRPr/>
            </a:lvl1pPr>
          </a:lstStyle>
          <a:p>
            <a:fld id="{05F1338E-EDC6-4737-A452-604F3AEF4752}" type="slidenum">
              <a:rPr lang="en-GB" altLang="en-US"/>
              <a:pPr/>
              <a:t>‹#›</a:t>
            </a:fld>
            <a:endParaRPr lang="en-GB" altLang="en-US"/>
          </a:p>
        </p:txBody>
      </p:sp>
    </p:spTree>
    <p:extLst>
      <p:ext uri="{BB962C8B-B14F-4D97-AF65-F5344CB8AC3E}">
        <p14:creationId xmlns:p14="http://schemas.microsoft.com/office/powerpoint/2010/main" val="3501862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7C0D055-762A-4F1F-AB91-42EB9827680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EAFC864-9EBE-4ED9-8508-A3DA6A3ADB5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BC4670E-3F46-4821-9C28-4A224B42EF68}"/>
              </a:ext>
            </a:extLst>
          </p:cNvPr>
          <p:cNvSpPr>
            <a:spLocks noGrp="1" noChangeArrowheads="1"/>
          </p:cNvSpPr>
          <p:nvPr>
            <p:ph type="sldNum" sz="quarter" idx="12"/>
          </p:nvPr>
        </p:nvSpPr>
        <p:spPr>
          <a:ln/>
        </p:spPr>
        <p:txBody>
          <a:bodyPr/>
          <a:lstStyle>
            <a:lvl1pPr>
              <a:defRPr/>
            </a:lvl1pPr>
          </a:lstStyle>
          <a:p>
            <a:pPr>
              <a:defRPr/>
            </a:pPr>
            <a:fld id="{D120BC82-A6A3-46E3-849F-4EF4648AA449}" type="slidenum">
              <a:rPr lang="en-GB" altLang="en-US"/>
              <a:pPr>
                <a:defRPr/>
              </a:pPr>
              <a:t>‹#›</a:t>
            </a:fld>
            <a:endParaRPr lang="en-GB" altLang="en-US"/>
          </a:p>
        </p:txBody>
      </p:sp>
    </p:spTree>
    <p:extLst>
      <p:ext uri="{BB962C8B-B14F-4D97-AF65-F5344CB8AC3E}">
        <p14:creationId xmlns:p14="http://schemas.microsoft.com/office/powerpoint/2010/main" val="2388565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157E39D-A716-4891-9205-57CE0DAA585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4E678B1-F80D-4FCA-8378-F27D53A3DD5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E90186F-24AB-4131-9E5B-FE2316686872}"/>
              </a:ext>
            </a:extLst>
          </p:cNvPr>
          <p:cNvSpPr>
            <a:spLocks noGrp="1" noChangeArrowheads="1"/>
          </p:cNvSpPr>
          <p:nvPr>
            <p:ph type="sldNum" sz="quarter" idx="12"/>
          </p:nvPr>
        </p:nvSpPr>
        <p:spPr>
          <a:ln/>
        </p:spPr>
        <p:txBody>
          <a:bodyPr/>
          <a:lstStyle>
            <a:lvl1pPr>
              <a:defRPr/>
            </a:lvl1pPr>
          </a:lstStyle>
          <a:p>
            <a:pPr>
              <a:defRPr/>
            </a:pPr>
            <a:fld id="{4A05E3C4-2B6C-4F50-BB10-4F7D6F8D2FE6}" type="slidenum">
              <a:rPr lang="en-GB" altLang="en-US"/>
              <a:pPr>
                <a:defRPr/>
              </a:pPr>
              <a:t>‹#›</a:t>
            </a:fld>
            <a:endParaRPr lang="en-GB" altLang="en-US"/>
          </a:p>
        </p:txBody>
      </p:sp>
    </p:spTree>
    <p:extLst>
      <p:ext uri="{BB962C8B-B14F-4D97-AF65-F5344CB8AC3E}">
        <p14:creationId xmlns:p14="http://schemas.microsoft.com/office/powerpoint/2010/main" val="114379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899DE6D8-BEB1-6CE4-0855-D9849AA71494}"/>
              </a:ext>
            </a:extLst>
          </p:cNvPr>
          <p:cNvSpPr>
            <a:spLocks noGrp="1"/>
          </p:cNvSpPr>
          <p:nvPr>
            <p:ph type="dt" sz="half" idx="10"/>
          </p:nvPr>
        </p:nvSpPr>
        <p:spPr/>
        <p:txBody>
          <a:bodyPr/>
          <a:lstStyle>
            <a:lvl1pPr>
              <a:defRPr/>
            </a:lvl1pPr>
          </a:lstStyle>
          <a:p>
            <a:pPr>
              <a:defRPr/>
            </a:pPr>
            <a:fld id="{29065B5A-861B-4456-9886-4B3A0A224165}" type="datetimeFigureOut">
              <a:rPr lang="es-ES"/>
              <a:pPr>
                <a:defRPr/>
              </a:pPr>
              <a:t>27/11/2025</a:t>
            </a:fld>
            <a:endParaRPr lang="es-ES"/>
          </a:p>
        </p:txBody>
      </p:sp>
      <p:sp>
        <p:nvSpPr>
          <p:cNvPr id="4" name="4 Marcador de pie de página">
            <a:extLst>
              <a:ext uri="{FF2B5EF4-FFF2-40B4-BE49-F238E27FC236}">
                <a16:creationId xmlns:a16="http://schemas.microsoft.com/office/drawing/2014/main" id="{BB22090D-9A4C-B166-BEE1-AE67A1E1BB91}"/>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A354B1FF-6AE4-EA6D-5577-F91FE071FD96}"/>
              </a:ext>
            </a:extLst>
          </p:cNvPr>
          <p:cNvSpPr>
            <a:spLocks noGrp="1"/>
          </p:cNvSpPr>
          <p:nvPr>
            <p:ph type="sldNum" sz="quarter" idx="12"/>
          </p:nvPr>
        </p:nvSpPr>
        <p:spPr/>
        <p:txBody>
          <a:bodyPr/>
          <a:lstStyle>
            <a:lvl1pPr>
              <a:defRPr/>
            </a:lvl1pPr>
          </a:lstStyle>
          <a:p>
            <a:pPr>
              <a:defRPr/>
            </a:pPr>
            <a:fld id="{E1701288-6185-4D2B-AC26-6B66ECDE5CCB}" type="slidenum">
              <a:rPr lang="es-ES"/>
              <a:pPr>
                <a:defRPr/>
              </a:pPr>
              <a:t>‹#›</a:t>
            </a:fld>
            <a:endParaRPr lang="es-ES"/>
          </a:p>
        </p:txBody>
      </p:sp>
    </p:spTree>
    <p:extLst>
      <p:ext uri="{BB962C8B-B14F-4D97-AF65-F5344CB8AC3E}">
        <p14:creationId xmlns:p14="http://schemas.microsoft.com/office/powerpoint/2010/main" val="4157519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D5A41E-DC1D-4B54-A197-117D30953A8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A717A5D-108D-463E-B967-4292CC9AB09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2E2DB65-101F-4EDD-8D82-06E5292C7430}"/>
              </a:ext>
            </a:extLst>
          </p:cNvPr>
          <p:cNvSpPr>
            <a:spLocks noGrp="1" noChangeArrowheads="1"/>
          </p:cNvSpPr>
          <p:nvPr>
            <p:ph type="sldNum" sz="quarter" idx="12"/>
          </p:nvPr>
        </p:nvSpPr>
        <p:spPr>
          <a:ln/>
        </p:spPr>
        <p:txBody>
          <a:bodyPr/>
          <a:lstStyle>
            <a:lvl1pPr>
              <a:defRPr/>
            </a:lvl1pPr>
          </a:lstStyle>
          <a:p>
            <a:pPr>
              <a:defRPr/>
            </a:pPr>
            <a:fld id="{FFE3C49C-7681-4DC2-AAB0-EB449992DFFE}" type="slidenum">
              <a:rPr lang="en-GB" altLang="en-US"/>
              <a:pPr>
                <a:defRPr/>
              </a:pPr>
              <a:t>‹#›</a:t>
            </a:fld>
            <a:endParaRPr lang="en-GB" altLang="en-US"/>
          </a:p>
        </p:txBody>
      </p:sp>
    </p:spTree>
    <p:extLst>
      <p:ext uri="{BB962C8B-B14F-4D97-AF65-F5344CB8AC3E}">
        <p14:creationId xmlns:p14="http://schemas.microsoft.com/office/powerpoint/2010/main" val="1898711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3073F5A9-EA1B-443C-8621-874167BDC9D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52BF1B6C-2278-4FC7-AD40-7BCEEC1EBD7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A381245-6482-4809-98F1-9E78826FB070}"/>
              </a:ext>
            </a:extLst>
          </p:cNvPr>
          <p:cNvSpPr>
            <a:spLocks noGrp="1" noChangeArrowheads="1"/>
          </p:cNvSpPr>
          <p:nvPr>
            <p:ph type="sldNum" sz="quarter" idx="12"/>
          </p:nvPr>
        </p:nvSpPr>
        <p:spPr>
          <a:ln/>
        </p:spPr>
        <p:txBody>
          <a:bodyPr/>
          <a:lstStyle>
            <a:lvl1pPr>
              <a:defRPr/>
            </a:lvl1pPr>
          </a:lstStyle>
          <a:p>
            <a:pPr>
              <a:defRPr/>
            </a:pPr>
            <a:fld id="{55DCE062-F2CE-4D46-9239-F56B953C006E}" type="slidenum">
              <a:rPr lang="en-GB" altLang="en-US"/>
              <a:pPr>
                <a:defRPr/>
              </a:pPr>
              <a:t>‹#›</a:t>
            </a:fld>
            <a:endParaRPr lang="en-GB" altLang="en-US"/>
          </a:p>
        </p:txBody>
      </p:sp>
    </p:spTree>
    <p:extLst>
      <p:ext uri="{BB962C8B-B14F-4D97-AF65-F5344CB8AC3E}">
        <p14:creationId xmlns:p14="http://schemas.microsoft.com/office/powerpoint/2010/main" val="381398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3E350BB-0ED2-4994-A958-65B0C2E5257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0E18CC8-F325-4065-903A-CA2F4A377CC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E9B4A9B3-C1FD-4090-A453-A76CA4421EBE}"/>
              </a:ext>
            </a:extLst>
          </p:cNvPr>
          <p:cNvSpPr>
            <a:spLocks noGrp="1" noChangeArrowheads="1"/>
          </p:cNvSpPr>
          <p:nvPr>
            <p:ph type="sldNum" sz="quarter" idx="12"/>
          </p:nvPr>
        </p:nvSpPr>
        <p:spPr>
          <a:ln/>
        </p:spPr>
        <p:txBody>
          <a:bodyPr/>
          <a:lstStyle>
            <a:lvl1pPr>
              <a:defRPr/>
            </a:lvl1pPr>
          </a:lstStyle>
          <a:p>
            <a:pPr>
              <a:defRPr/>
            </a:pPr>
            <a:fld id="{DB760786-4E36-4C31-A1AF-238D057060F6}" type="slidenum">
              <a:rPr lang="en-GB" altLang="en-US"/>
              <a:pPr>
                <a:defRPr/>
              </a:pPr>
              <a:t>‹#›</a:t>
            </a:fld>
            <a:endParaRPr lang="en-GB" altLang="en-US"/>
          </a:p>
        </p:txBody>
      </p:sp>
    </p:spTree>
    <p:extLst>
      <p:ext uri="{BB962C8B-B14F-4D97-AF65-F5344CB8AC3E}">
        <p14:creationId xmlns:p14="http://schemas.microsoft.com/office/powerpoint/2010/main" val="732018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E044E72-BA8F-42F5-A948-512944DDD89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07E7E2CF-10D9-4C80-A675-13BE99FD90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2273F304-D9A0-40B8-961B-5B63D4D664F0}"/>
              </a:ext>
            </a:extLst>
          </p:cNvPr>
          <p:cNvSpPr>
            <a:spLocks noGrp="1" noChangeArrowheads="1"/>
          </p:cNvSpPr>
          <p:nvPr>
            <p:ph type="sldNum" sz="quarter" idx="12"/>
          </p:nvPr>
        </p:nvSpPr>
        <p:spPr>
          <a:ln/>
        </p:spPr>
        <p:txBody>
          <a:bodyPr/>
          <a:lstStyle>
            <a:lvl1pPr>
              <a:defRPr/>
            </a:lvl1pPr>
          </a:lstStyle>
          <a:p>
            <a:pPr>
              <a:defRPr/>
            </a:pPr>
            <a:fld id="{926D2977-7F92-49E3-8340-BAB86266BC15}" type="slidenum">
              <a:rPr lang="en-GB" altLang="en-US"/>
              <a:pPr>
                <a:defRPr/>
              </a:pPr>
              <a:t>‹#›</a:t>
            </a:fld>
            <a:endParaRPr lang="en-GB" altLang="en-US"/>
          </a:p>
        </p:txBody>
      </p:sp>
    </p:spTree>
    <p:extLst>
      <p:ext uri="{BB962C8B-B14F-4D97-AF65-F5344CB8AC3E}">
        <p14:creationId xmlns:p14="http://schemas.microsoft.com/office/powerpoint/2010/main" val="699156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6B08C8-E85D-470B-BBFC-43B0BA63346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AEA0BF35-16EC-4649-BA95-516723B4E0F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F958F09E-1C0E-4773-A9C4-6BB02967A82B}"/>
              </a:ext>
            </a:extLst>
          </p:cNvPr>
          <p:cNvSpPr>
            <a:spLocks noGrp="1" noChangeArrowheads="1"/>
          </p:cNvSpPr>
          <p:nvPr>
            <p:ph type="sldNum" sz="quarter" idx="12"/>
          </p:nvPr>
        </p:nvSpPr>
        <p:spPr>
          <a:ln/>
        </p:spPr>
        <p:txBody>
          <a:bodyPr/>
          <a:lstStyle>
            <a:lvl1pPr>
              <a:defRPr/>
            </a:lvl1pPr>
          </a:lstStyle>
          <a:p>
            <a:pPr>
              <a:defRPr/>
            </a:pPr>
            <a:fld id="{2B75BE11-1078-4DA8-8928-AE0E66B77DE3}" type="slidenum">
              <a:rPr lang="en-GB" altLang="en-US"/>
              <a:pPr>
                <a:defRPr/>
              </a:pPr>
              <a:t>‹#›</a:t>
            </a:fld>
            <a:endParaRPr lang="en-GB" altLang="en-US"/>
          </a:p>
        </p:txBody>
      </p:sp>
    </p:spTree>
    <p:extLst>
      <p:ext uri="{BB962C8B-B14F-4D97-AF65-F5344CB8AC3E}">
        <p14:creationId xmlns:p14="http://schemas.microsoft.com/office/powerpoint/2010/main" val="18521876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477F58-C9FC-4DD3-BB34-28630E08DC5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7EF779F-144F-4AE8-8470-450C212F73D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1EDE909-3E36-4D26-9ED5-5270D4078D47}"/>
              </a:ext>
            </a:extLst>
          </p:cNvPr>
          <p:cNvSpPr>
            <a:spLocks noGrp="1" noChangeArrowheads="1"/>
          </p:cNvSpPr>
          <p:nvPr>
            <p:ph type="sldNum" sz="quarter" idx="12"/>
          </p:nvPr>
        </p:nvSpPr>
        <p:spPr>
          <a:ln/>
        </p:spPr>
        <p:txBody>
          <a:bodyPr/>
          <a:lstStyle>
            <a:lvl1pPr>
              <a:defRPr/>
            </a:lvl1pPr>
          </a:lstStyle>
          <a:p>
            <a:pPr>
              <a:defRPr/>
            </a:pPr>
            <a:fld id="{1AC5ADBC-F32F-4496-8E45-BC1EAAB1B265}" type="slidenum">
              <a:rPr lang="en-GB" altLang="en-US"/>
              <a:pPr>
                <a:defRPr/>
              </a:pPr>
              <a:t>‹#›</a:t>
            </a:fld>
            <a:endParaRPr lang="en-GB" altLang="en-US"/>
          </a:p>
        </p:txBody>
      </p:sp>
    </p:spTree>
    <p:extLst>
      <p:ext uri="{BB962C8B-B14F-4D97-AF65-F5344CB8AC3E}">
        <p14:creationId xmlns:p14="http://schemas.microsoft.com/office/powerpoint/2010/main" val="598204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DE0422-3A37-4BDB-9A8C-41C00E0ED2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6DC8310-2A91-4737-AB4B-55290349778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E2FCAAC-40AD-4261-8258-21748EEE849E}"/>
              </a:ext>
            </a:extLst>
          </p:cNvPr>
          <p:cNvSpPr>
            <a:spLocks noGrp="1" noChangeArrowheads="1"/>
          </p:cNvSpPr>
          <p:nvPr>
            <p:ph type="sldNum" sz="quarter" idx="12"/>
          </p:nvPr>
        </p:nvSpPr>
        <p:spPr>
          <a:ln/>
        </p:spPr>
        <p:txBody>
          <a:bodyPr/>
          <a:lstStyle>
            <a:lvl1pPr>
              <a:defRPr/>
            </a:lvl1pPr>
          </a:lstStyle>
          <a:p>
            <a:pPr>
              <a:defRPr/>
            </a:pPr>
            <a:fld id="{ECA38D03-4430-4146-AC76-51C73B47B10A}" type="slidenum">
              <a:rPr lang="en-GB" altLang="en-US"/>
              <a:pPr>
                <a:defRPr/>
              </a:pPr>
              <a:t>‹#›</a:t>
            </a:fld>
            <a:endParaRPr lang="en-GB" altLang="en-US"/>
          </a:p>
        </p:txBody>
      </p:sp>
    </p:spTree>
    <p:extLst>
      <p:ext uri="{BB962C8B-B14F-4D97-AF65-F5344CB8AC3E}">
        <p14:creationId xmlns:p14="http://schemas.microsoft.com/office/powerpoint/2010/main" val="308444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2AA9042-BDCC-433F-979C-D782AFB10B5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B2EEE33-1006-47C7-9D02-6A3EF8AF882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5DD8829-9955-447E-9DAB-0E06C9EC5846}"/>
              </a:ext>
            </a:extLst>
          </p:cNvPr>
          <p:cNvSpPr>
            <a:spLocks noGrp="1" noChangeArrowheads="1"/>
          </p:cNvSpPr>
          <p:nvPr>
            <p:ph type="sldNum" sz="quarter" idx="12"/>
          </p:nvPr>
        </p:nvSpPr>
        <p:spPr>
          <a:ln/>
        </p:spPr>
        <p:txBody>
          <a:bodyPr/>
          <a:lstStyle>
            <a:lvl1pPr>
              <a:defRPr/>
            </a:lvl1pPr>
          </a:lstStyle>
          <a:p>
            <a:pPr>
              <a:defRPr/>
            </a:pPr>
            <a:fld id="{48825ADB-D9BB-4412-A0BF-AD78293B1CA6}" type="slidenum">
              <a:rPr lang="en-GB" altLang="en-US"/>
              <a:pPr>
                <a:defRPr/>
              </a:pPr>
              <a:t>‹#›</a:t>
            </a:fld>
            <a:endParaRPr lang="en-GB" altLang="en-US"/>
          </a:p>
        </p:txBody>
      </p:sp>
    </p:spTree>
    <p:extLst>
      <p:ext uri="{BB962C8B-B14F-4D97-AF65-F5344CB8AC3E}">
        <p14:creationId xmlns:p14="http://schemas.microsoft.com/office/powerpoint/2010/main" val="1620634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04565F5-7872-4CA6-9521-D01BCB45D7A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1BC4A5A-2D86-4C6C-A00F-F85C529922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CC451D5-8511-420F-8E4F-4776DEEF3A78}"/>
              </a:ext>
            </a:extLst>
          </p:cNvPr>
          <p:cNvSpPr>
            <a:spLocks noGrp="1" noChangeArrowheads="1"/>
          </p:cNvSpPr>
          <p:nvPr>
            <p:ph type="sldNum" sz="quarter" idx="12"/>
          </p:nvPr>
        </p:nvSpPr>
        <p:spPr>
          <a:ln/>
        </p:spPr>
        <p:txBody>
          <a:bodyPr/>
          <a:lstStyle>
            <a:lvl1pPr>
              <a:defRPr/>
            </a:lvl1pPr>
          </a:lstStyle>
          <a:p>
            <a:pPr>
              <a:defRPr/>
            </a:pPr>
            <a:fld id="{5592AF53-2F14-4D80-A5B5-B40506D992C0}" type="slidenum">
              <a:rPr lang="en-GB" altLang="en-US"/>
              <a:pPr>
                <a:defRPr/>
              </a:pPr>
              <a:t>‹#›</a:t>
            </a:fld>
            <a:endParaRPr lang="en-GB" altLang="en-US"/>
          </a:p>
        </p:txBody>
      </p:sp>
    </p:spTree>
    <p:extLst>
      <p:ext uri="{BB962C8B-B14F-4D97-AF65-F5344CB8AC3E}">
        <p14:creationId xmlns:p14="http://schemas.microsoft.com/office/powerpoint/2010/main" val="2935105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0DF659-413C-4100-9059-8D8AF77CF1A8}"/>
              </a:ext>
            </a:extLst>
          </p:cNvPr>
          <p:cNvSpPr>
            <a:spLocks noGrp="1"/>
          </p:cNvSpPr>
          <p:nvPr>
            <p:ph type="dt" idx="10"/>
          </p:nvPr>
        </p:nvSpPr>
        <p:spPr>
          <a:xfrm>
            <a:off x="457200" y="6245225"/>
            <a:ext cx="2132013" cy="474663"/>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DCAB6AE9-6DDE-4117-BBB8-B955E769753D}"/>
              </a:ext>
            </a:extLst>
          </p:cNvPr>
          <p:cNvSpPr>
            <a:spLocks noGrp="1"/>
          </p:cNvSpPr>
          <p:nvPr>
            <p:ph type="ftr" idx="11"/>
          </p:nvPr>
        </p:nvSpPr>
        <p:spPr>
          <a:xfrm>
            <a:off x="3124200" y="6245225"/>
            <a:ext cx="2894013" cy="474663"/>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D53F2FB2-9A72-4CE0-AEF4-3778BFDF51F6}"/>
              </a:ext>
            </a:extLst>
          </p:cNvPr>
          <p:cNvSpPr>
            <a:spLocks noGrp="1"/>
          </p:cNvSpPr>
          <p:nvPr>
            <p:ph type="sldNum" idx="12"/>
          </p:nvPr>
        </p:nvSpPr>
        <p:spPr>
          <a:xfrm>
            <a:off x="6553200" y="6245225"/>
            <a:ext cx="2132013" cy="474663"/>
          </a:xfrm>
        </p:spPr>
        <p:txBody>
          <a:bodyPr/>
          <a:lstStyle>
            <a:lvl1pPr>
              <a:defRPr/>
            </a:lvl1pPr>
          </a:lstStyle>
          <a:p>
            <a:pPr>
              <a:defRPr/>
            </a:pPr>
            <a:fld id="{F08DAC97-C11D-4433-BD06-789241C8D43E}" type="slidenum">
              <a:rPr lang="en-US" altLang="en-US"/>
              <a:pPr>
                <a:defRPr/>
              </a:pPr>
              <a:t>‹#›</a:t>
            </a:fld>
            <a:endParaRPr lang="en-US" altLang="en-US"/>
          </a:p>
        </p:txBody>
      </p:sp>
    </p:spTree>
    <p:extLst>
      <p:ext uri="{BB962C8B-B14F-4D97-AF65-F5344CB8AC3E}">
        <p14:creationId xmlns:p14="http://schemas.microsoft.com/office/powerpoint/2010/main" val="148707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CA381DBF-F8D0-7438-F9C4-85A0A1859F60}"/>
              </a:ext>
            </a:extLst>
          </p:cNvPr>
          <p:cNvSpPr>
            <a:spLocks noGrp="1"/>
          </p:cNvSpPr>
          <p:nvPr>
            <p:ph type="dt" sz="half" idx="10"/>
          </p:nvPr>
        </p:nvSpPr>
        <p:spPr/>
        <p:txBody>
          <a:bodyPr/>
          <a:lstStyle>
            <a:lvl1pPr>
              <a:defRPr/>
            </a:lvl1pPr>
          </a:lstStyle>
          <a:p>
            <a:pPr>
              <a:defRPr/>
            </a:pPr>
            <a:fld id="{3BFAD37A-A04D-4EA5-AF6D-0E00A945D1F2}" type="datetimeFigureOut">
              <a:rPr lang="es-ES"/>
              <a:pPr>
                <a:defRPr/>
              </a:pPr>
              <a:t>27/11/2025</a:t>
            </a:fld>
            <a:endParaRPr lang="es-ES"/>
          </a:p>
        </p:txBody>
      </p:sp>
      <p:sp>
        <p:nvSpPr>
          <p:cNvPr id="3" name="4 Marcador de pie de página">
            <a:extLst>
              <a:ext uri="{FF2B5EF4-FFF2-40B4-BE49-F238E27FC236}">
                <a16:creationId xmlns:a16="http://schemas.microsoft.com/office/drawing/2014/main" id="{C9F1A693-07B2-7DFA-7C3F-622489355679}"/>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E1957F9F-F63F-7E10-B3C4-321377A9D730}"/>
              </a:ext>
            </a:extLst>
          </p:cNvPr>
          <p:cNvSpPr>
            <a:spLocks noGrp="1"/>
          </p:cNvSpPr>
          <p:nvPr>
            <p:ph type="sldNum" sz="quarter" idx="12"/>
          </p:nvPr>
        </p:nvSpPr>
        <p:spPr/>
        <p:txBody>
          <a:bodyPr/>
          <a:lstStyle>
            <a:lvl1pPr>
              <a:defRPr/>
            </a:lvl1pPr>
          </a:lstStyle>
          <a:p>
            <a:pPr>
              <a:defRPr/>
            </a:pPr>
            <a:fld id="{20C0D66B-B75C-4DD8-B652-BCA0E9E3012E}" type="slidenum">
              <a:rPr lang="es-ES"/>
              <a:pPr>
                <a:defRPr/>
              </a:pPr>
              <a:t>‹#›</a:t>
            </a:fld>
            <a:endParaRPr lang="es-ES"/>
          </a:p>
        </p:txBody>
      </p:sp>
    </p:spTree>
    <p:extLst>
      <p:ext uri="{BB962C8B-B14F-4D97-AF65-F5344CB8AC3E}">
        <p14:creationId xmlns:p14="http://schemas.microsoft.com/office/powerpoint/2010/main" val="88207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DB868A2-917F-4718-4756-2550D83308F3}"/>
              </a:ext>
            </a:extLst>
          </p:cNvPr>
          <p:cNvSpPr>
            <a:spLocks noGrp="1"/>
          </p:cNvSpPr>
          <p:nvPr>
            <p:ph type="dt" sz="half" idx="10"/>
          </p:nvPr>
        </p:nvSpPr>
        <p:spPr/>
        <p:txBody>
          <a:bodyPr/>
          <a:lstStyle>
            <a:lvl1pPr>
              <a:defRPr/>
            </a:lvl1pPr>
          </a:lstStyle>
          <a:p>
            <a:pPr>
              <a:defRPr/>
            </a:pPr>
            <a:fld id="{ABE21C9D-AB8C-4BC5-B8F2-E3772904CF0E}" type="datetimeFigureOut">
              <a:rPr lang="es-ES"/>
              <a:pPr>
                <a:defRPr/>
              </a:pPr>
              <a:t>27/11/2025</a:t>
            </a:fld>
            <a:endParaRPr lang="es-ES"/>
          </a:p>
        </p:txBody>
      </p:sp>
      <p:sp>
        <p:nvSpPr>
          <p:cNvPr id="6" name="4 Marcador de pie de página">
            <a:extLst>
              <a:ext uri="{FF2B5EF4-FFF2-40B4-BE49-F238E27FC236}">
                <a16:creationId xmlns:a16="http://schemas.microsoft.com/office/drawing/2014/main" id="{1B425A23-3E63-C672-9E42-21F7599B848A}"/>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EF89759-4F0A-0452-7A37-45F5E775601C}"/>
              </a:ext>
            </a:extLst>
          </p:cNvPr>
          <p:cNvSpPr>
            <a:spLocks noGrp="1"/>
          </p:cNvSpPr>
          <p:nvPr>
            <p:ph type="sldNum" sz="quarter" idx="12"/>
          </p:nvPr>
        </p:nvSpPr>
        <p:spPr/>
        <p:txBody>
          <a:bodyPr/>
          <a:lstStyle>
            <a:lvl1pPr>
              <a:defRPr/>
            </a:lvl1pPr>
          </a:lstStyle>
          <a:p>
            <a:pPr>
              <a:defRPr/>
            </a:pPr>
            <a:fld id="{E1BF01D6-5A3C-415B-9629-5053FEB16F7F}" type="slidenum">
              <a:rPr lang="es-ES"/>
              <a:pPr>
                <a:defRPr/>
              </a:pPr>
              <a:t>‹#›</a:t>
            </a:fld>
            <a:endParaRPr lang="es-ES"/>
          </a:p>
        </p:txBody>
      </p:sp>
    </p:spTree>
    <p:extLst>
      <p:ext uri="{BB962C8B-B14F-4D97-AF65-F5344CB8AC3E}">
        <p14:creationId xmlns:p14="http://schemas.microsoft.com/office/powerpoint/2010/main" val="98965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09656C4-C90C-1F02-BBF2-BC7C18BBE223}"/>
              </a:ext>
            </a:extLst>
          </p:cNvPr>
          <p:cNvSpPr>
            <a:spLocks noGrp="1"/>
          </p:cNvSpPr>
          <p:nvPr>
            <p:ph type="dt" sz="half" idx="10"/>
          </p:nvPr>
        </p:nvSpPr>
        <p:spPr/>
        <p:txBody>
          <a:bodyPr/>
          <a:lstStyle>
            <a:lvl1pPr>
              <a:defRPr/>
            </a:lvl1pPr>
          </a:lstStyle>
          <a:p>
            <a:pPr>
              <a:defRPr/>
            </a:pPr>
            <a:fld id="{8F921008-FF87-4735-8A70-5962D33AA06C}" type="datetimeFigureOut">
              <a:rPr lang="es-ES"/>
              <a:pPr>
                <a:defRPr/>
              </a:pPr>
              <a:t>27/11/2025</a:t>
            </a:fld>
            <a:endParaRPr lang="es-ES"/>
          </a:p>
        </p:txBody>
      </p:sp>
      <p:sp>
        <p:nvSpPr>
          <p:cNvPr id="6" name="4 Marcador de pie de página">
            <a:extLst>
              <a:ext uri="{FF2B5EF4-FFF2-40B4-BE49-F238E27FC236}">
                <a16:creationId xmlns:a16="http://schemas.microsoft.com/office/drawing/2014/main" id="{E16F568D-6AF8-6295-AC86-55C6F9E0EECC}"/>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B39AA88-8A36-9CE9-2A20-B97F4E81C474}"/>
              </a:ext>
            </a:extLst>
          </p:cNvPr>
          <p:cNvSpPr>
            <a:spLocks noGrp="1"/>
          </p:cNvSpPr>
          <p:nvPr>
            <p:ph type="sldNum" sz="quarter" idx="12"/>
          </p:nvPr>
        </p:nvSpPr>
        <p:spPr/>
        <p:txBody>
          <a:bodyPr/>
          <a:lstStyle>
            <a:lvl1pPr>
              <a:defRPr/>
            </a:lvl1pPr>
          </a:lstStyle>
          <a:p>
            <a:pPr>
              <a:defRPr/>
            </a:pPr>
            <a:fld id="{92FCF0C3-FFBB-4D54-B198-53CF631C4A7D}" type="slidenum">
              <a:rPr lang="es-ES"/>
              <a:pPr>
                <a:defRPr/>
              </a:pPr>
              <a:t>‹#›</a:t>
            </a:fld>
            <a:endParaRPr lang="es-ES"/>
          </a:p>
        </p:txBody>
      </p:sp>
    </p:spTree>
    <p:extLst>
      <p:ext uri="{BB962C8B-B14F-4D97-AF65-F5344CB8AC3E}">
        <p14:creationId xmlns:p14="http://schemas.microsoft.com/office/powerpoint/2010/main" val="119708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DF455B1F-C9B1-4F02-F202-E3F183E3D82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3075" name="2 Marcador de texto">
            <a:extLst>
              <a:ext uri="{FF2B5EF4-FFF2-40B4-BE49-F238E27FC236}">
                <a16:creationId xmlns:a16="http://schemas.microsoft.com/office/drawing/2014/main" id="{00192069-37DE-66BA-BC5C-DF63247352A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825DD495-2D30-D7AD-97BE-263FA772BB3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7C76B3B-4C36-4B90-BD1F-B237A1ACF606}"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3BEF514D-A9A1-5818-96A0-161F3A30F87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29A7C080-670B-0E2E-AD51-8D7404BF688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728BBC-F17C-4150-84B9-37CAC4777A05}" type="slidenum">
              <a:rPr lang="es-ES"/>
              <a:pPr>
                <a:defRPr/>
              </a:pPr>
              <a:t>‹#›</a:t>
            </a:fld>
            <a:endParaRPr lang="es-ES"/>
          </a:p>
        </p:txBody>
      </p:sp>
    </p:spTree>
    <p:extLst>
      <p:ext uri="{BB962C8B-B14F-4D97-AF65-F5344CB8AC3E}">
        <p14:creationId xmlns:p14="http://schemas.microsoft.com/office/powerpoint/2010/main" val="253324963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7B5277E-2B5A-7CA6-26E5-8E8F2EB00DF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id="{11735982-58E5-B292-EA1A-BD22EB60337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B4930D5-540C-4C3C-BAF0-C27EB00A421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A927467A-7DA9-9117-FED8-A30BD43AAEC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42110A7A-9A19-11CD-E59F-7E00554ED50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153FDE88-2C94-44EB-9268-0B85E3B21CF5}" type="slidenum">
              <a:rPr lang="en-GB" altLang="en-US"/>
              <a:pPr/>
              <a:t>‹#›</a:t>
            </a:fld>
            <a:endParaRPr lang="en-GB" altLang="en-US"/>
          </a:p>
        </p:txBody>
      </p:sp>
    </p:spTree>
    <p:extLst>
      <p:ext uri="{BB962C8B-B14F-4D97-AF65-F5344CB8AC3E}">
        <p14:creationId xmlns:p14="http://schemas.microsoft.com/office/powerpoint/2010/main" val="343372132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1 Marcador de título">
            <a:extLst>
              <a:ext uri="{FF2B5EF4-FFF2-40B4-BE49-F238E27FC236}">
                <a16:creationId xmlns:a16="http://schemas.microsoft.com/office/drawing/2014/main" id="{0530F0D5-6E6C-B41D-6D07-33862027A4E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7171" name="2 Marcador de texto">
            <a:extLst>
              <a:ext uri="{FF2B5EF4-FFF2-40B4-BE49-F238E27FC236}">
                <a16:creationId xmlns:a16="http://schemas.microsoft.com/office/drawing/2014/main" id="{342FA8D4-9AD6-E867-16EE-29AAE699281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5C5ECDA1-9F8F-ABC3-0575-6CA26B7A51C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EE2ACFF-47D8-4BED-BB36-8DEBE2C0DD6C}" type="datetimeFigureOut">
              <a:rPr lang="es-ES"/>
              <a:pPr>
                <a:defRPr/>
              </a:pPr>
              <a:t>27/11/2025</a:t>
            </a:fld>
            <a:endParaRPr lang="es-ES"/>
          </a:p>
        </p:txBody>
      </p:sp>
      <p:sp>
        <p:nvSpPr>
          <p:cNvPr id="5" name="4 Marcador de pie de página">
            <a:extLst>
              <a:ext uri="{FF2B5EF4-FFF2-40B4-BE49-F238E27FC236}">
                <a16:creationId xmlns:a16="http://schemas.microsoft.com/office/drawing/2014/main" id="{555E445E-9B94-41FC-8E3F-40C256502B0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B9DF3E78-B51D-2B1E-A70A-816A22AE28AA}"/>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91FA9B-64F3-43A2-BFF1-534D2C9E8AC6}" type="slidenum">
              <a:rPr lang="es-ES"/>
              <a:pPr>
                <a:defRPr/>
              </a:pPr>
              <a:t>‹#›</a:t>
            </a:fld>
            <a:endParaRPr lang="es-ES"/>
          </a:p>
        </p:txBody>
      </p:sp>
    </p:spTree>
    <p:extLst>
      <p:ext uri="{BB962C8B-B14F-4D97-AF65-F5344CB8AC3E}">
        <p14:creationId xmlns:p14="http://schemas.microsoft.com/office/powerpoint/2010/main" val="20950123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1C2043E-5A61-4998-B14B-43D15AF02B0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71" name="Rectangle 3">
            <a:extLst>
              <a:ext uri="{FF2B5EF4-FFF2-40B4-BE49-F238E27FC236}">
                <a16:creationId xmlns:a16="http://schemas.microsoft.com/office/drawing/2014/main" id="{719A6BA5-5646-465B-9C9D-24A59BD7EF9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920D3BC-89C4-484F-ACDD-221B0698FF3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Arial" panose="020B0604020202020204" pitchFamily="34" charset="0"/>
              </a:defRPr>
            </a:lvl1pPr>
          </a:lstStyle>
          <a:p>
            <a:pPr>
              <a:defRPr/>
            </a:pPr>
            <a:endParaRPr lang="en-GB" altLang="en-US"/>
          </a:p>
        </p:txBody>
      </p:sp>
      <p:sp>
        <p:nvSpPr>
          <p:cNvPr id="1029" name="Rectangle 5">
            <a:extLst>
              <a:ext uri="{FF2B5EF4-FFF2-40B4-BE49-F238E27FC236}">
                <a16:creationId xmlns:a16="http://schemas.microsoft.com/office/drawing/2014/main" id="{0FF3E3F5-2BE5-4B7F-BD3F-D880F1F1B32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Arial" panose="020B0604020202020204" pitchFamily="34" charset="0"/>
              </a:defRPr>
            </a:lvl1pPr>
          </a:lstStyle>
          <a:p>
            <a:pPr>
              <a:defRPr/>
            </a:pPr>
            <a:endParaRPr lang="en-GB" altLang="en-US"/>
          </a:p>
        </p:txBody>
      </p:sp>
      <p:sp>
        <p:nvSpPr>
          <p:cNvPr id="1030" name="Rectangle 6">
            <a:extLst>
              <a:ext uri="{FF2B5EF4-FFF2-40B4-BE49-F238E27FC236}">
                <a16:creationId xmlns:a16="http://schemas.microsoft.com/office/drawing/2014/main" id="{1A5B24F1-3627-4879-AB24-66E51A9B0A2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4D5DBDE2-36F3-47C7-8833-3DA3A0170A20}" type="slidenum">
              <a:rPr lang="en-GB" altLang="en-US"/>
              <a:pPr/>
              <a:t>‹#›</a:t>
            </a:fld>
            <a:endParaRPr lang="en-GB" altLang="en-US"/>
          </a:p>
        </p:txBody>
      </p:sp>
    </p:spTree>
    <p:extLst>
      <p:ext uri="{BB962C8B-B14F-4D97-AF65-F5344CB8AC3E}">
        <p14:creationId xmlns:p14="http://schemas.microsoft.com/office/powerpoint/2010/main" val="77365145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8C3AEF-4659-AAA6-CF77-7F90FA83C76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2291" name="Rectangle 3">
            <a:extLst>
              <a:ext uri="{FF2B5EF4-FFF2-40B4-BE49-F238E27FC236}">
                <a16:creationId xmlns:a16="http://schemas.microsoft.com/office/drawing/2014/main" id="{D8004DFD-F3D2-B779-F962-D0228E0F39F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E4E62CF-E85E-4962-84D3-51FE30A5FCF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ED688A9C-72E3-4264-A73F-A4DC445444D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A3C8FDD7-BD2A-4EDE-8B9F-B7E4B05007C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6678C312-DA9F-4C9F-A5A7-404235F5D490}" type="slidenum">
              <a:rPr lang="en-GB" altLang="en-US"/>
              <a:pPr/>
              <a:t>‹#›</a:t>
            </a:fld>
            <a:endParaRPr lang="en-GB" altLang="en-US"/>
          </a:p>
        </p:txBody>
      </p:sp>
    </p:spTree>
    <p:extLst>
      <p:ext uri="{BB962C8B-B14F-4D97-AF65-F5344CB8AC3E}">
        <p14:creationId xmlns:p14="http://schemas.microsoft.com/office/powerpoint/2010/main" val="314650117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64B07C5-742D-47D7-931A-24F8B4E4AE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8195" name="Rectangle 3">
            <a:extLst>
              <a:ext uri="{FF2B5EF4-FFF2-40B4-BE49-F238E27FC236}">
                <a16:creationId xmlns:a16="http://schemas.microsoft.com/office/drawing/2014/main" id="{45ADB786-B46A-4E9B-97AA-AC76AAE4E54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B8C9CE2-34F3-48D3-977C-FA9B07C359A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FDDA3F0B-83DF-409B-A3D3-85E92892CD1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D9CF7A5B-8054-4AA4-9B2D-9BEE25F4393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7AEFDDFA-4BE0-4C5A-89DB-7EBA12AD7F5A}" type="slidenum">
              <a:rPr lang="en-GB" altLang="en-US"/>
              <a:pPr>
                <a:defRPr/>
              </a:pPr>
              <a:t>‹#›</a:t>
            </a:fld>
            <a:endParaRPr lang="en-GB" altLang="en-US"/>
          </a:p>
        </p:txBody>
      </p:sp>
    </p:spTree>
    <p:extLst>
      <p:ext uri="{BB962C8B-B14F-4D97-AF65-F5344CB8AC3E}">
        <p14:creationId xmlns:p14="http://schemas.microsoft.com/office/powerpoint/2010/main" val="25088578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53.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44" y="201007"/>
            <a:ext cx="8964488" cy="1154162"/>
          </a:xfrm>
          <a:prstGeom prst="rect">
            <a:avLst/>
          </a:prstGeom>
        </p:spPr>
        <p:txBody>
          <a:bodyPr wrap="square">
            <a:spAutoFit/>
          </a:bodyPr>
          <a:lstStyle/>
          <a:p>
            <a:r>
              <a:rPr lang="en-GB" altLang="en-US" dirty="0">
                <a:latin typeface="Comic Sans MS" pitchFamily="66" charset="0"/>
              </a:rPr>
              <a:t>				            	      </a:t>
            </a:r>
            <a:r>
              <a:rPr lang="en-GB" altLang="en-US" dirty="0" err="1">
                <a:latin typeface="Comic Sans MS" pitchFamily="66" charset="0"/>
              </a:rPr>
              <a:t>Fecha</a:t>
            </a:r>
            <a:r>
              <a:rPr lang="en-GB" altLang="en-US" dirty="0">
                <a:latin typeface="Comic Sans MS" pitchFamily="66" charset="0"/>
              </a:rPr>
              <a:t>: </a:t>
            </a:r>
            <a:r>
              <a:rPr lang="en-GB" altLang="en-US" dirty="0" err="1">
                <a:latin typeface="Comic Sans MS" pitchFamily="66" charset="0"/>
              </a:rPr>
              <a:t>jueves</a:t>
            </a:r>
            <a:r>
              <a:rPr lang="en-GB" altLang="en-US" dirty="0">
                <a:latin typeface="Comic Sans MS" pitchFamily="66" charset="0"/>
              </a:rPr>
              <a:t>, 27 de </a:t>
            </a:r>
            <a:r>
              <a:rPr lang="en-GB" altLang="en-US" dirty="0" err="1">
                <a:latin typeface="Comic Sans MS" pitchFamily="66" charset="0"/>
              </a:rPr>
              <a:t>noviembre</a:t>
            </a:r>
            <a:endParaRPr lang="en-GB" altLang="en-US" dirty="0">
              <a:latin typeface="Comic Sans MS" pitchFamily="66" charset="0"/>
            </a:endParaRPr>
          </a:p>
          <a:p>
            <a:r>
              <a:rPr lang="en-GB" altLang="en-US" dirty="0">
                <a:latin typeface="Comic Sans MS" pitchFamily="66" charset="0"/>
              </a:rPr>
              <a:t>			</a:t>
            </a:r>
            <a:r>
              <a:rPr lang="en-GB" altLang="en-US" sz="2400" b="1" dirty="0">
                <a:latin typeface="Comic Sans MS" pitchFamily="66" charset="0"/>
              </a:rPr>
              <a:t>Intermediate 1 </a:t>
            </a:r>
            <a:r>
              <a:rPr lang="en-GB" altLang="en-US" dirty="0">
                <a:latin typeface="Comic Sans MS" pitchFamily="66" charset="0"/>
              </a:rPr>
              <a:t>            	  	</a:t>
            </a:r>
          </a:p>
          <a:p>
            <a:endParaRPr lang="en-GB" sz="900" dirty="0">
              <a:latin typeface="Comic Sans MS" pitchFamily="66" charset="0"/>
            </a:endParaRPr>
          </a:p>
          <a:p>
            <a:r>
              <a:rPr lang="en-GB" dirty="0">
                <a:latin typeface="Comic Sans MS" pitchFamily="66" charset="0"/>
              </a:rPr>
              <a:t>			</a:t>
            </a:r>
            <a:r>
              <a:rPr lang="es-ES" dirty="0">
                <a:latin typeface="Comic Sans MS" pitchFamily="66" charset="0"/>
              </a:rPr>
              <a:t>Unidad 10</a:t>
            </a:r>
            <a:endParaRPr lang="es-ES" dirty="0"/>
          </a:p>
        </p:txBody>
      </p:sp>
      <p:sp>
        <p:nvSpPr>
          <p:cNvPr id="3" name="2 Rectángulo"/>
          <p:cNvSpPr/>
          <p:nvPr/>
        </p:nvSpPr>
        <p:spPr>
          <a:xfrm>
            <a:off x="322965" y="2105561"/>
            <a:ext cx="7127272" cy="1015663"/>
          </a:xfrm>
          <a:prstGeom prst="rect">
            <a:avLst/>
          </a:prstGeom>
        </p:spPr>
        <p:txBody>
          <a:bodyPr wrap="none">
            <a:spAutoFit/>
          </a:bodyPr>
          <a:lstStyle/>
          <a:p>
            <a:pPr marL="457200" indent="-457200">
              <a:buFont typeface="Arial" panose="020B0604020202020204" pitchFamily="34" charset="0"/>
              <a:buChar char="•"/>
            </a:pPr>
            <a:r>
              <a:rPr lang="es-ES" sz="3000" dirty="0">
                <a:solidFill>
                  <a:schemeClr val="accent6">
                    <a:lumMod val="50000"/>
                  </a:schemeClr>
                </a:solidFill>
                <a:latin typeface="Comic Sans MS" pitchFamily="66" charset="0"/>
              </a:rPr>
              <a:t>Las estaciones</a:t>
            </a:r>
          </a:p>
          <a:p>
            <a:pPr marL="457200" indent="-457200">
              <a:buFont typeface="Arial" panose="020B0604020202020204" pitchFamily="34" charset="0"/>
              <a:buChar char="•"/>
            </a:pPr>
            <a:r>
              <a:rPr lang="es-ES" sz="3000" dirty="0">
                <a:solidFill>
                  <a:schemeClr val="accent6">
                    <a:lumMod val="50000"/>
                  </a:schemeClr>
                </a:solidFill>
                <a:latin typeface="Comic Sans MS" pitchFamily="66" charset="0"/>
              </a:rPr>
              <a:t>Vocabulario relativo a las vacaciones</a:t>
            </a:r>
          </a:p>
        </p:txBody>
      </p:sp>
      <p:pic>
        <p:nvPicPr>
          <p:cNvPr id="5" name="Picture 7"/>
          <p:cNvPicPr>
            <a:picLocks noChangeAspect="1" noChangeArrowheads="1"/>
          </p:cNvPicPr>
          <p:nvPr/>
        </p:nvPicPr>
        <p:blipFill>
          <a:blip r:embed="rId2" cstate="print"/>
          <a:srcRect/>
          <a:stretch>
            <a:fillRect/>
          </a:stretch>
        </p:blipFill>
        <p:spPr bwMode="auto">
          <a:xfrm>
            <a:off x="6804248" y="4077072"/>
            <a:ext cx="1852046" cy="21045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car parked on a road&#10;&#10;AI-generated content may be incorrect.">
            <a:extLst>
              <a:ext uri="{FF2B5EF4-FFF2-40B4-BE49-F238E27FC236}">
                <a16:creationId xmlns:a16="http://schemas.microsoft.com/office/drawing/2014/main" id="{8C918E42-01A4-0F0B-9C34-B93D31E3C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17" y="368283"/>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alm trees on a beach&#10;&#10;AI-generated content may be incorrect.">
            <a:extLst>
              <a:ext uri="{FF2B5EF4-FFF2-40B4-BE49-F238E27FC236}">
                <a16:creationId xmlns:a16="http://schemas.microsoft.com/office/drawing/2014/main" id="{F6080BA7-E91F-1B69-DE99-A27DBD7F28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66" y="573898"/>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AEFF943-E7A2-4E6E-8731-C898914F2C00}"/>
              </a:ext>
            </a:extLst>
          </p:cNvPr>
          <p:cNvSpPr>
            <a:spLocks noGrp="1" noChangeArrowheads="1"/>
          </p:cNvSpPr>
          <p:nvPr>
            <p:ph type="ctrTitle"/>
          </p:nvPr>
        </p:nvSpPr>
        <p:spPr>
          <a:xfrm>
            <a:off x="827088" y="1149350"/>
            <a:ext cx="4748212" cy="1398588"/>
          </a:xfrm>
        </p:spPr>
        <p:txBody>
          <a:bodyPr/>
          <a:lstStyle/>
          <a:p>
            <a:r>
              <a:rPr lang="en-GB" altLang="en-US" dirty="0" err="1">
                <a:solidFill>
                  <a:srgbClr val="C00000"/>
                </a:solidFill>
                <a:latin typeface="Comic Sans MS" panose="030F0702030302020204" pitchFamily="66" charset="0"/>
              </a:rPr>
              <a:t>Última</a:t>
            </a:r>
            <a:r>
              <a:rPr lang="en-US" altLang="en-US" dirty="0">
                <a:solidFill>
                  <a:srgbClr val="C00000"/>
                </a:solidFill>
                <a:latin typeface="Comic Sans MS" panose="030F0702030302020204" pitchFamily="66" charset="0"/>
              </a:rPr>
              <a:t> </a:t>
            </a:r>
            <a:r>
              <a:rPr lang="en-US" altLang="en-US" dirty="0" err="1">
                <a:latin typeface="Comic Sans MS" panose="030F0702030302020204" pitchFamily="66" charset="0"/>
              </a:rPr>
              <a:t>semana</a:t>
            </a:r>
            <a:endParaRPr lang="en-US" altLang="en-US" dirty="0">
              <a:latin typeface="Comic Sans MS" panose="030F0702030302020204" pitchFamily="66" charset="0"/>
            </a:endParaRPr>
          </a:p>
        </p:txBody>
      </p:sp>
      <p:pic>
        <p:nvPicPr>
          <p:cNvPr id="32771" name="Picture 18" descr="C:\Users\Lewis Andrews\AppData\Local\Microsoft\Windows\Temporary Internet Files\Content.IE5\3SN5MKYN\americas6[1].gif">
            <a:extLst>
              <a:ext uri="{FF2B5EF4-FFF2-40B4-BE49-F238E27FC236}">
                <a16:creationId xmlns:a16="http://schemas.microsoft.com/office/drawing/2014/main" id="{198A220D-7566-448B-A1B4-23DEEE448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765175"/>
            <a:ext cx="33432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descr="Plik:Spain administrative map PL.png">
            <a:extLst>
              <a:ext uri="{FF2B5EF4-FFF2-40B4-BE49-F238E27FC236}">
                <a16:creationId xmlns:a16="http://schemas.microsoft.com/office/drawing/2014/main" id="{B0A1BCFE-A5DB-4A5B-98E0-4F73378547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533650"/>
            <a:ext cx="12985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5E403-3A8E-3E4E-4ABB-8A8745AB1D52}"/>
              </a:ext>
            </a:extLst>
          </p:cNvPr>
          <p:cNvPicPr>
            <a:picLocks noChangeAspect="1"/>
          </p:cNvPicPr>
          <p:nvPr/>
        </p:nvPicPr>
        <p:blipFill>
          <a:blip r:embed="rId2"/>
          <a:stretch>
            <a:fillRect/>
          </a:stretch>
        </p:blipFill>
        <p:spPr>
          <a:xfrm>
            <a:off x="611560" y="296222"/>
            <a:ext cx="7848872" cy="626555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CC4263-A884-676B-04B7-34E3687FEC1B}"/>
                  </a:ext>
                </a:extLst>
              </p14:cNvPr>
              <p14:cNvContentPartPr/>
              <p14:nvPr/>
            </p14:nvContentPartPr>
            <p14:xfrm>
              <a:off x="1665377" y="5137611"/>
              <a:ext cx="314640" cy="45000"/>
            </p14:xfrm>
          </p:contentPart>
        </mc:Choice>
        <mc:Fallback xmlns="">
          <p:pic>
            <p:nvPicPr>
              <p:cNvPr id="6" name="Ink 5">
                <a:extLst>
                  <a:ext uri="{FF2B5EF4-FFF2-40B4-BE49-F238E27FC236}">
                    <a16:creationId xmlns:a16="http://schemas.microsoft.com/office/drawing/2014/main" id="{7DCC4263-A884-676B-04B7-34E3687FEC1B}"/>
                  </a:ext>
                </a:extLst>
              </p:cNvPr>
              <p:cNvPicPr/>
              <p:nvPr/>
            </p:nvPicPr>
            <p:blipFill>
              <a:blip r:embed="rId4"/>
              <a:stretch>
                <a:fillRect/>
              </a:stretch>
            </p:blipFill>
            <p:spPr>
              <a:xfrm>
                <a:off x="1575377" y="4957611"/>
                <a:ext cx="4942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6815ECA-7136-C337-5C55-5259188A7F33}"/>
                  </a:ext>
                </a:extLst>
              </p14:cNvPr>
              <p14:cNvContentPartPr/>
              <p14:nvPr/>
            </p14:nvContentPartPr>
            <p14:xfrm>
              <a:off x="1708937" y="5660331"/>
              <a:ext cx="1143000" cy="32760"/>
            </p14:xfrm>
          </p:contentPart>
        </mc:Choice>
        <mc:Fallback xmlns="">
          <p:pic>
            <p:nvPicPr>
              <p:cNvPr id="8" name="Ink 7">
                <a:extLst>
                  <a:ext uri="{FF2B5EF4-FFF2-40B4-BE49-F238E27FC236}">
                    <a16:creationId xmlns:a16="http://schemas.microsoft.com/office/drawing/2014/main" id="{B6815ECA-7136-C337-5C55-5259188A7F33}"/>
                  </a:ext>
                </a:extLst>
              </p:cNvPr>
              <p:cNvPicPr/>
              <p:nvPr/>
            </p:nvPicPr>
            <p:blipFill>
              <a:blip r:embed="rId6"/>
              <a:stretch>
                <a:fillRect/>
              </a:stretch>
            </p:blipFill>
            <p:spPr>
              <a:xfrm>
                <a:off x="1618937" y="5480331"/>
                <a:ext cx="13226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76147B1-3BCF-A51D-EF3B-0C0A0EAF1A5D}"/>
                  </a:ext>
                </a:extLst>
              </p14:cNvPr>
              <p14:cNvContentPartPr/>
              <p14:nvPr/>
            </p14:nvContentPartPr>
            <p14:xfrm>
              <a:off x="1785257" y="6301851"/>
              <a:ext cx="1939680" cy="55440"/>
            </p14:xfrm>
          </p:contentPart>
        </mc:Choice>
        <mc:Fallback xmlns="">
          <p:pic>
            <p:nvPicPr>
              <p:cNvPr id="9" name="Ink 8">
                <a:extLst>
                  <a:ext uri="{FF2B5EF4-FFF2-40B4-BE49-F238E27FC236}">
                    <a16:creationId xmlns:a16="http://schemas.microsoft.com/office/drawing/2014/main" id="{676147B1-3BCF-A51D-EF3B-0C0A0EAF1A5D}"/>
                  </a:ext>
                </a:extLst>
              </p:cNvPr>
              <p:cNvPicPr/>
              <p:nvPr/>
            </p:nvPicPr>
            <p:blipFill>
              <a:blip r:embed="rId8"/>
              <a:stretch>
                <a:fillRect/>
              </a:stretch>
            </p:blipFill>
            <p:spPr>
              <a:xfrm>
                <a:off x="1695257" y="6122211"/>
                <a:ext cx="2119320" cy="415080"/>
              </a:xfrm>
              <a:prstGeom prst="rect">
                <a:avLst/>
              </a:prstGeom>
            </p:spPr>
          </p:pic>
        </mc:Fallback>
      </mc:AlternateContent>
      <p:sp>
        <p:nvSpPr>
          <p:cNvPr id="10" name="TextBox 9">
            <a:extLst>
              <a:ext uri="{FF2B5EF4-FFF2-40B4-BE49-F238E27FC236}">
                <a16:creationId xmlns:a16="http://schemas.microsoft.com/office/drawing/2014/main" id="{8A10D670-4613-9B77-8213-5B3013FCE844}"/>
              </a:ext>
            </a:extLst>
          </p:cNvPr>
          <p:cNvSpPr txBox="1"/>
          <p:nvPr/>
        </p:nvSpPr>
        <p:spPr>
          <a:xfrm>
            <a:off x="4292484" y="4961339"/>
            <a:ext cx="3600400" cy="1600438"/>
          </a:xfrm>
          <a:prstGeom prst="rect">
            <a:avLst/>
          </a:prstGeom>
          <a:solidFill>
            <a:srgbClr val="FFFF99"/>
          </a:solidFill>
        </p:spPr>
        <p:txBody>
          <a:bodyPr wrap="square" rtlCol="0">
            <a:spAutoFit/>
          </a:bodyPr>
          <a:lstStyle/>
          <a:p>
            <a:pPr>
              <a:spcAft>
                <a:spcPts val="1200"/>
              </a:spcAft>
            </a:pPr>
            <a:r>
              <a:rPr lang="en-GB" sz="2600" b="1" dirty="0">
                <a:latin typeface="Comic Sans MS" panose="030F0702030302020204" pitchFamily="66" charset="0"/>
              </a:rPr>
              <a:t>20</a:t>
            </a:r>
            <a:r>
              <a:rPr lang="en-GB" sz="2600" b="1" baseline="30000" dirty="0">
                <a:latin typeface="Comic Sans MS" panose="030F0702030302020204" pitchFamily="66" charset="0"/>
              </a:rPr>
              <a:t>th</a:t>
            </a:r>
            <a:r>
              <a:rPr lang="en-GB" sz="2600" b="1" dirty="0">
                <a:latin typeface="Comic Sans MS" panose="030F0702030302020204" pitchFamily="66" charset="0"/>
              </a:rPr>
              <a:t>. January</a:t>
            </a:r>
          </a:p>
          <a:p>
            <a:pPr>
              <a:spcAft>
                <a:spcPts val="1200"/>
              </a:spcAft>
            </a:pPr>
            <a:r>
              <a:rPr lang="en-GB" sz="2600" b="1" dirty="0">
                <a:latin typeface="Comic Sans MS" panose="030F0702030302020204" pitchFamily="66" charset="0"/>
              </a:rPr>
              <a:t>Tuesday</a:t>
            </a:r>
          </a:p>
          <a:p>
            <a:pPr>
              <a:spcAft>
                <a:spcPts val="1200"/>
              </a:spcAft>
            </a:pPr>
            <a:r>
              <a:rPr lang="en-GB" sz="2600" b="1" dirty="0">
                <a:latin typeface="Comic Sans MS" panose="030F0702030302020204" pitchFamily="66" charset="0"/>
              </a:rPr>
              <a:t>6 to 7:30</a:t>
            </a:r>
          </a:p>
        </p:txBody>
      </p:sp>
    </p:spTree>
    <p:extLst>
      <p:ext uri="{BB962C8B-B14F-4D97-AF65-F5344CB8AC3E}">
        <p14:creationId xmlns:p14="http://schemas.microsoft.com/office/powerpoint/2010/main" val="217781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77E794-1F89-28D1-921F-DE0B58CA5414}"/>
              </a:ext>
            </a:extLst>
          </p:cNvPr>
          <p:cNvGraphicFramePr>
            <a:graphicFrameLocks noGrp="1"/>
          </p:cNvGraphicFramePr>
          <p:nvPr>
            <p:extLst>
              <p:ext uri="{D42A27DB-BD31-4B8C-83A1-F6EECF244321}">
                <p14:modId xmlns:p14="http://schemas.microsoft.com/office/powerpoint/2010/main" val="3799963282"/>
              </p:ext>
            </p:extLst>
          </p:nvPr>
        </p:nvGraphicFramePr>
        <p:xfrm>
          <a:off x="431540" y="123888"/>
          <a:ext cx="8280920" cy="6610224"/>
        </p:xfrm>
        <a:graphic>
          <a:graphicData uri="http://schemas.openxmlformats.org/drawingml/2006/table">
            <a:tbl>
              <a:tblPr firstRow="1" firstCol="1" bandRow="1"/>
              <a:tblGrid>
                <a:gridCol w="2760043">
                  <a:extLst>
                    <a:ext uri="{9D8B030D-6E8A-4147-A177-3AD203B41FA5}">
                      <a16:colId xmlns:a16="http://schemas.microsoft.com/office/drawing/2014/main" val="2859287425"/>
                    </a:ext>
                  </a:extLst>
                </a:gridCol>
                <a:gridCol w="2760043">
                  <a:extLst>
                    <a:ext uri="{9D8B030D-6E8A-4147-A177-3AD203B41FA5}">
                      <a16:colId xmlns:a16="http://schemas.microsoft.com/office/drawing/2014/main" val="884215849"/>
                    </a:ext>
                  </a:extLst>
                </a:gridCol>
                <a:gridCol w="2760834">
                  <a:extLst>
                    <a:ext uri="{9D8B030D-6E8A-4147-A177-3AD203B41FA5}">
                      <a16:colId xmlns:a16="http://schemas.microsoft.com/office/drawing/2014/main" val="3340762219"/>
                    </a:ext>
                  </a:extLst>
                </a:gridCol>
              </a:tblGrid>
              <a:tr h="1131491">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Servir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Sirvo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Sirves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Sirve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Servimos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Servís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Sirven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4351" marR="2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Conseguir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Consigo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Consigues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Consigue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Conseguimos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Conseguís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Consiguen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4351" marR="2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Elegir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Elijo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Eliges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Elige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Elegimos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Elegís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Eligen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4351" marR="2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160264"/>
                  </a:ext>
                </a:extLst>
              </a:tr>
              <a:tr h="1131491">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Aprobar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Apruebo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Apruebas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Aprueba</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Aprobamos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Aprobáis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Aprueban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4351" marR="2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Acostarse</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Me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acuesto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Te</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acuestas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acuesta</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Nos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acostamos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Os</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acostáis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acuestan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4351" marR="2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Corregir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Corrijo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Corriges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Corrige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Corregimos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Corregís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Corrigen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4351" marR="2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7710768"/>
                  </a:ext>
                </a:extLst>
              </a:tr>
            </a:tbl>
          </a:graphicData>
        </a:graphic>
      </p:graphicFrame>
    </p:spTree>
    <p:extLst>
      <p:ext uri="{BB962C8B-B14F-4D97-AF65-F5344CB8AC3E}">
        <p14:creationId xmlns:p14="http://schemas.microsoft.com/office/powerpoint/2010/main" val="292953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CD15-11DB-3C70-23E3-025558953F98}"/>
              </a:ext>
            </a:extLst>
          </p:cNvPr>
          <p:cNvSpPr>
            <a:spLocks noGrp="1"/>
          </p:cNvSpPr>
          <p:nvPr>
            <p:ph type="title"/>
          </p:nvPr>
        </p:nvSpPr>
        <p:spPr>
          <a:xfrm>
            <a:off x="539552" y="1844824"/>
            <a:ext cx="8229600" cy="1143000"/>
          </a:xfrm>
        </p:spPr>
        <p:txBody>
          <a:bodyPr/>
          <a:lstStyle/>
          <a:p>
            <a:pPr algn="l"/>
            <a:r>
              <a:rPr lang="en-GB" sz="2000" dirty="0"/>
              <a:t>La </a:t>
            </a:r>
            <a:r>
              <a:rPr lang="en-GB" sz="2000" dirty="0" err="1"/>
              <a:t>semana</a:t>
            </a:r>
            <a:r>
              <a:rPr lang="en-GB" sz="2000" dirty="0"/>
              <a:t> </a:t>
            </a:r>
            <a:r>
              <a:rPr lang="en-GB" sz="2000" dirty="0" err="1"/>
              <a:t>pasada</a:t>
            </a:r>
            <a:r>
              <a:rPr lang="en-GB" sz="2000" dirty="0"/>
              <a:t> </a:t>
            </a:r>
            <a:r>
              <a:rPr lang="en-GB" sz="2000" dirty="0" err="1">
                <a:highlight>
                  <a:srgbClr val="FFFF00"/>
                </a:highlight>
              </a:rPr>
              <a:t>elegí</a:t>
            </a:r>
            <a:r>
              <a:rPr lang="en-GB" sz="2000" dirty="0"/>
              <a:t> </a:t>
            </a:r>
            <a:r>
              <a:rPr lang="en-GB" sz="2000" dirty="0" err="1"/>
              <a:t>ir</a:t>
            </a:r>
            <a:r>
              <a:rPr lang="en-GB" sz="2000" dirty="0"/>
              <a:t> a un </a:t>
            </a:r>
            <a:r>
              <a:rPr lang="en-GB" sz="2000" dirty="0" err="1"/>
              <a:t>concierto</a:t>
            </a:r>
            <a:r>
              <a:rPr lang="en-GB" sz="2000" dirty="0"/>
              <a:t> de </a:t>
            </a:r>
            <a:r>
              <a:rPr lang="en-GB" sz="2000" dirty="0" err="1"/>
              <a:t>música</a:t>
            </a:r>
            <a:r>
              <a:rPr lang="en-GB" sz="2000" dirty="0"/>
              <a:t> </a:t>
            </a:r>
            <a:r>
              <a:rPr lang="en-GB" sz="2000" dirty="0" err="1"/>
              <a:t>en</a:t>
            </a:r>
            <a:r>
              <a:rPr lang="en-GB" sz="2000" dirty="0"/>
              <a:t> Londres de Hans Zimmer.</a:t>
            </a:r>
            <a:br>
              <a:rPr lang="en-GB" sz="2000" dirty="0"/>
            </a:br>
            <a:r>
              <a:rPr lang="en-GB" sz="2000" dirty="0"/>
              <a:t>No </a:t>
            </a:r>
            <a:r>
              <a:rPr lang="en-GB" sz="2000" dirty="0" err="1"/>
              <a:t>quiero</a:t>
            </a:r>
            <a:r>
              <a:rPr lang="en-GB" sz="2000" dirty="0"/>
              <a:t> </a:t>
            </a:r>
            <a:r>
              <a:rPr lang="en-GB" sz="2000" dirty="0" err="1"/>
              <a:t>que</a:t>
            </a:r>
            <a:r>
              <a:rPr lang="en-GB" sz="2000" dirty="0"/>
              <a:t> </a:t>
            </a:r>
            <a:r>
              <a:rPr lang="en-GB" sz="2000" dirty="0" err="1"/>
              <a:t>te</a:t>
            </a:r>
            <a:r>
              <a:rPr lang="en-GB" sz="2000" dirty="0"/>
              <a:t> </a:t>
            </a:r>
            <a:r>
              <a:rPr lang="en-GB" sz="2000" dirty="0" err="1"/>
              <a:t>despidas</a:t>
            </a:r>
            <a:r>
              <a:rPr lang="en-GB" sz="2000" dirty="0"/>
              <a:t> </a:t>
            </a:r>
            <a:r>
              <a:rPr lang="en-GB" sz="2000" dirty="0" err="1"/>
              <a:t>esta</a:t>
            </a:r>
            <a:r>
              <a:rPr lang="en-GB" sz="2000" dirty="0"/>
              <a:t> </a:t>
            </a:r>
            <a:r>
              <a:rPr lang="en-GB" sz="2000" dirty="0" err="1"/>
              <a:t>noche</a:t>
            </a:r>
            <a:r>
              <a:rPr lang="en-GB" sz="2000" dirty="0"/>
              <a:t>.</a:t>
            </a:r>
            <a:br>
              <a:rPr lang="en-GB" sz="2000" dirty="0"/>
            </a:br>
            <a:r>
              <a:rPr lang="en-GB" sz="2000" dirty="0"/>
              <a:t>Me </a:t>
            </a:r>
            <a:r>
              <a:rPr lang="en-GB" sz="2000" dirty="0" err="1"/>
              <a:t>acuesto</a:t>
            </a:r>
            <a:r>
              <a:rPr lang="en-GB" sz="2000" dirty="0"/>
              <a:t> a las </a:t>
            </a:r>
            <a:r>
              <a:rPr lang="en-GB" sz="2000" dirty="0" err="1"/>
              <a:t>nueve</a:t>
            </a:r>
            <a:r>
              <a:rPr lang="en-GB" sz="2000" dirty="0"/>
              <a:t>.</a:t>
            </a:r>
            <a:br>
              <a:rPr lang="en-GB" sz="2000" dirty="0"/>
            </a:br>
            <a:r>
              <a:rPr lang="en-GB" sz="2000" dirty="0"/>
              <a:t>Me </a:t>
            </a:r>
            <a:r>
              <a:rPr lang="en-GB" sz="2000" dirty="0" err="1"/>
              <a:t>pruebo</a:t>
            </a:r>
            <a:r>
              <a:rPr lang="en-GB" sz="2000" dirty="0"/>
              <a:t> un par de </a:t>
            </a:r>
            <a:r>
              <a:rPr lang="en-GB" sz="2000" dirty="0" err="1"/>
              <a:t>zapatos</a:t>
            </a:r>
            <a:br>
              <a:rPr lang="en-GB" sz="2000" dirty="0"/>
            </a:br>
            <a:r>
              <a:rPr lang="en-GB" sz="2000" dirty="0" err="1"/>
              <a:t>en</a:t>
            </a:r>
            <a:r>
              <a:rPr lang="en-GB" sz="2000" dirty="0"/>
              <a:t> la </a:t>
            </a:r>
            <a:r>
              <a:rPr lang="en-GB" sz="2000" dirty="0" err="1"/>
              <a:t>zapatería</a:t>
            </a:r>
            <a:r>
              <a:rPr lang="en-GB" sz="2000" dirty="0"/>
              <a:t>.</a:t>
            </a:r>
            <a:br>
              <a:rPr lang="en-GB" sz="2000" dirty="0"/>
            </a:br>
            <a:r>
              <a:rPr lang="en-GB" sz="2000" dirty="0" err="1"/>
              <a:t>Devuelvo</a:t>
            </a:r>
            <a:r>
              <a:rPr lang="en-GB" sz="2000" dirty="0"/>
              <a:t> las botas </a:t>
            </a:r>
            <a:r>
              <a:rPr lang="en-GB" sz="2000" dirty="0" err="1"/>
              <a:t>nuevas</a:t>
            </a:r>
            <a:r>
              <a:rPr lang="en-GB" sz="2000" dirty="0"/>
              <a:t> </a:t>
            </a:r>
            <a:r>
              <a:rPr lang="en-GB" sz="2000" dirty="0" err="1"/>
              <a:t>porque</a:t>
            </a:r>
            <a:r>
              <a:rPr lang="en-GB" sz="2000" dirty="0"/>
              <a:t> no son </a:t>
            </a:r>
            <a:r>
              <a:rPr lang="en-GB" sz="2000" dirty="0" err="1"/>
              <a:t>cómodas</a:t>
            </a:r>
            <a:r>
              <a:rPr lang="en-GB" sz="2000" dirty="0"/>
              <a:t>.</a:t>
            </a:r>
            <a:br>
              <a:rPr lang="en-GB" sz="2000" dirty="0"/>
            </a:br>
            <a:r>
              <a:rPr lang="en-GB" sz="2000" dirty="0"/>
              <a:t>Durante mi </a:t>
            </a:r>
            <a:r>
              <a:rPr lang="en-GB" sz="2000" dirty="0" err="1"/>
              <a:t>curso</a:t>
            </a:r>
            <a:r>
              <a:rPr lang="en-GB" sz="2000" dirty="0"/>
              <a:t> de </a:t>
            </a:r>
            <a:r>
              <a:rPr lang="en-GB" sz="2000" dirty="0" err="1"/>
              <a:t>espa</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ñol</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br>
              <a:rPr lang="en-GB" sz="2000" kern="100" dirty="0">
                <a:latin typeface="Comic Sans MS" panose="030F0702030302020204" pitchFamily="66" charset="0"/>
                <a:ea typeface="Calibri" panose="020F0502020204030204" pitchFamily="34" charset="0"/>
                <a:cs typeface="Times New Roman" panose="02020603050405020304" pitchFamily="18" charset="0"/>
              </a:rPr>
            </a:b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pregunto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mucho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hago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muchas</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preguntas</a:t>
            </a:r>
            <a:r>
              <a:rPr lang="en-GB" sz="2000" kern="100" dirty="0">
                <a:latin typeface="Comic Sans MS" panose="030F0702030302020204" pitchFamily="66" charset="0"/>
                <a:ea typeface="Calibri" panose="020F0502020204030204" pitchFamily="34" charset="0"/>
                <a:cs typeface="Times New Roman" panose="02020603050405020304" pitchFamily="18" charset="0"/>
              </a:rPr>
              <a:t>.</a:t>
            </a:r>
            <a:br>
              <a:rPr lang="en-GB" sz="2000" kern="100" dirty="0">
                <a:latin typeface="Comic Sans MS" panose="030F0702030302020204" pitchFamily="66" charset="0"/>
                <a:ea typeface="Calibri" panose="020F0502020204030204" pitchFamily="34" charset="0"/>
                <a:cs typeface="Times New Roman" panose="02020603050405020304" pitchFamily="18" charset="0"/>
              </a:rPr>
            </a:br>
            <a:r>
              <a:rPr lang="en-GB" sz="2000" kern="100" dirty="0">
                <a:latin typeface="Comic Sans MS" panose="030F0702030302020204" pitchFamily="66" charset="0"/>
                <a:ea typeface="Calibri" panose="020F0502020204030204" pitchFamily="34" charset="0"/>
                <a:cs typeface="Times New Roman" panose="02020603050405020304" pitchFamily="18" charset="0"/>
              </a:rPr>
              <a:t>Pido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una</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tortilla de patatas.</a:t>
            </a:r>
            <a:br>
              <a:rPr lang="en-GB" sz="2000" kern="100" dirty="0">
                <a:latin typeface="Comic Sans MS" panose="030F0702030302020204" pitchFamily="66" charset="0"/>
                <a:ea typeface="Calibri" panose="020F0502020204030204" pitchFamily="34" charset="0"/>
                <a:cs typeface="Times New Roman" panose="02020603050405020304" pitchFamily="18" charset="0"/>
              </a:rPr>
            </a:b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Anoche</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no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dormí</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mucho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porque</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nuestro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gato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maulló</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mucho</a:t>
            </a:r>
            <a:br>
              <a:rPr lang="en-GB" sz="2000" kern="100" dirty="0">
                <a:latin typeface="Comic Sans MS" panose="030F0702030302020204" pitchFamily="66" charset="0"/>
                <a:ea typeface="Calibri" panose="020F0502020204030204" pitchFamily="34" charset="0"/>
                <a:cs typeface="Times New Roman" panose="02020603050405020304" pitchFamily="18" charset="0"/>
              </a:rPr>
            </a:br>
            <a:r>
              <a:rPr lang="en-GB" sz="2000" kern="100" dirty="0">
                <a:latin typeface="Comic Sans MS" panose="030F0702030302020204" pitchFamily="66" charset="0"/>
                <a:ea typeface="Calibri" panose="020F0502020204030204" pitchFamily="34" charset="0"/>
                <a:cs typeface="Times New Roman" panose="02020603050405020304" pitchFamily="18" charset="0"/>
              </a:rPr>
              <a:t>El gato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maulla</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miau</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miau</a:t>
            </a:r>
            <a:r>
              <a:rPr lang="en-GB" sz="2000" kern="100" dirty="0">
                <a:latin typeface="Comic Sans MS" panose="030F0702030302020204" pitchFamily="66" charset="0"/>
                <a:ea typeface="Calibri" panose="020F0502020204030204" pitchFamily="34" charset="0"/>
                <a:cs typeface="Times New Roman" panose="02020603050405020304" pitchFamily="18" charset="0"/>
              </a:rPr>
              <a:t>)</a:t>
            </a:r>
            <a:br>
              <a:rPr lang="en-GB" sz="2000" kern="100" dirty="0">
                <a:latin typeface="Comic Sans MS" panose="030F0702030302020204" pitchFamily="66" charset="0"/>
                <a:ea typeface="Calibri" panose="020F0502020204030204" pitchFamily="34" charset="0"/>
                <a:cs typeface="Times New Roman" panose="02020603050405020304" pitchFamily="18" charset="0"/>
              </a:rPr>
            </a:br>
            <a:r>
              <a:rPr lang="en-GB" sz="2000" kern="100" dirty="0">
                <a:latin typeface="Comic Sans MS" panose="030F0702030302020204" pitchFamily="66" charset="0"/>
                <a:ea typeface="Calibri" panose="020F0502020204030204" pitchFamily="34" charset="0"/>
                <a:cs typeface="Times New Roman" panose="02020603050405020304" pitchFamily="18" charset="0"/>
              </a:rPr>
              <a:t>El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perro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ladra</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gua</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gua</a:t>
            </a:r>
            <a:r>
              <a:rPr lang="en-GB" sz="2000" kern="100" dirty="0">
                <a:latin typeface="Comic Sans MS" panose="030F0702030302020204" pitchFamily="66" charset="0"/>
                <a:ea typeface="Calibri" panose="020F0502020204030204" pitchFamily="34" charset="0"/>
                <a:cs typeface="Times New Roman" panose="02020603050405020304" pitchFamily="18" charset="0"/>
              </a:rPr>
              <a:t>)</a:t>
            </a:r>
            <a:br>
              <a:rPr lang="en-GB" sz="2000" kern="100" dirty="0">
                <a:latin typeface="Comic Sans MS" panose="030F0702030302020204" pitchFamily="66" charset="0"/>
                <a:ea typeface="Calibri" panose="020F0502020204030204" pitchFamily="34" charset="0"/>
                <a:cs typeface="Times New Roman" panose="02020603050405020304" pitchFamily="18" charset="0"/>
              </a:rPr>
            </a:b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Consigo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terminar</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mi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trabajo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 a </a:t>
            </a:r>
            <a:r>
              <a:rPr lang="en-GB" sz="2000" kern="100" dirty="0" err="1">
                <a:latin typeface="Comic Sans MS" panose="030F0702030302020204" pitchFamily="66" charset="0"/>
                <a:ea typeface="Calibri" panose="020F0502020204030204" pitchFamily="34" charset="0"/>
                <a:cs typeface="Times New Roman" panose="02020603050405020304" pitchFamily="18" charset="0"/>
              </a:rPr>
              <a:t>tiempo</a:t>
            </a:r>
            <a:r>
              <a:rPr lang="en-GB" sz="2000" kern="100" dirty="0">
                <a:latin typeface="Comic Sans MS" panose="030F0702030302020204" pitchFamily="66" charset="0"/>
                <a:ea typeface="Calibri" panose="020F0502020204030204" pitchFamily="34" charset="0"/>
                <a:cs typeface="Times New Roman" panose="02020603050405020304" pitchFamily="18" charset="0"/>
              </a:rPr>
              <a:t>.</a:t>
            </a:r>
            <a:endParaRPr lang="en-GB" sz="2000" dirty="0"/>
          </a:p>
        </p:txBody>
      </p:sp>
    </p:spTree>
    <p:extLst>
      <p:ext uri="{BB962C8B-B14F-4D97-AF65-F5344CB8AC3E}">
        <p14:creationId xmlns:p14="http://schemas.microsoft.com/office/powerpoint/2010/main" val="365199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C394-D946-A990-1DE1-B29BFC18223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A06AE3-1F1B-A426-F250-93EBFCCF4A4D}"/>
              </a:ext>
            </a:extLst>
          </p:cNvPr>
          <p:cNvGraphicFramePr>
            <a:graphicFrameLocks noGrp="1"/>
          </p:cNvGraphicFramePr>
          <p:nvPr>
            <p:extLst>
              <p:ext uri="{D42A27DB-BD31-4B8C-83A1-F6EECF244321}">
                <p14:modId xmlns:p14="http://schemas.microsoft.com/office/powerpoint/2010/main" val="449058147"/>
              </p:ext>
            </p:extLst>
          </p:nvPr>
        </p:nvGraphicFramePr>
        <p:xfrm>
          <a:off x="359532" y="188641"/>
          <a:ext cx="8424935" cy="6526137"/>
        </p:xfrm>
        <a:graphic>
          <a:graphicData uri="http://schemas.openxmlformats.org/drawingml/2006/table">
            <a:tbl>
              <a:tblPr firstRow="1" firstCol="1" bandRow="1"/>
              <a:tblGrid>
                <a:gridCol w="2808043">
                  <a:extLst>
                    <a:ext uri="{9D8B030D-6E8A-4147-A177-3AD203B41FA5}">
                      <a16:colId xmlns:a16="http://schemas.microsoft.com/office/drawing/2014/main" val="1281133273"/>
                    </a:ext>
                  </a:extLst>
                </a:gridCol>
                <a:gridCol w="2808043">
                  <a:extLst>
                    <a:ext uri="{9D8B030D-6E8A-4147-A177-3AD203B41FA5}">
                      <a16:colId xmlns:a16="http://schemas.microsoft.com/office/drawing/2014/main" val="3307418904"/>
                    </a:ext>
                  </a:extLst>
                </a:gridCol>
                <a:gridCol w="2808849">
                  <a:extLst>
                    <a:ext uri="{9D8B030D-6E8A-4147-A177-3AD203B41FA5}">
                      <a16:colId xmlns:a16="http://schemas.microsoft.com/office/drawing/2014/main" val="2962399887"/>
                    </a:ext>
                  </a:extLst>
                </a:gridCol>
              </a:tblGrid>
              <a:tr h="2543927">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Despedirse</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Me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despido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Te</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despides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despide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Nos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despedimos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Os</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despedís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despiden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702" marR="48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a:effectLst/>
                          <a:latin typeface="Comic Sans MS" panose="030F0702030302020204" pitchFamily="66" charset="0"/>
                          <a:ea typeface="Calibri" panose="020F0502020204030204" pitchFamily="34" charset="0"/>
                          <a:cs typeface="Times New Roman" panose="02020603050405020304" pitchFamily="18" charset="0"/>
                        </a:rPr>
                        <a:t>Devolver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Devuelvo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Devuelves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Devuelve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Devolvemos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Devolvéis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u="none" strike="noStrike" kern="100" dirty="0" err="1">
                          <a:effectLst/>
                          <a:latin typeface="Comic Sans MS" panose="030F0702030302020204" pitchFamily="66" charset="0"/>
                          <a:ea typeface="Calibri" panose="020F0502020204030204" pitchFamily="34" charset="0"/>
                          <a:cs typeface="Times New Roman" panose="02020603050405020304" pitchFamily="18" charset="0"/>
                        </a:rPr>
                        <a:t>Devuelven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702" marR="48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Pedir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Pido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Pides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Pide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Pedimos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Pedís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Piden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702" marR="48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822491"/>
                  </a:ext>
                </a:extLst>
              </a:tr>
              <a:tr h="3648761">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Dormirse</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Me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duermo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Te</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duermes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duerme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Nos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dormimos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Os</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dormís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duermen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702" marR="48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Desvestirse</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Me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desvisto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Te</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desvistes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desviste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Nos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desvestimos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Os</a:t>
                      </a: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desvestís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Se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desvisten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702" marR="48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2000" u="sng" kern="100" dirty="0" err="1">
                          <a:effectLst/>
                          <a:latin typeface="Comic Sans MS" panose="030F0702030302020204" pitchFamily="66" charset="0"/>
                          <a:ea typeface="Calibri" panose="020F0502020204030204" pitchFamily="34" charset="0"/>
                          <a:cs typeface="Times New Roman" panose="02020603050405020304" pitchFamily="18" charset="0"/>
                        </a:rPr>
                        <a:t>Soñar</a:t>
                      </a:r>
                      <a:r>
                        <a:rPr lang="en-GB" sz="2000" u="none" strike="noStrike"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Sue</a:t>
                      </a:r>
                      <a:r>
                        <a:rPr lang="en-GB" sz="2000" u="none" kern="100" dirty="0" err="1">
                          <a:effectLst/>
                          <a:latin typeface="Comic Sans MS" panose="030F0702030302020204" pitchFamily="66" charset="0"/>
                          <a:ea typeface="Calibri" panose="020F0502020204030204" pitchFamily="34" charset="0"/>
                          <a:cs typeface="Times New Roman" panose="02020603050405020304" pitchFamily="18" charset="0"/>
                        </a:rPr>
                        <a:t>ñ</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Sue</a:t>
                      </a:r>
                      <a:r>
                        <a:rPr lang="en-GB" sz="2000" u="none" kern="100" dirty="0" err="1">
                          <a:effectLst/>
                          <a:latin typeface="Comic Sans MS" panose="030F0702030302020204" pitchFamily="66" charset="0"/>
                          <a:ea typeface="Calibri" panose="020F0502020204030204" pitchFamily="34" charset="0"/>
                          <a:cs typeface="Times New Roman" panose="02020603050405020304" pitchFamily="18" charset="0"/>
                        </a:rPr>
                        <a:t>ñ</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Sue</a:t>
                      </a:r>
                      <a:r>
                        <a:rPr lang="en-GB" sz="2000" u="none" kern="100" dirty="0" err="1">
                          <a:effectLst/>
                          <a:latin typeface="Comic Sans MS" panose="030F0702030302020204" pitchFamily="66" charset="0"/>
                          <a:ea typeface="Calibri" panose="020F0502020204030204" pitchFamily="34" charset="0"/>
                          <a:cs typeface="Times New Roman" panose="02020603050405020304" pitchFamily="18" charset="0"/>
                        </a:rPr>
                        <a:t>ñ</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So</a:t>
                      </a:r>
                      <a:r>
                        <a:rPr lang="en-GB" sz="2000" u="none" kern="100" dirty="0" err="1">
                          <a:effectLst/>
                          <a:latin typeface="Comic Sans MS" panose="030F0702030302020204" pitchFamily="66" charset="0"/>
                          <a:ea typeface="Calibri" panose="020F0502020204030204" pitchFamily="34" charset="0"/>
                          <a:cs typeface="Times New Roman" panose="02020603050405020304" pitchFamily="18" charset="0"/>
                        </a:rPr>
                        <a:t>ñ</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amos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So</a:t>
                      </a:r>
                      <a:r>
                        <a:rPr lang="en-GB" sz="2000" u="none" kern="100" dirty="0" err="1">
                          <a:effectLst/>
                          <a:latin typeface="Comic Sans MS" panose="030F0702030302020204" pitchFamily="66" charset="0"/>
                          <a:ea typeface="Calibri" panose="020F0502020204030204" pitchFamily="34" charset="0"/>
                          <a:cs typeface="Times New Roman" panose="02020603050405020304" pitchFamily="18" charset="0"/>
                        </a:rPr>
                        <a:t>ñ</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áis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0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Sue</a:t>
                      </a:r>
                      <a:r>
                        <a:rPr lang="en-GB" sz="2000" u="none" kern="100" dirty="0" err="1">
                          <a:effectLst/>
                          <a:latin typeface="Comic Sans MS" panose="030F0702030302020204" pitchFamily="66" charset="0"/>
                          <a:ea typeface="Calibri" panose="020F0502020204030204" pitchFamily="34" charset="0"/>
                          <a:cs typeface="Times New Roman" panose="02020603050405020304" pitchFamily="18" charset="0"/>
                        </a:rPr>
                        <a:t>ñ</a:t>
                      </a:r>
                      <a:r>
                        <a:rPr lang="en-GB" sz="2000" kern="100" dirty="0" err="1">
                          <a:effectLst/>
                          <a:latin typeface="Comic Sans MS" panose="030F0702030302020204" pitchFamily="66" charset="0"/>
                          <a:ea typeface="Calibri" panose="020F0502020204030204" pitchFamily="34" charset="0"/>
                          <a:cs typeface="Times New Roman" panose="02020603050405020304" pitchFamily="18" charset="0"/>
                        </a:rPr>
                        <a:t>an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702" marR="48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3152227"/>
                  </a:ext>
                </a:extLst>
              </a:tr>
            </a:tbl>
          </a:graphicData>
        </a:graphic>
      </p:graphicFrame>
    </p:spTree>
    <p:extLst>
      <p:ext uri="{BB962C8B-B14F-4D97-AF65-F5344CB8AC3E}">
        <p14:creationId xmlns:p14="http://schemas.microsoft.com/office/powerpoint/2010/main" val="160935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00928" y="-24335"/>
            <a:ext cx="18069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s-ES" sz="3200" b="0" i="0" u="none" strike="noStrike" kern="1200" cap="none" spc="0" normalizeH="0" baseline="0" noProof="0" dirty="0">
                <a:ln>
                  <a:noFill/>
                </a:ln>
                <a:solidFill>
                  <a:prstClr val="black"/>
                </a:solidFill>
                <a:effectLst/>
                <a:uLnTx/>
                <a:uFillTx/>
                <a:latin typeface="Comic Sans MS" pitchFamily="66" charset="0"/>
                <a:ea typeface="+mn-ea"/>
                <a:cs typeface="+mn-cs"/>
              </a:rPr>
              <a:t>Dictado</a:t>
            </a:r>
          </a:p>
        </p:txBody>
      </p:sp>
      <p:sp>
        <p:nvSpPr>
          <p:cNvPr id="4" name="3 CuadroTexto"/>
          <p:cNvSpPr txBox="1"/>
          <p:nvPr/>
        </p:nvSpPr>
        <p:spPr>
          <a:xfrm>
            <a:off x="8289" y="908720"/>
            <a:ext cx="3267567" cy="62170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itchFamily="66" charset="0"/>
                <a:ea typeface="+mn-ea"/>
                <a:cs typeface="+mn-cs"/>
              </a:rPr>
              <a:t>Sus sueños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itchFamily="66" charset="0"/>
                <a:ea typeface="+mn-ea"/>
                <a:cs typeface="+mn-cs"/>
              </a:rPr>
              <a:t>Vuelo de regreso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itchFamily="66" charset="0"/>
                <a:ea typeface="+mn-ea"/>
                <a:cs typeface="+mn-cs"/>
              </a:rPr>
              <a:t>Saboreando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itchFamily="66" charset="0"/>
                <a:ea typeface="+mn-ea"/>
                <a:cs typeface="+mn-cs"/>
              </a:rPr>
              <a:t>En vez de eso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Balnearios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Una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clavada</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Ca</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ñones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Bilbaínos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Bellas Artes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5 CuadroTexto"/>
          <p:cNvSpPr txBox="1"/>
          <p:nvPr/>
        </p:nvSpPr>
        <p:spPr>
          <a:xfrm>
            <a:off x="5536048" y="707053"/>
            <a:ext cx="3500448"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Savouring</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relishing</a:t>
            </a:r>
            <a:endPar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Complex</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resorts, spas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Your</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dreams</a:t>
            </a:r>
            <a:endPar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steep</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dive </a:t>
            </a:r>
            <a:r>
              <a:rPr kumimoji="0" lang="es-E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swimming</a:t>
            </a:r>
            <a:r>
              <a:rPr kumimoji="0" lang="es-E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Instead</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of</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that</a:t>
            </a:r>
            <a:endPar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Returning</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flight</a:t>
            </a:r>
            <a:endPar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Net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Fine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Arts</a:t>
            </a:r>
            <a:endPar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Natives </a:t>
            </a: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of</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Bilbao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Cannons</a:t>
            </a:r>
            <a:endPar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6 CuadroTexto"/>
          <p:cNvSpPr txBox="1"/>
          <p:nvPr/>
        </p:nvSpPr>
        <p:spPr>
          <a:xfrm>
            <a:off x="202643" y="579911"/>
            <a:ext cx="45095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omic Sans MS" pitchFamily="66" charset="0"/>
                <a:ea typeface="+mn-ea"/>
                <a:cs typeface="+mn-cs"/>
              </a:rPr>
              <a:t>1. Escribe las palabras que escuchas (10)</a:t>
            </a:r>
          </a:p>
        </p:txBody>
      </p:sp>
      <p:cxnSp>
        <p:nvCxnSpPr>
          <p:cNvPr id="9" name="8 Conector recto de flecha"/>
          <p:cNvCxnSpPr>
            <a:cxnSpLocks/>
          </p:cNvCxnSpPr>
          <p:nvPr/>
        </p:nvCxnSpPr>
        <p:spPr>
          <a:xfrm>
            <a:off x="1937624" y="1196752"/>
            <a:ext cx="3665608" cy="7890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cxnSpLocks/>
          </p:cNvCxnSpPr>
          <p:nvPr/>
        </p:nvCxnSpPr>
        <p:spPr>
          <a:xfrm>
            <a:off x="2411760" y="1772816"/>
            <a:ext cx="3164947" cy="22005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cxnSpLocks/>
          </p:cNvCxnSpPr>
          <p:nvPr/>
        </p:nvCxnSpPr>
        <p:spPr>
          <a:xfrm flipV="1">
            <a:off x="1832490" y="949243"/>
            <a:ext cx="3703558" cy="118361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cxnSpLocks/>
          </p:cNvCxnSpPr>
          <p:nvPr/>
        </p:nvCxnSpPr>
        <p:spPr>
          <a:xfrm>
            <a:off x="2227085" y="2708920"/>
            <a:ext cx="3250251" cy="30896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cxnSpLocks/>
          </p:cNvCxnSpPr>
          <p:nvPr/>
        </p:nvCxnSpPr>
        <p:spPr>
          <a:xfrm flipV="1">
            <a:off x="2267744" y="5107462"/>
            <a:ext cx="3226908" cy="666284"/>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cxnSpLocks/>
          </p:cNvCxnSpPr>
          <p:nvPr/>
        </p:nvCxnSpPr>
        <p:spPr>
          <a:xfrm flipV="1">
            <a:off x="1832490" y="2506628"/>
            <a:ext cx="3677033" cy="1228150"/>
          </a:xfrm>
          <a:prstGeom prst="straightConnector1">
            <a:avLst/>
          </a:prstGeom>
          <a:ln w="254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cxnSpLocks/>
          </p:cNvCxnSpPr>
          <p:nvPr/>
        </p:nvCxnSpPr>
        <p:spPr>
          <a:xfrm flipV="1">
            <a:off x="1833227" y="1628131"/>
            <a:ext cx="3702084" cy="1581817"/>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cxnSpLocks/>
          </p:cNvCxnSpPr>
          <p:nvPr/>
        </p:nvCxnSpPr>
        <p:spPr>
          <a:xfrm>
            <a:off x="1475656" y="4365104"/>
            <a:ext cx="4018996" cy="1785843"/>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cxnSpLocks/>
          </p:cNvCxnSpPr>
          <p:nvPr/>
        </p:nvCxnSpPr>
        <p:spPr>
          <a:xfrm flipV="1">
            <a:off x="906574" y="4571213"/>
            <a:ext cx="4628737" cy="6586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cxnSpLocks/>
          </p:cNvCxnSpPr>
          <p:nvPr/>
        </p:nvCxnSpPr>
        <p:spPr>
          <a:xfrm>
            <a:off x="1547664" y="4797152"/>
            <a:ext cx="3997912" cy="801143"/>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891AF4DF-C111-495E-AC0B-710584058E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9" y="-51795"/>
            <a:ext cx="898285" cy="7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799D9D56-FEDE-4F67-8629-B6E75DC866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1968" y="-65896"/>
            <a:ext cx="650074" cy="6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4 CuadroTexto">
            <a:extLst>
              <a:ext uri="{FF2B5EF4-FFF2-40B4-BE49-F238E27FC236}">
                <a16:creationId xmlns:a16="http://schemas.microsoft.com/office/drawing/2014/main" id="{B9DB32D3-5E81-4171-935E-55244831AF2E}"/>
              </a:ext>
            </a:extLst>
          </p:cNvPr>
          <p:cNvSpPr txBox="1"/>
          <p:nvPr/>
        </p:nvSpPr>
        <p:spPr>
          <a:xfrm>
            <a:off x="2999039" y="5872990"/>
            <a:ext cx="2536272" cy="12926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omic Sans MS" pitchFamily="66" charset="0"/>
                <a:ea typeface="+mn-ea"/>
                <a:cs typeface="+mn-cs"/>
              </a:rPr>
              <a:t>2. Lee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omic Sans MS" pitchFamily="66" charset="0"/>
                <a:ea typeface="+mn-ea"/>
                <a:cs typeface="+mn-cs"/>
              </a:rPr>
              <a:t>3. Traduce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omic Sans MS" pitchFamily="66" charset="0"/>
                <a:ea typeface="+mn-ea"/>
                <a:cs typeface="+mn-cs"/>
              </a:rPr>
              <a:t>4. Une con</a:t>
            </a:r>
            <a:r>
              <a:rPr kumimoji="0" lang="es-ES" sz="2000" b="1" i="0" u="none" strike="noStrike" kern="1200" cap="none" spc="0" normalizeH="0" baseline="0" noProof="0" dirty="0">
                <a:ln>
                  <a:noFill/>
                </a:ln>
                <a:solidFill>
                  <a:srgbClr val="FF0000"/>
                </a:solidFill>
                <a:effectLst/>
                <a:uLnTx/>
                <a:uFillTx/>
                <a:latin typeface="Comic Sans MS" pitchFamily="66" charset="0"/>
                <a:ea typeface="+mn-ea"/>
                <a:cs typeface="+mn-cs"/>
              </a:rPr>
              <a:t> flechas </a:t>
            </a:r>
            <a:endParaRPr kumimoji="0" lang="es-ES"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FF0000"/>
              </a:solidFill>
              <a:effectLst/>
              <a:uLnTx/>
              <a:uFillTx/>
              <a:latin typeface="Comic Sans MS" pitchFamily="66" charset="0"/>
              <a:ea typeface="+mn-ea"/>
              <a:cs typeface="+mn-cs"/>
            </a:endParaRPr>
          </a:p>
        </p:txBody>
      </p:sp>
      <p:sp>
        <p:nvSpPr>
          <p:cNvPr id="23" name="2 CuadroTexto">
            <a:extLst>
              <a:ext uri="{FF2B5EF4-FFF2-40B4-BE49-F238E27FC236}">
                <a16:creationId xmlns:a16="http://schemas.microsoft.com/office/drawing/2014/main" id="{42E89A1B-6096-3EF0-DDC5-6D32C8293960}"/>
              </a:ext>
            </a:extLst>
          </p:cNvPr>
          <p:cNvSpPr txBox="1"/>
          <p:nvPr/>
        </p:nvSpPr>
        <p:spPr>
          <a:xfrm>
            <a:off x="3901896" y="-34330"/>
            <a:ext cx="428354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s-ES" sz="2000" b="0" i="0" u="none" strike="noStrike" kern="1200" cap="none" spc="0" normalizeH="0" baseline="0" noProof="0" dirty="0">
                <a:ln>
                  <a:noFill/>
                </a:ln>
                <a:solidFill>
                  <a:prstClr val="black"/>
                </a:solidFill>
                <a:effectLst/>
                <a:uLnTx/>
                <a:uFillTx/>
                <a:latin typeface="Comic Sans MS" pitchFamily="66" charset="0"/>
                <a:ea typeface="+mn-ea"/>
                <a:cs typeface="+mn-cs"/>
              </a:rPr>
              <a:t>Problemas durante las vacaciones</a:t>
            </a:r>
          </a:p>
        </p:txBody>
      </p:sp>
    </p:spTree>
    <p:extLst>
      <p:ext uri="{BB962C8B-B14F-4D97-AF65-F5344CB8AC3E}">
        <p14:creationId xmlns:p14="http://schemas.microsoft.com/office/powerpoint/2010/main" val="5277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7">
                                            <p:txEl>
                                              <p:pRg st="0" end="0"/>
                                            </p:txEl>
                                          </p:spTgt>
                                        </p:tgtEl>
                                      </p:cBhvr>
                                    </p:animEffect>
                                    <p:set>
                                      <p:cBhvr>
                                        <p:cTn id="31" dur="1" fill="hold">
                                          <p:stCondLst>
                                            <p:cond delay="499"/>
                                          </p:stCondLst>
                                        </p:cTn>
                                        <p:tgtEl>
                                          <p:spTgt spid="57">
                                            <p:txEl>
                                              <p:pRg st="0" end="0"/>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7">
                                            <p:txEl>
                                              <p:pRg st="1" end="1"/>
                                            </p:txEl>
                                          </p:spTgt>
                                        </p:tgtEl>
                                      </p:cBhvr>
                                    </p:animEffect>
                                    <p:set>
                                      <p:cBhvr>
                                        <p:cTn id="34" dur="1" fill="hold">
                                          <p:stCondLst>
                                            <p:cond delay="499"/>
                                          </p:stCondLst>
                                        </p:cTn>
                                        <p:tgtEl>
                                          <p:spTgt spid="57">
                                            <p:txEl>
                                              <p:pRg st="1" end="1"/>
                                            </p:txEl>
                                          </p:spTgt>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randombar(horizontal)">
                                      <p:cBhvr>
                                        <p:cTn id="46" dur="500"/>
                                        <p:tgtEl>
                                          <p:spTgt spid="5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randombar(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randombar(horizont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randombar(horizontal)">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randombar(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randombar(horizontal)">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randombar(horizontal)">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randombar(horizontal)">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randombar(horizont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randombar(horizontal)">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randombar(horizontal)">
                                      <p:cBhvr>
                                        <p:cTn id="10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57"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9A8C64-2794-AEA5-0A4D-C32A30B90F7D}"/>
              </a:ext>
            </a:extLst>
          </p:cNvPr>
          <p:cNvSpPr txBox="1"/>
          <p:nvPr/>
        </p:nvSpPr>
        <p:spPr>
          <a:xfrm>
            <a:off x="466154" y="692696"/>
            <a:ext cx="7704707"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CD2.63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Página 154 – </a:t>
            </a:r>
            <a:r>
              <a:rPr kumimoji="0" lang="en-GB" altLang="en-US" sz="3600" b="0" i="0" u="none" strike="noStrike" kern="1200" cap="none" spc="0" normalizeH="0" baseline="0" noProof="0" dirty="0" err="1">
                <a:ln>
                  <a:noFill/>
                </a:ln>
                <a:solidFill>
                  <a:srgbClr val="7030A0"/>
                </a:solidFill>
                <a:effectLst/>
                <a:uLnTx/>
                <a:uFillTx/>
                <a:latin typeface="Comic Sans MS" panose="030F0702030302020204" pitchFamily="66" charset="0"/>
                <a:ea typeface="+mn-ea"/>
                <a:cs typeface="Arial" panose="020B0604020202020204" pitchFamily="34" charset="0"/>
              </a:rPr>
              <a:t>Vocabulario</a:t>
            </a:r>
            <a:r>
              <a:rPr kumimoji="0" lang="en-GB" altLang="en-US" sz="36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a:t>
            </a:r>
            <a:r>
              <a:rPr kumimoji="0" lang="en-GB" altLang="en-US" sz="3600" b="0" i="0" u="none" strike="noStrike" kern="1200" cap="none" spc="0" normalizeH="0" baseline="0" noProof="0" dirty="0" err="1">
                <a:ln>
                  <a:noFill/>
                </a:ln>
                <a:solidFill>
                  <a:srgbClr val="7030A0"/>
                </a:solidFill>
                <a:effectLst/>
                <a:uLnTx/>
                <a:uFillTx/>
                <a:latin typeface="Comic Sans MS" panose="030F0702030302020204" pitchFamily="66" charset="0"/>
                <a:ea typeface="+mn-ea"/>
                <a:cs typeface="Arial" panose="020B0604020202020204" pitchFamily="34" charset="0"/>
              </a:rPr>
              <a:t>en</a:t>
            </a:r>
            <a:r>
              <a:rPr kumimoji="0" lang="en-GB" altLang="en-US" sz="36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Arial" panose="020B0604020202020204" pitchFamily="34" charset="0"/>
              </a:rPr>
              <a:t> casa</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
        <p:nvSpPr>
          <p:cNvPr id="2" name="TextBox 1">
            <a:extLst>
              <a:ext uri="{FF2B5EF4-FFF2-40B4-BE49-F238E27FC236}">
                <a16:creationId xmlns:a16="http://schemas.microsoft.com/office/drawing/2014/main" id="{103C9148-D3A4-8CB5-DBD3-4881E4632A04}"/>
              </a:ext>
            </a:extLst>
          </p:cNvPr>
          <p:cNvSpPr txBox="1"/>
          <p:nvPr/>
        </p:nvSpPr>
        <p:spPr>
          <a:xfrm>
            <a:off x="827584" y="2551837"/>
            <a:ext cx="7704707"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993300"/>
                </a:solidFill>
                <a:effectLst/>
                <a:uLnTx/>
                <a:uFillTx/>
                <a:latin typeface="Comic Sans MS" panose="030F0702030302020204" pitchFamily="66" charset="0"/>
                <a:ea typeface="+mn-ea"/>
                <a:cs typeface="Arial" panose="020B0604020202020204" pitchFamily="34" charset="0"/>
              </a:rPr>
              <a:t>P1 CD2.64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993300"/>
                </a:solidFill>
                <a:effectLst/>
                <a:uLnTx/>
                <a:uFillTx/>
                <a:latin typeface="Comic Sans MS" panose="030F0702030302020204" pitchFamily="66" charset="0"/>
                <a:ea typeface="+mn-ea"/>
                <a:cs typeface="Arial" panose="020B0604020202020204" pitchFamily="34" charset="0"/>
              </a:rPr>
              <a:t>Página 154 – </a:t>
            </a:r>
            <a:r>
              <a:rPr kumimoji="0" lang="en-GB" altLang="en-US" sz="3600" b="0" i="0" u="none" strike="noStrike" kern="1200" cap="none" spc="0" normalizeH="0" baseline="0" noProof="0" dirty="0" err="1">
                <a:ln>
                  <a:noFill/>
                </a:ln>
                <a:solidFill>
                  <a:srgbClr val="993300"/>
                </a:solidFill>
                <a:effectLst/>
                <a:uLnTx/>
                <a:uFillTx/>
                <a:latin typeface="Comic Sans MS" panose="030F0702030302020204" pitchFamily="66" charset="0"/>
                <a:ea typeface="+mn-ea"/>
                <a:cs typeface="Arial" panose="020B0604020202020204" pitchFamily="34" charset="0"/>
              </a:rPr>
              <a:t>Vocabulario</a:t>
            </a:r>
            <a:r>
              <a:rPr kumimoji="0" lang="en-GB" altLang="en-US" sz="3600" b="0" i="0" u="none" strike="noStrike" kern="1200" cap="none" spc="0" normalizeH="0" baseline="0" noProof="0" dirty="0">
                <a:ln>
                  <a:noFill/>
                </a:ln>
                <a:solidFill>
                  <a:srgbClr val="993300"/>
                </a:solidFill>
                <a:effectLst/>
                <a:uLnTx/>
                <a:uFillTx/>
                <a:latin typeface="Comic Sans MS" panose="030F0702030302020204" pitchFamily="66" charset="0"/>
                <a:ea typeface="+mn-ea"/>
                <a:cs typeface="Arial" panose="020B0604020202020204" pitchFamily="34" charset="0"/>
              </a:rPr>
              <a:t> para la </a:t>
            </a:r>
            <a:r>
              <a:rPr kumimoji="0" lang="en-GB" altLang="en-US" sz="3600" b="0" i="0" u="none" strike="noStrike" kern="1200" cap="none" spc="0" normalizeH="0" baseline="0" noProof="0" dirty="0" err="1">
                <a:ln>
                  <a:noFill/>
                </a:ln>
                <a:solidFill>
                  <a:srgbClr val="993300"/>
                </a:solidFill>
                <a:effectLst/>
                <a:uLnTx/>
                <a:uFillTx/>
                <a:latin typeface="Comic Sans MS" panose="030F0702030302020204" pitchFamily="66" charset="0"/>
                <a:ea typeface="+mn-ea"/>
                <a:cs typeface="Arial" panose="020B0604020202020204" pitchFamily="34" charset="0"/>
              </a:rPr>
              <a:t>próxima</a:t>
            </a:r>
            <a:r>
              <a:rPr kumimoji="0" lang="en-GB" altLang="en-US" sz="3600" b="0" i="0" u="none" strike="noStrike" kern="1200" cap="none" spc="0" normalizeH="0" baseline="0" noProof="0" dirty="0">
                <a:ln>
                  <a:noFill/>
                </a:ln>
                <a:solidFill>
                  <a:srgbClr val="993300"/>
                </a:solidFill>
                <a:effectLst/>
                <a:uLnTx/>
                <a:uFillTx/>
                <a:latin typeface="Comic Sans MS" panose="030F0702030302020204" pitchFamily="66" charset="0"/>
                <a:ea typeface="+mn-ea"/>
                <a:cs typeface="Arial" panose="020B0604020202020204" pitchFamily="34" charset="0"/>
              </a:rPr>
              <a:t> </a:t>
            </a:r>
            <a:r>
              <a:rPr kumimoji="0" lang="en-GB" altLang="en-US" sz="3600" b="0" i="0" u="none" strike="noStrike" kern="1200" cap="none" spc="0" normalizeH="0" baseline="0" noProof="0" dirty="0" err="1">
                <a:ln>
                  <a:noFill/>
                </a:ln>
                <a:solidFill>
                  <a:srgbClr val="993300"/>
                </a:solidFill>
                <a:effectLst/>
                <a:uLnTx/>
                <a:uFillTx/>
                <a:latin typeface="Comic Sans MS" panose="030F0702030302020204" pitchFamily="66" charset="0"/>
                <a:ea typeface="+mn-ea"/>
                <a:cs typeface="Arial" panose="020B0604020202020204" pitchFamily="34" charset="0"/>
              </a:rPr>
              <a:t>semana</a:t>
            </a:r>
            <a:endParaRPr kumimoji="0" lang="en-GB" sz="1800" b="0" i="0" u="none" strike="noStrike" kern="1200" cap="none" spc="0" normalizeH="0" baseline="0" noProof="0" dirty="0">
              <a:ln>
                <a:noFill/>
              </a:ln>
              <a:solidFill>
                <a:srgbClr val="9933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79BE0EEC-DE3D-43CB-BA02-F1A83B89CAF8}"/>
              </a:ext>
            </a:extLst>
          </p:cNvPr>
          <p:cNvSpPr txBox="1"/>
          <p:nvPr/>
        </p:nvSpPr>
        <p:spPr>
          <a:xfrm>
            <a:off x="2987675" y="0"/>
            <a:ext cx="3101975" cy="70802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Vocabulario </a:t>
            </a:r>
          </a:p>
        </p:txBody>
      </p:sp>
      <p:sp>
        <p:nvSpPr>
          <p:cNvPr id="5" name="4 CuadroTexto">
            <a:extLst>
              <a:ext uri="{FF2B5EF4-FFF2-40B4-BE49-F238E27FC236}">
                <a16:creationId xmlns:a16="http://schemas.microsoft.com/office/drawing/2014/main" id="{2173BF3E-9C38-D2D1-B52C-91ECC5198F9C}"/>
              </a:ext>
            </a:extLst>
          </p:cNvPr>
          <p:cNvSpPr txBox="1"/>
          <p:nvPr/>
        </p:nvSpPr>
        <p:spPr>
          <a:xfrm>
            <a:off x="611188" y="1052513"/>
            <a:ext cx="1576387" cy="58578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Juego: </a:t>
            </a:r>
          </a:p>
        </p:txBody>
      </p:sp>
      <p:sp>
        <p:nvSpPr>
          <p:cNvPr id="6" name="5 Rectángulo">
            <a:extLst>
              <a:ext uri="{FF2B5EF4-FFF2-40B4-BE49-F238E27FC236}">
                <a16:creationId xmlns:a16="http://schemas.microsoft.com/office/drawing/2014/main" id="{084E7FA4-BEA9-BD4E-6876-C852C5FAEA1C}"/>
              </a:ext>
            </a:extLst>
          </p:cNvPr>
          <p:cNvSpPr/>
          <p:nvPr/>
        </p:nvSpPr>
        <p:spPr>
          <a:xfrm>
            <a:off x="395288" y="2060575"/>
            <a:ext cx="8748712" cy="15700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El primer jugador dice una palabra cualquiera, y el siguiente jugador debe decir una palabra que empiece a partir de la ultima sílaba de la palabra del compañero anterior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La idea es no repetir las palabras ya dichas. </a:t>
            </a:r>
          </a:p>
        </p:txBody>
      </p:sp>
      <p:pic>
        <p:nvPicPr>
          <p:cNvPr id="59397" name="Picture 2">
            <a:extLst>
              <a:ext uri="{FF2B5EF4-FFF2-40B4-BE49-F238E27FC236}">
                <a16:creationId xmlns:a16="http://schemas.microsoft.com/office/drawing/2014/main" id="{64F1F343-8442-1527-D3D1-7B894C746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765175"/>
            <a:ext cx="43926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a:extLst>
              <a:ext uri="{FF2B5EF4-FFF2-40B4-BE49-F238E27FC236}">
                <a16:creationId xmlns:a16="http://schemas.microsoft.com/office/drawing/2014/main" id="{468C1894-0455-3E26-2FEE-760382DCDC13}"/>
              </a:ext>
            </a:extLst>
          </p:cNvPr>
          <p:cNvSpPr txBox="1"/>
          <p:nvPr/>
        </p:nvSpPr>
        <p:spPr>
          <a:xfrm>
            <a:off x="468313" y="4724400"/>
            <a:ext cx="5548312" cy="461963"/>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Ejemplo:   plan</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ta</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   ta</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za</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  zapa</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to</a:t>
            </a:r>
            <a:r>
              <a:rPr kumimoji="0" lang="es-E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 </a:t>
            </a:r>
          </a:p>
        </p:txBody>
      </p:sp>
      <p:sp>
        <p:nvSpPr>
          <p:cNvPr id="7" name="6 Rectángulo">
            <a:extLst>
              <a:ext uri="{FF2B5EF4-FFF2-40B4-BE49-F238E27FC236}">
                <a16:creationId xmlns:a16="http://schemas.microsoft.com/office/drawing/2014/main" id="{2F301C21-3810-F5DC-8680-6DF9F1DCEDC1}"/>
              </a:ext>
            </a:extLst>
          </p:cNvPr>
          <p:cNvSpPr/>
          <p:nvPr/>
        </p:nvSpPr>
        <p:spPr>
          <a:xfrm>
            <a:off x="468313" y="3644900"/>
            <a:ext cx="8280400" cy="8318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The first player says any word, and the next player must say a word that begins with the last syllable of the previous partner word.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The idea is not to repeat the words already said.</a:t>
            </a:r>
            <a:endParaRPr kumimoji="0" lang="es-E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A76873A-0A0F-4415-9316-E9D06F68E9B4}" vid="{BE154933-7C0B-4ABB-AE9C-E3008FFEBEC2}"/>
    </a:ext>
  </a:extLst>
</a:theme>
</file>

<file path=ppt/theme/theme5.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A76873A-0A0F-4415-9316-E9D06F68E9B4}" vid="{9D5B4A16-E7EA-48BB-94C6-C25C3D563EE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533</Words>
  <Application>Microsoft Office PowerPoint</Application>
  <PresentationFormat>On-screen Show (4:3)</PresentationFormat>
  <Paragraphs>138</Paragraphs>
  <Slides>10</Slides>
  <Notes>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10</vt:i4>
      </vt:variant>
    </vt:vector>
  </HeadingPairs>
  <TitlesOfParts>
    <vt:vector size="19" baseType="lpstr">
      <vt:lpstr>Arial</vt:lpstr>
      <vt:lpstr>Calibri</vt:lpstr>
      <vt:lpstr>Comic Sans MS</vt:lpstr>
      <vt:lpstr>2_Tema de Office</vt:lpstr>
      <vt:lpstr>7_Default Design</vt:lpstr>
      <vt:lpstr>3_Tema de Office</vt:lpstr>
      <vt:lpstr>10_Default Design</vt:lpstr>
      <vt:lpstr>17_Default Design</vt:lpstr>
      <vt:lpstr>8_Default Design</vt:lpstr>
      <vt:lpstr>PowerPoint Presentation</vt:lpstr>
      <vt:lpstr>Última semana</vt:lpstr>
      <vt:lpstr>PowerPoint Presentation</vt:lpstr>
      <vt:lpstr>PowerPoint Presentation</vt:lpstr>
      <vt:lpstr>La semana pasada elegí ir a un concierto de música en Londres de Hans Zimmer. No quiero que te despidas esta noche. Me acuesto a las nueve. Me pruebo un par de zapatos en la zapatería. Devuelvo las botas nuevas porque no son cómodas. Durante mi curso de español  pregunto mucho/hago muchas preguntas. Pido una tortilla de patatas. Anoche no dormí mucho porque nuestro gato maulló mucho El gato maulla (miau, miau) El perro ladra (gua, gua) Consigo terminar mi trabajo a tiempo.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RICHARD</dc:creator>
  <cp:lastModifiedBy>Flor de Andrews</cp:lastModifiedBy>
  <cp:revision>152</cp:revision>
  <dcterms:created xsi:type="dcterms:W3CDTF">2020-05-05T11:10:15Z</dcterms:created>
  <dcterms:modified xsi:type="dcterms:W3CDTF">2025-11-27T19:20:08Z</dcterms:modified>
</cp:coreProperties>
</file>