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708" r:id="rId1"/>
    <p:sldMasterId id="2147483792" r:id="rId2"/>
  </p:sldMasterIdLst>
  <p:notesMasterIdLst>
    <p:notesMasterId r:id="rId11"/>
  </p:notesMasterIdLst>
  <p:sldIdLst>
    <p:sldId id="256" r:id="rId3"/>
    <p:sldId id="470" r:id="rId4"/>
    <p:sldId id="279" r:id="rId5"/>
    <p:sldId id="280" r:id="rId6"/>
    <p:sldId id="1925" r:id="rId7"/>
    <p:sldId id="1934" r:id="rId8"/>
    <p:sldId id="1914" r:id="rId9"/>
    <p:sldId id="1846" r:id="rId1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00"/>
    <a:srgbClr val="008000"/>
    <a:srgbClr val="9933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94" autoAdjust="0"/>
    <p:restoredTop sz="94660"/>
  </p:normalViewPr>
  <p:slideViewPr>
    <p:cSldViewPr>
      <p:cViewPr varScale="1">
        <p:scale>
          <a:sx n="69" d="100"/>
          <a:sy n="69" d="100"/>
        </p:scale>
        <p:origin x="193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E3CF26-DF87-4945-9DD1-297115043BC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1AC9E-87BA-459F-9594-78B8EF929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275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8032B8D-8923-4512-8E72-A66336593D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982B711-761A-43D3-BB5C-98EBA89096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788F798-58BF-41C9-B900-69D3AB579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96D0C-6CCC-4209-AB9B-382E602A11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6256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4D42B37-432C-496A-95E5-AD45AACC88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FD0E01-DCC4-454F-83B3-5CC9D1BC11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A394509-75EE-4188-8DAE-97B761102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93767E-874A-485B-AD37-68D84DDD3F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859993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0FCA83E-232F-480B-B986-BA74FDCAB9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DAF58BD-8859-4F8F-8FE5-7BE45D8B6D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B56906D-0363-44CC-A810-5D24911DE6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360D1C-7D81-48D2-919E-76A19E021D3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9536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10C2A8-5C97-4711-AAFD-54D7D218B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6AA0E2-59A0-4420-A0E1-B32DC818C7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95E54D-A90C-414F-8642-17863A618E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13041-9A6B-431C-B4DC-A0DFCBEC9D2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577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DBD82D4-8AE7-47AF-9FA0-D6E9FAACAC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ED047C-38F2-49C6-BD58-A4984E91A0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5EEE390-8D40-46DA-B4B7-D11A7F56E9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87197D-2CAA-4945-A2EE-22AB43B557F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5194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58CA362-84D8-4643-9F6B-C42E29D67E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1FB335-971F-40EB-9961-0DCE38C291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1ECE1EB-A5ED-4CB0-9F6C-A7C7D82F09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8B3B5-8331-4649-AE6A-4354EDA7A73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52750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648851D-F2C0-4033-9A9D-4F918BFB9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8D23D5-4791-4F4E-B98F-76F8250B1E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D59BBEA-5DF4-4339-8F98-D36530417E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BA7C35-ED9E-46C0-BBD2-4CD112617E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9809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FE5986-9545-454C-82DD-BA3F778EE9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88CCC-1732-41EC-8145-89E3AC11E2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02CD08-F6D4-46F8-824B-A5A0836C84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0019C-9837-420F-934A-3E9A1DECFBE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20691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E7BA292-D7B2-4838-9CBE-C5681FC14E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BB0FE-F7A2-468B-A544-D9E954262D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25CE23-809A-4231-B796-933F9DBE47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BF4DC2-4319-4CF8-8415-10A2C60F729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37896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8BF58D7-9D42-4636-871B-2784D59FE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93B39FC-3C67-4753-8120-1E714A468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05C01A-5404-4F89-BAB2-B4F8E979E4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9A3F4-7F17-4309-9FCB-19C6539E394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360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D20506-938F-4BFF-ABF4-15A31B2D80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B832E82-FDD3-40E9-8A11-0AAAE82089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859A30-AF55-4161-8DE5-D732FD295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9DF4F-14E5-4F8F-BE49-C9CE88C5DBB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0507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DDFB4-581B-3854-CD02-99D4001D53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8A9580-692B-160F-9F53-B225C4F3DB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506F8CE-8025-F2D2-8A8B-C01A9910F6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9C82A7-71B1-4379-AD27-DEBF6288400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7240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1F00B5-6DEB-BDFA-9219-A20BBA1673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BBD6F4A-196A-B65D-1AF4-58426D6BC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B2BE79-EC6E-8979-0661-AFF0A24654A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48B9F-D53A-40BA-B201-DAB7EA60FD9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681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F8216E-0EE7-5546-8F57-C26ED77AED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4D44E95-4A66-CAA0-BCA7-3717E8C9B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AA55E31-E349-19C4-9DBF-F34C0B71D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3597A-01FF-4E46-88C1-862720B47F3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4599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6227282-C6A2-61F5-CB9C-4D8D75938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67E47D-CC9D-6588-D032-939CE87E9C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EB3178-5960-DB99-E52E-D246BEBF83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4944B5-CE4C-4628-A8D4-94401293F12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4843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2464476-1D8B-F4E9-52F3-5856C6D0A7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B8945E7-C4D9-0D69-F913-71E98A5FDE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ED9A025-B99E-96CF-FF79-46462709E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D506B0-FAAC-46C0-B31F-78A145EF2A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226751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0611985-F01F-8D30-B0BA-ED7AC349FB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D8EDE2-5600-64E2-1C54-E838AEB1B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CD78DB3-3117-42B6-7CA4-76446D942D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B9512B-5F5A-435C-A2EA-AEC0FBD23DA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03415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B649EA1-74BE-1387-AF25-5C2FE833EC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ED515DF-9336-DDF5-FE0B-45F0EA9660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1C100ED-868F-5F1E-F86A-7223B93BB0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AF477-F04A-4ABA-A902-CE249960C72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87674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A337F9-D604-7E42-A5A5-E701F7543B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7E5BB6B-2C39-1576-404C-B64B52CD06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3CDF4E-161A-AB8B-D924-2619015670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CC55A04-8972-4081-9069-4E56C3C1CB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22186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7EFAE0-2EDE-33FF-4C09-65AD7429F7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4EBAB1-A58A-5846-4172-FC7C7F896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88D6BC-B068-FE5C-8BD0-427A841ED5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537A2A-478E-49D9-AD2F-CAD26B2EC0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345282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128970-8E7C-F405-A5F7-4D2E02BF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7BADD8-371F-DA5E-3B33-7581059709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2E30CAB-4F94-DE62-7ADC-AAB20A9F8E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AE523-F8FA-436E-8A2D-ED55A429A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63193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D020FB-5158-D0AD-8CBE-9F6DC548C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1EB656-DD76-E257-C461-3E9D04730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C85E3A-9D60-A2EB-1B19-B482D30B5D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6D467E-9F25-45F3-8721-901491AC479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3990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8013" cy="114141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A63231-8A0A-58F1-5D2E-1F5BDFE3CA9A}"/>
              </a:ext>
            </a:extLst>
          </p:cNvPr>
          <p:cNvSpPr>
            <a:spLocks noGrp="1"/>
          </p:cNvSpPr>
          <p:nvPr>
            <p:ph type="dt" idx="10"/>
          </p:nvPr>
        </p:nvSpPr>
        <p:spPr>
          <a:xfrm>
            <a:off x="457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69636-D1C5-E31F-6A11-69C7DCC242B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3124200" y="6245225"/>
            <a:ext cx="28940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DA2156-849C-0FC4-7F48-3D00582EB81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6245225"/>
            <a:ext cx="2132013" cy="474663"/>
          </a:xfrm>
        </p:spPr>
        <p:txBody>
          <a:bodyPr/>
          <a:lstStyle>
            <a:lvl1pPr>
              <a:defRPr/>
            </a:lvl1pPr>
          </a:lstStyle>
          <a:p>
            <a:fld id="{829782A1-2A10-454A-8D7B-4060D75042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2337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59A8BC-1E55-487D-892A-733F9A3FE0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248816B-1BC6-4B97-8B01-6702CFBA69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6C8596-5887-42D0-9834-5D0AE6A218C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46FAD1-D687-4B5D-9CD3-FA7D977CC3E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2B0E4FB-3F37-4029-8B92-756411884FF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fld id="{450DC0B1-AF1B-449A-8C44-A129C8506ED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7229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7B5277E-2B5A-7CA6-26E5-8E8F2EB00D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1735982-58E5-B292-EA1A-BD22EB603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B4930D5-540C-4C3C-BAF0-C27EB00A421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27467A-7DA9-9117-FED8-A30BD43AAEC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rgbClr val="000000"/>
                </a:solidFill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2110A7A-9A19-11CD-E59F-7E00554ED5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153FDE88-2C94-44EB-9268-0B85E3B21CF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6859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51520" y="188640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4-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5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2. Lower Intermediate                    </a:t>
            </a:r>
            <a:r>
              <a:rPr kumimoji="0" lang="en-GB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Fecha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: </a:t>
            </a: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</a:rPr>
              <a:t>lun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es, </a:t>
            </a:r>
            <a:r>
              <a:rPr lang="en-GB" altLang="en-US" dirty="0">
                <a:solidFill>
                  <a:prstClr val="black"/>
                </a:solidFill>
                <a:latin typeface="Comic Sans MS" pitchFamily="66" charset="0"/>
              </a:rPr>
              <a:t>1</a:t>
            </a:r>
            <a:r>
              <a:rPr lang="en-GB" altLang="en-US" noProof="0" dirty="0">
                <a:solidFill>
                  <a:prstClr val="black"/>
                </a:solidFill>
                <a:latin typeface="Comic Sans MS" pitchFamily="66" charset="0"/>
              </a:rPr>
              <a:t>2 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de</a:t>
            </a:r>
            <a:r>
              <a:rPr kumimoji="0" lang="en-GB" altLang="en-US" sz="1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</a:t>
            </a:r>
            <a:r>
              <a:rPr kumimoji="0" lang="en-GB" altLang="en-US" sz="1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octubre</a:t>
            </a: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itchFamily="66" charset="0"/>
                <a:ea typeface="+mn-ea"/>
                <a:cs typeface="+mn-cs"/>
              </a:rPr>
              <a:t> del 2026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111970"/>
            <a:ext cx="1708030" cy="19409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CuadroTexto"/>
          <p:cNvSpPr txBox="1"/>
          <p:nvPr/>
        </p:nvSpPr>
        <p:spPr>
          <a:xfrm>
            <a:off x="179512" y="1578663"/>
            <a:ext cx="8280920" cy="1766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GB" altLang="en-US" sz="3200" i="1" kern="0" dirty="0" err="1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Práctica</a:t>
            </a:r>
            <a:r>
              <a:rPr lang="en-GB" altLang="en-US" sz="3200" i="1" kern="0" dirty="0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 – </a:t>
            </a:r>
            <a:r>
              <a:rPr lang="en-GB" altLang="en-US" sz="3200" i="1" kern="0" dirty="0" err="1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comprar</a:t>
            </a:r>
            <a:r>
              <a:rPr lang="en-GB" altLang="en-US" sz="3200" i="1" kern="0" dirty="0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 un </a:t>
            </a:r>
            <a:r>
              <a:rPr lang="en-GB" altLang="en-US" sz="3200" i="1" kern="0" dirty="0" err="1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billete</a:t>
            </a:r>
            <a:r>
              <a:rPr lang="en-GB" altLang="en-US" sz="3200" i="1" kern="0" dirty="0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 de </a:t>
            </a:r>
            <a:r>
              <a:rPr lang="en-GB" altLang="en-US" sz="3200" i="1" kern="0" dirty="0" err="1">
                <a:solidFill>
                  <a:srgbClr val="AC0428"/>
                </a:solidFill>
                <a:latin typeface="Comic Sans MS" panose="030F0702030302020204" pitchFamily="66" charset="0"/>
                <a:cs typeface="Arial"/>
              </a:rPr>
              <a:t>tren</a:t>
            </a:r>
            <a:endParaRPr lang="en-GB" altLang="en-US" sz="3200" i="1" kern="0" dirty="0">
              <a:solidFill>
                <a:srgbClr val="AC0428"/>
              </a:solidFill>
              <a:latin typeface="Comic Sans MS" panose="030F0702030302020204" pitchFamily="66" charset="0"/>
              <a:cs typeface="Arial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AC0428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kumimoji="0" lang="en-GB" altLang="en-US" sz="3200" b="0" i="1" u="none" strike="noStrike" kern="0" cap="none" spc="0" normalizeH="0" baseline="0" noProof="0" dirty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Canción </a:t>
            </a:r>
            <a:r>
              <a:rPr kumimoji="0" lang="en-GB" altLang="en-US" sz="3200" b="0" i="1" u="none" strike="noStrike" kern="0" cap="none" spc="0" normalizeH="0" baseline="0" noProof="0">
                <a:ln>
                  <a:noFill/>
                </a:ln>
                <a:solidFill>
                  <a:srgbClr val="AC0428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Arial"/>
              </a:rPr>
              <a:t>Fantástico   </a:t>
            </a:r>
            <a:endParaRPr kumimoji="0" lang="en-GB" altLang="en-US" sz="32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1">
            <a:extLst>
              <a:ext uri="{FF2B5EF4-FFF2-40B4-BE49-F238E27FC236}">
                <a16:creationId xmlns:a16="http://schemas.microsoft.com/office/drawing/2014/main" id="{9A8D16EF-980D-3723-E678-F6E586A65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5037" y="-459432"/>
          <a:ext cx="7273925" cy="741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505405" imgH="7867584" progId="AcroExch.Document.DC">
                  <p:embed/>
                </p:oleObj>
              </mc:Choice>
              <mc:Fallback>
                <p:oleObj name="Acrobat Document" r:id="rId2" imgW="5505405" imgH="7867584" progId="AcroExch.Document.DC">
                  <p:embed/>
                  <p:pic>
                    <p:nvPicPr>
                      <p:cNvPr id="40962" name="Object 1">
                        <a:extLst>
                          <a:ext uri="{FF2B5EF4-FFF2-40B4-BE49-F238E27FC236}">
                            <a16:creationId xmlns:a16="http://schemas.microsoft.com/office/drawing/2014/main" id="{9A8D16EF-980D-3723-E678-F6E586A650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5037" y="-459432"/>
                        <a:ext cx="7273925" cy="741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6632"/>
            <a:ext cx="8424936" cy="652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280919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46805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0"/>
            <a:ext cx="3888432" cy="437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80CF7-D346-3376-AB71-41A025ECE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ext&#10;&#10;Description automatically generated">
            <a:extLst>
              <a:ext uri="{FF2B5EF4-FFF2-40B4-BE49-F238E27FC236}">
                <a16:creationId xmlns:a16="http://schemas.microsoft.com/office/drawing/2014/main" id="{AF48C02C-7E9A-E731-7EEF-D0DC3EF25E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2104" y="0"/>
            <a:ext cx="66543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049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78583C-3B67-F452-5B00-E9D78A01D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text&#10;&#10;Description automatically generated">
            <a:extLst>
              <a:ext uri="{FF2B5EF4-FFF2-40B4-BE49-F238E27FC236}">
                <a16:creationId xmlns:a16="http://schemas.microsoft.com/office/drawing/2014/main" id="{235AB4C0-952C-7974-FB85-D8EC590AB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3" t="22700" r="50859" b="25851"/>
          <a:stretch/>
        </p:blipFill>
        <p:spPr>
          <a:xfrm>
            <a:off x="611559" y="116631"/>
            <a:ext cx="4666291" cy="3893229"/>
          </a:xfrm>
          <a:prstGeom prst="rect">
            <a:avLst/>
          </a:prstGeom>
        </p:spPr>
      </p:pic>
      <p:pic>
        <p:nvPicPr>
          <p:cNvPr id="2" name="Picture 1" descr="A screenshot of text&#10;&#10;Description automatically generated">
            <a:extLst>
              <a:ext uri="{FF2B5EF4-FFF2-40B4-BE49-F238E27FC236}">
                <a16:creationId xmlns:a16="http://schemas.microsoft.com/office/drawing/2014/main" id="{CE12F059-518E-D515-639A-E2FCEFB714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58" t="22700" r="7575" b="35300"/>
          <a:stretch/>
        </p:blipFill>
        <p:spPr>
          <a:xfrm>
            <a:off x="4429502" y="2996952"/>
            <a:ext cx="4162235" cy="340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17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53287198-C2FC-4B1B-A1D8-21D757ED72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380288" cy="463550"/>
          </a:xfrm>
        </p:spPr>
        <p:txBody>
          <a:bodyPr/>
          <a:lstStyle/>
          <a:p>
            <a:r>
              <a:rPr lang="en-US" altLang="en-US" b="1" dirty="0">
                <a:latin typeface="Bradley Hand ITC" panose="03070402050302030203" pitchFamily="66" charset="0"/>
              </a:rPr>
              <a:t>Los </a:t>
            </a:r>
            <a:r>
              <a:rPr lang="en-US" altLang="en-US" b="1" dirty="0" err="1">
                <a:latin typeface="Bradley Hand ITC" panose="03070402050302030203" pitchFamily="66" charset="0"/>
              </a:rPr>
              <a:t>Deberes</a:t>
            </a:r>
            <a:r>
              <a:rPr lang="en-US" altLang="en-US" b="1" dirty="0">
                <a:latin typeface="Bradley Hand ITC" panose="03070402050302030203" pitchFamily="66" charset="0"/>
              </a:rPr>
              <a:t>  </a:t>
            </a:r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C5255FF7-EECD-4CC5-9E6F-CB8746C68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388" y="933450"/>
            <a:ext cx="8964612" cy="5111750"/>
          </a:xfrm>
        </p:spPr>
        <p:txBody>
          <a:bodyPr/>
          <a:lstStyle/>
          <a:p>
            <a:pPr marL="0" indent="0">
              <a:buNone/>
              <a:defRPr/>
            </a:pP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  <a:defRPr/>
            </a:pP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Repasa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los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verbos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en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el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presente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,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pasado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,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  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futuro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.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2. Copia</a:t>
            </a:r>
          </a:p>
          <a:p>
            <a:pPr marL="0" indent="0">
              <a:buNone/>
              <a:defRPr/>
            </a:pP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3.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Estudia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–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comprar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billetes</a:t>
            </a:r>
            <a:r>
              <a:rPr lang="en-US" altLang="en-US" dirty="0">
                <a:solidFill>
                  <a:srgbClr val="006600"/>
                </a:solidFill>
                <a:latin typeface="Comic Sans MS" pitchFamily="66" charset="0"/>
              </a:rPr>
              <a:t> de </a:t>
            </a:r>
            <a:r>
              <a:rPr lang="en-US" altLang="en-US" dirty="0" err="1">
                <a:solidFill>
                  <a:srgbClr val="006600"/>
                </a:solidFill>
                <a:latin typeface="Comic Sans MS" pitchFamily="66" charset="0"/>
              </a:rPr>
              <a:t>tren</a:t>
            </a: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  <a:defRPr/>
            </a:pPr>
            <a:endParaRPr lang="en-US" altLang="en-US" dirty="0">
              <a:solidFill>
                <a:srgbClr val="006600"/>
              </a:solidFill>
              <a:latin typeface="Comic Sans MS" pitchFamily="66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435AF7-2859-423A-B2D4-046E33E98169}"/>
              </a:ext>
            </a:extLst>
          </p:cNvPr>
          <p:cNvSpPr txBox="1"/>
          <p:nvPr/>
        </p:nvSpPr>
        <p:spPr>
          <a:xfrm>
            <a:off x="5910263" y="6272213"/>
            <a:ext cx="353695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… </a:t>
            </a:r>
            <a:r>
              <a:rPr kumimoji="0" lang="en-GB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por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400" b="1" i="1" u="none" strike="noStrike" kern="1200" cap="none" spc="0" normalizeH="0" baseline="0" noProof="0" dirty="0" err="1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favor</a:t>
            </a:r>
            <a:r>
              <a:rPr kumimoji="0" lang="en-GB" sz="2400" b="1" i="1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6" descr="C:\Users\Lewis Andrews\AppData\Local\Microsoft\Windows\Temporary Internet Files\Content.IE5\W53Q8IFC\MC900435731[1].wmf">
            <a:extLst>
              <a:ext uri="{FF2B5EF4-FFF2-40B4-BE49-F238E27FC236}">
                <a16:creationId xmlns:a16="http://schemas.microsoft.com/office/drawing/2014/main" id="{806933E8-CEA8-41F8-A32D-196C5EB97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898" y="4221088"/>
            <a:ext cx="1369180" cy="148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theme/theme1.xml><?xml version="1.0" encoding="utf-8"?>
<a:theme xmlns:a="http://schemas.openxmlformats.org/drawingml/2006/main" name="4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7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On-screen Show (4:3)</PresentationFormat>
  <Paragraphs>12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Bradley Hand ITC</vt:lpstr>
      <vt:lpstr>Calibri</vt:lpstr>
      <vt:lpstr>Comic Sans MS</vt:lpstr>
      <vt:lpstr>4_Default Design</vt:lpstr>
      <vt:lpstr>7_Default Design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Los Deberes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RICHARD</dc:creator>
  <cp:lastModifiedBy>Flor de Andrews</cp:lastModifiedBy>
  <cp:revision>161</cp:revision>
  <dcterms:created xsi:type="dcterms:W3CDTF">2020-05-05T11:10:15Z</dcterms:created>
  <dcterms:modified xsi:type="dcterms:W3CDTF">2026-10-12T19:04:58Z</dcterms:modified>
</cp:coreProperties>
</file>