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6781" r:id="rId2"/>
    <p:sldMasterId id="2147490396" r:id="rId3"/>
    <p:sldMasterId id="2147490408" r:id="rId4"/>
    <p:sldMasterId id="2147490420" r:id="rId5"/>
  </p:sldMasterIdLst>
  <p:notesMasterIdLst>
    <p:notesMasterId r:id="rId19"/>
  </p:notesMasterIdLst>
  <p:handoutMasterIdLst>
    <p:handoutMasterId r:id="rId20"/>
  </p:handoutMasterIdLst>
  <p:sldIdLst>
    <p:sldId id="1082" r:id="rId6"/>
    <p:sldId id="453" r:id="rId7"/>
    <p:sldId id="1467" r:id="rId8"/>
    <p:sldId id="1674" r:id="rId9"/>
    <p:sldId id="1691" r:id="rId10"/>
    <p:sldId id="1692" r:id="rId11"/>
    <p:sldId id="1693" r:id="rId12"/>
    <p:sldId id="1694" r:id="rId13"/>
    <p:sldId id="1695" r:id="rId14"/>
    <p:sldId id="1696" r:id="rId15"/>
    <p:sldId id="1697" r:id="rId16"/>
    <p:sldId id="1687" r:id="rId17"/>
    <p:sldId id="995" r:id="rId18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FFCC"/>
    <a:srgbClr val="F2F2F2"/>
    <a:srgbClr val="CCECFF"/>
    <a:srgbClr val="006600"/>
    <a:srgbClr val="FFFF66"/>
    <a:srgbClr val="99FF6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855" autoAdjust="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80846-B07D-8BA2-009F-1075F7A68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4DAE8-17B5-6206-820F-74B981C51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474F6-8F82-FD01-A138-E79BBB25E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4D0C-59C8-4765-A784-0D20DB9623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96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0C95C-8978-B2C1-D3EE-C46C28C9E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335F4-BF27-1058-22BD-7C130D8F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0E7A-A57F-0337-3437-6D737B42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B2C3-B0AF-4ECD-80EF-CBFF44E2C0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303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CC6D5-E491-E2BB-D741-2847D40B5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EE88-34C4-654F-3842-82EA0752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B8B15-A621-2A8B-47BD-654CA336C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1B62-CF82-4F2E-8BD6-ABA33AB38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071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AA5FF-7EFF-6942-4588-CA210AFC1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669-7DD8-4311-1883-F85CADF7C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7D444-C342-56C2-C776-F96AB5036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67C8-C8D5-427A-84E8-323B241DD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031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4606F-C28F-7808-CD7D-ECD9CB00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C38231-9B6D-14E7-4CD5-FCB388026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316A-1732-B524-6CE9-CCA09986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46D1-FB70-41C2-95C2-86E2B7EAC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23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386A5-CF01-9DF9-1BB0-A84FF42FB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6E03A3-4377-16CC-555D-3DD97BE9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A376A8-0ABB-8629-4BD7-B721EB4DB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2592-EBFC-4FF5-8614-F97329C364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77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0F0C9D-C1C3-7647-5540-0B96D533C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61A99C-AAC1-5A8B-646D-0FFE0ACA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75A9-9092-D05E-0D1A-93B7062D1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4576-9833-4446-88E0-4B589023B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492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DA30C-A879-1263-9CCD-DE7B69415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5110A-75E7-D368-38A2-EDFA9CB86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1868F-CC62-EC49-132B-B15625264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ACF4-3AAA-4B1B-8E81-3B68EAAAC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9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3A3F7-473E-E477-18E0-7F239D07F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98596-341A-E8BA-8A79-FA824155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1C0D-2028-2F86-5460-52C05C8C3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EF8-4322-4AA2-B3D9-845857C2BB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542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1FCD6-6922-5B80-B822-67810E112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1D214-7DF1-DCDD-D6AA-6668DBD09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B6577-29FF-BBB5-47F1-313EC789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E39B-3A2C-4F1A-9443-0F9307184C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32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EB0D4-F074-1A3D-B044-10CED130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E09450-19C0-D547-628D-053625231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EE019-362E-36DD-E802-0162D4B24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2644-48DF-496A-856B-29979C4E1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763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C27282-0960-9BE7-63C6-15D01FF17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16B77C-AA08-42C9-125B-84F46873B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3D00A-4980-C6F8-2F1D-327453FE4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F196-E0E7-419C-8436-FAE7E728E6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2334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7153B-7899-9D07-3ABB-A59C8EBF2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49735-994F-E48D-51ED-6F2DBA8FA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A14AFF-FB6B-B0AC-FDAE-DEFE0D1B8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2B0A-E58A-4B93-95BA-80C26A5BC0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53991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3C86C-3514-4810-AFEE-B833AA35C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E45A5-9F2D-BF5B-728A-6E2D7702C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9715A6-1EF4-698D-2142-0F373E000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6B7E-66B0-4327-855C-292739F35A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55877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8D863-5949-BFB2-EA94-534CC2B02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E1201-49BB-214E-C09C-86424CC64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7FB6A-4A2D-E8D4-3BF5-2B1D20D17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C44B-EA9C-4729-88C2-FA22CF0618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71372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18B23F-4AE4-79B7-6B31-D07EDBD4F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E989B4-BCE3-BDAD-F0FD-FCC5B9C89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4B5F12-AE6A-4D19-98DC-D95D15CBB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2028-6D79-405F-87C2-35E317FFBC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7774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1C85E1-7BE0-4C98-71AC-5DC773394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113516-B861-3D5A-B8DB-A48A2900A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C9CBAB-DCEC-04EC-31A4-FFA90D72D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04088-AD85-476D-A36F-F04F91426F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10410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F8D294-8CA8-FC8A-1EAF-A6172431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CF0A5A-D9A2-2393-9780-5BFE25D08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539F82-69B4-8D45-67A6-9FB04937A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1785-06FA-4B3E-B217-62E9D6FD10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4630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884C9-40C7-A5A9-3920-2EB56F174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68ACB-287C-629D-D0C5-686D17EB9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76879-F112-00F9-F562-8A08BB9F7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7B18-2075-43B8-90B3-61DFA37C0F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929427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A10A4-E9B3-7491-CC9E-F7C3AA292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51DC7-5A14-ED83-AB1B-15A4C9B33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CD2C3-548C-9833-66D4-99AADD80C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89DD-8DE2-4F7A-AAFA-98969526CB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11050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F57367-1572-0047-6D81-BD8E1EF96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61A4CE-D478-D6A9-95DC-4DF8176EE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9A4716-CCFD-AB39-3F6D-C7284A6C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4BC7-B9CB-4E8C-B793-37CE3B8820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0501756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40213F-AC4A-E43B-2BC7-0FF3F5C1D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0E2637-2D75-9F9C-B1B3-ED0193E6D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B6F96-0C57-DD00-0B2A-437D2AA47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841F-5EFC-4718-8C8F-7F52D6ED74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53138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A82404-4F1A-7520-6159-A8B99B2FD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DC3C8-6FB0-F8F4-8A06-552C45F42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C3DB8C-B925-2D57-178D-01BF302E2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F628-2133-43F3-8FD3-6B02A60A20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02914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221-EEA8-1743-B521-9266784BA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DB25FB-C3EC-737B-50F1-F3372E07D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589A2A-C782-FDD1-BE1C-13B6BA9A4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37F2-A8CA-4268-A0F3-5E31F344C8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077183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6BF8B-0CBC-5EF4-A974-E7B36AD67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5676C5-C0CD-C6A3-F910-267BA507B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26EF16-4C2B-C25E-1937-370130CBE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73022-6EEA-4EA3-A08C-815AD336D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831411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E0385-6EE7-4B00-F5BD-A4FF9C49A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F08E8F-8A07-5F59-084D-338E7B99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C23CC-5DE7-F2A2-F437-7B0E78F64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1D9D-800B-4B6B-9866-E900FB96B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2622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6B8252-3AD6-BF30-4AAA-1A0B625CA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7261FE-5093-8FFD-8AC5-27B329EA0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F709D4-C16C-F6A7-D3EF-162126661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C250-0FAF-4DB0-B73D-ADCA09ED6D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1384728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7C2FCB-7C5A-D771-3D5E-59736529F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901179-494A-C531-3157-506B57568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E230B0-9C24-B202-2F8E-D8DC69861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3DA48-F944-44C6-9A61-BB348ADEB6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511906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F13F7B-0959-D96A-9170-678326748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3FDD20-BB1A-8365-40DA-69101A131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CCA1B4-3819-1CA4-8C34-EDEED91BB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DB38E-5A9C-4887-A17F-43954FFB75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261387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B8B0E-33FB-2B97-7488-6DC03C25F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4D7FA-16E4-F6F5-18B0-8A9AA1F21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D1675-4642-C27E-3776-7100AF509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7463-D78B-452A-AB0D-BCD3D22D02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335566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83A09-7E4D-E878-AFD6-48E1A203A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EB4C3-F683-880F-9551-AC631616E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41221-C4ED-F2DB-CC03-F12F85955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D768-747B-4711-933E-AFA3940123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86382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2B805E-0732-DCFE-EBE3-D154FA050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AACABF-3F86-D3B9-D711-5E4C62249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BB181-E8B9-9D0A-826D-AE2E45602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E41F-A44E-49B3-A8BD-8AE91EB043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360048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FD815E-604F-CF59-E053-FB1E0F5A4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310138-BEA7-4C5C-F776-ECF78B6DA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8E3A78-99E5-1891-F48D-BEB53EBE1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D667-0674-4BAE-B155-50869CCED9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097845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004CD0-45CC-CA34-1ED8-48BFE5CC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B63DA-BC83-FD55-C12F-A5B2FDC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564D1F-288A-EAFE-92FE-F5C5CC2CA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4A571-40B1-B776-3027-09BE75A3F2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A816B6-3582-FEAD-69E7-1CE4A4410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BF198-0B69-45AF-A8B0-9A27A8CEC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97" r:id="rId1"/>
    <p:sldLayoutId id="2147490398" r:id="rId2"/>
    <p:sldLayoutId id="2147490399" r:id="rId3"/>
    <p:sldLayoutId id="2147490400" r:id="rId4"/>
    <p:sldLayoutId id="2147490401" r:id="rId5"/>
    <p:sldLayoutId id="2147490402" r:id="rId6"/>
    <p:sldLayoutId id="2147490403" r:id="rId7"/>
    <p:sldLayoutId id="2147490404" r:id="rId8"/>
    <p:sldLayoutId id="2147490405" r:id="rId9"/>
    <p:sldLayoutId id="2147490406" r:id="rId10"/>
    <p:sldLayoutId id="2147490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AD5A34-093C-2C11-29B6-59EE05BA8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E164C4-E736-D2ED-80EA-C6B8B6AC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190E55-0B74-6215-2010-3CC25A20D0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95747B-358A-E590-AE70-19E8573719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1FCAF3-F1BE-CCB7-E867-207636810A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7BDC88-A477-43B0-B9F9-63A7D5FAAC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4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09" r:id="rId1"/>
    <p:sldLayoutId id="2147490410" r:id="rId2"/>
    <p:sldLayoutId id="2147490411" r:id="rId3"/>
    <p:sldLayoutId id="2147490412" r:id="rId4"/>
    <p:sldLayoutId id="2147490413" r:id="rId5"/>
    <p:sldLayoutId id="2147490414" r:id="rId6"/>
    <p:sldLayoutId id="2147490415" r:id="rId7"/>
    <p:sldLayoutId id="2147490416" r:id="rId8"/>
    <p:sldLayoutId id="2147490417" r:id="rId9"/>
    <p:sldLayoutId id="2147490418" r:id="rId10"/>
    <p:sldLayoutId id="214749041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CC323E-AF3A-604C-BF8A-CD631AA75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EDA938-F932-F120-EE18-939DF7A45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CA3C7-149A-6965-6517-E5F45E80B0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41F850-99DB-C3D9-CFD3-1E65566628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27A6D3-824B-3CC4-9DE6-6BDACAEC63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E09D7D-0C8F-4DFB-8545-4C9417269F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07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21" r:id="rId1"/>
    <p:sldLayoutId id="2147490422" r:id="rId2"/>
    <p:sldLayoutId id="2147490423" r:id="rId3"/>
    <p:sldLayoutId id="2147490424" r:id="rId4"/>
    <p:sldLayoutId id="2147490425" r:id="rId5"/>
    <p:sldLayoutId id="2147490426" r:id="rId6"/>
    <p:sldLayoutId id="2147490427" r:id="rId7"/>
    <p:sldLayoutId id="2147490428" r:id="rId8"/>
    <p:sldLayoutId id="2147490429" r:id="rId9"/>
    <p:sldLayoutId id="2147490430" r:id="rId10"/>
    <p:sldLayoutId id="21474904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7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miércoles</a:t>
            </a:r>
            <a:r>
              <a:rPr lang="en-GB" altLang="en-US" sz="2000" i="1" dirty="0">
                <a:latin typeface="Comic Sans MS" panose="030F0702030302020204" pitchFamily="66" charset="0"/>
              </a:rPr>
              <a:t>,  16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noviembre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		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Imperativos</a:t>
            </a: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	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4D1BA-0816-EF9B-605F-6AD08DDE4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2538" y="550863"/>
            <a:ext cx="5468937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 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Dobl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ar</a:t>
            </a: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= to turn</a:t>
            </a:r>
          </a:p>
          <a:p>
            <a:pPr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Dobl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Dobl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Dobl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932E-7629-8433-17C4-93AA2E392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11463" y="53975"/>
            <a:ext cx="1871662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a</a:t>
            </a: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BCA21-A2D7-22B4-A67F-B42093A5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906463"/>
            <a:ext cx="172878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Dobl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Dobl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3B4C0-CB79-E388-5D0D-AE1CE63B6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935038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Imperative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0" name="TextBox 2">
            <a:extLst>
              <a:ext uri="{FF2B5EF4-FFF2-40B4-BE49-F238E27FC236}">
                <a16:creationId xmlns:a16="http://schemas.microsoft.com/office/drawing/2014/main" id="{57E700C1-E838-0009-576A-A44DFBB9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150" y="53975"/>
            <a:ext cx="3816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EBA04D30-374A-873E-54BC-57839E78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60350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 imperatives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Used to give directions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9630B-2628-C0C9-2C7D-2EA002CC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24485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(F.)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C738A-A266-279E-5F97-55173F98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492375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(I.)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5D30-004D-932B-F261-927BD4C7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7813" y="476250"/>
            <a:ext cx="4248150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 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Segu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ir</a:t>
            </a: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Sig</a:t>
            </a:r>
          </a:p>
          <a:p>
            <a:pPr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Sigu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Sigu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2B3DE-5B05-ACB8-151C-6BADFC5DB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60700" y="9525"/>
            <a:ext cx="1871663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  <a:endParaRPr lang="en-GB" sz="44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</a:t>
            </a: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6D948-5D70-7954-E045-F07FBAC3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906463"/>
            <a:ext cx="172878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Sigu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Sig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73B30-B924-E797-5717-9DB82A18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939800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Imperative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4" name="TextBox 2">
            <a:extLst>
              <a:ext uri="{FF2B5EF4-FFF2-40B4-BE49-F238E27FC236}">
                <a16:creationId xmlns:a16="http://schemas.microsoft.com/office/drawing/2014/main" id="{F15309DD-E948-F827-387C-CD3DB526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3816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0CAB6597-5C20-8A40-2AB9-27E6E38B6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60350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Irregular imperative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Used to give directions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3D76B0-58F4-F3AD-6E77-462352EF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356225"/>
            <a:ext cx="6765925" cy="3762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Libro p43, </a:t>
            </a:r>
            <a:r>
              <a:rPr kumimoji="0" lang="en-GB" altLang="en-US" sz="4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Atención</a:t>
            </a:r>
            <a:endParaRPr kumimoji="0" lang="en-US" altLang="en-US" sz="4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B3C4776-9C37-8350-5665-FEA324CE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4876800"/>
            <a:ext cx="25876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4C5A7C-6DDD-6D29-6D0D-BFCA3E500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208338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(F.)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80AE5-06BA-F1A1-7126-DF19B87F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263775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(I.)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73FA-1439-54DE-FF0F-C3F030E6B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005263"/>
            <a:ext cx="86106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-  Libro p43, Act. 16</a:t>
            </a: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CD1.47</a:t>
            </a: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Escucha</a:t>
            </a:r>
            <a: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sz="4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marca</a:t>
            </a: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altLang="en-US" sz="4000" dirty="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A0233654-2BF7-6FA0-9B30-4476A0F4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0500"/>
            <a:ext cx="2947987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CCDAC-921C-7450-1829-A40EA0D7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9888"/>
            <a:ext cx="159543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94DAAE6A-3F44-314E-47E6-0630EC01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294798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EA02BA0-AAFC-534F-08AF-D4B170FF2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9" y="548680"/>
            <a:ext cx="7992888" cy="51117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1. Assessment</a:t>
            </a:r>
          </a:p>
          <a:p>
            <a:pPr marL="0" indent="0">
              <a:buFontTx/>
              <a:buNone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3. Libro p49, </a:t>
            </a:r>
            <a:r>
              <a:rPr lang="en-GB" altLang="en-US" sz="1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vocabulario</a:t>
            </a: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A, p50 B, C y D</a:t>
            </a:r>
          </a:p>
          <a:p>
            <a:pPr marL="0" indent="0">
              <a:buFontTx/>
              <a:buNone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4. Give directions to go to a place, use the imperatives: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toma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or 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dobla</a:t>
            </a:r>
            <a:endParaRPr lang="en-GB" altLang="en-US" sz="1800" i="1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GB" altLang="en-US" sz="2400" dirty="0">
                <a:solidFill>
                  <a:srgbClr val="00CC0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</a:t>
            </a: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00CC0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        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86C58D32-6EA9-E5EC-C830-BF2734355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515" y="-4597"/>
            <a:ext cx="7380287" cy="463550"/>
          </a:xfrm>
        </p:spPr>
        <p:txBody>
          <a:bodyPr/>
          <a:lstStyle/>
          <a:p>
            <a:pPr eaLnBrk="1" hangingPunct="1"/>
            <a:r>
              <a:rPr lang="en-GB" altLang="en-US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Tareas para la casa</a:t>
            </a:r>
            <a:endParaRPr lang="en-GB" altLang="en-US" sz="3600" b="1" i="1" dirty="0">
              <a:solidFill>
                <a:srgbClr val="81A01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Séptima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B6D96EB7-B1FC-BE03-F770-B5BF697AF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88"/>
            <a:ext cx="8640960" cy="55549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Sí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voy</a:t>
            </a: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al </a:t>
            </a: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concierto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5C002A5A-075A-1D71-8C5D-576F3E04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89892E6-35DF-30FC-F825-BE159099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38125"/>
            <a:ext cx="23860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B6895-8CD5-C9B7-CD92-3306307E3EE9}"/>
              </a:ext>
            </a:extLst>
          </p:cNvPr>
          <p:cNvSpPr txBox="1"/>
          <p:nvPr/>
        </p:nvSpPr>
        <p:spPr>
          <a:xfrm>
            <a:off x="1403648" y="3401410"/>
            <a:ext cx="72728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Vas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al </a:t>
            </a: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concierto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A06662CE-7578-BD30-A9E8-6792E56E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0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Traduce las oraciones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6E0F3677-D900-6316-DA6A-E6BC6FE8A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560888"/>
            <a:ext cx="478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 mi ciudad hay dos piscinas y un hospital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B1D5EC3F-3464-7D00-B754-2DEEE078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701800"/>
            <a:ext cx="482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especialidad de la casa es pollo agriculce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C403E5A0-91F7-981C-3D1A-0E24D99B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1073150"/>
            <a:ext cx="246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Vamos</a:t>
            </a: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la discoteca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AA42A52E-BA30-B4BA-3C37-C54BB5FCB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5259388"/>
            <a:ext cx="311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gusta porque no es caro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5CE289F4-A3BF-BE3F-5298-92C68629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397125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dueña es una señora inglesa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11505B0-E328-AB5E-EAF5-6B7C8192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630238"/>
            <a:ext cx="348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Argentina está en Sudamérica 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6C2C77A2-A717-531A-F698-BCDCDDAE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298700"/>
            <a:ext cx="280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Mis primos son alemanes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856EAAD5-9FD1-3AE2-2ADD-3D2A8DE4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008313"/>
            <a:ext cx="670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 cerca de aquí, a treinta y cinco kilómetros, más o menos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D5C287C0-0EE8-BE88-95A2-8D4E2CFD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5376863"/>
            <a:ext cx="306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dueña es muy simpática 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81A31D4B-711D-601E-544B-7485EAF9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598963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¿Cómo es el pueblo?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E3492204-D642-9144-2622-EEFAB521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2868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¿Quieres cenar conmigo?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BFF8BED5-7E8B-C960-630E-24A55F74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981075"/>
            <a:ext cx="341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Argentina is in South America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C109EE92-E9DE-C0E8-50CB-C7FB221E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3817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We go/let’s go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 the discoteque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4DC25BCB-5BE3-0AE3-36FC-61553B40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1970088"/>
            <a:ext cx="554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 house speciality is sweet and sour chicken</a:t>
            </a:r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284CD364-CAFD-9E9C-5C25-71FE6F70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87638"/>
            <a:ext cx="319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 owner is an English lady</a:t>
            </a: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4A7527E6-8CBD-3A00-E679-C8CE874E8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2520950"/>
            <a:ext cx="240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My cousins are German</a:t>
            </a:r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0E4E20CE-C5F4-0306-CA38-C024579F6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82963"/>
            <a:ext cx="671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It's close from here, at thirty-five kilometers, more or less</a:t>
            </a: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E5E7181C-C2F1-39DF-A813-EBAFE594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4922838"/>
            <a:ext cx="676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 my city there are two swimming pools and a hospital</a:t>
            </a: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FAA0940B-B571-9212-951A-134F2A77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580063"/>
            <a:ext cx="395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like it because it is not expensive</a:t>
            </a:r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id="{646CC825-A6ED-E6B0-0A2E-721CCFC7D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629275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The owner is very nice</a:t>
            </a: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BCC90792-70EB-CCE0-EE16-AFDF3191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6303963"/>
            <a:ext cx="2614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 is the town like?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75E25C6C-10C3-132C-1B48-2119994A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4205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 you want to have dinner with me?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604A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" descr="Resultado de imagen de hablar&quot;">
            <a:extLst>
              <a:ext uri="{FF2B5EF4-FFF2-40B4-BE49-F238E27FC236}">
                <a16:creationId xmlns:a16="http://schemas.microsoft.com/office/drawing/2014/main" id="{BBB6A625-7D07-3C90-FF06-A0228AEC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3500"/>
            <a:ext cx="909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12 CuadroTexto">
            <a:extLst>
              <a:ext uri="{FF2B5EF4-FFF2-40B4-BE49-F238E27FC236}">
                <a16:creationId xmlns:a16="http://schemas.microsoft.com/office/drawing/2014/main" id="{AAC2B859-944F-9CC0-F1A4-73EA940C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949700"/>
            <a:ext cx="191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Vino</a:t>
            </a: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con el vino</a:t>
            </a:r>
          </a:p>
        </p:txBody>
      </p:sp>
      <p:sp>
        <p:nvSpPr>
          <p:cNvPr id="29" name="12 CuadroTexto">
            <a:extLst>
              <a:ext uri="{FF2B5EF4-FFF2-40B4-BE49-F238E27FC236}">
                <a16:creationId xmlns:a16="http://schemas.microsoft.com/office/drawing/2014/main" id="{37E91941-E7E9-F89A-9ACB-F430DB4EB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4257675"/>
            <a:ext cx="2989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S/he came </a:t>
            </a: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with the wine</a:t>
            </a:r>
          </a:p>
        </p:txBody>
      </p:sp>
      <p:pic>
        <p:nvPicPr>
          <p:cNvPr id="30" name="Picture 11" descr="A picture containing text, alcohol&#10;&#10;Description automatically generated">
            <a:extLst>
              <a:ext uri="{FF2B5EF4-FFF2-40B4-BE49-F238E27FC236}">
                <a16:creationId xmlns:a16="http://schemas.microsoft.com/office/drawing/2014/main" id="{AF87C8C6-EDCF-319D-9521-2115A920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995613"/>
            <a:ext cx="1519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17D8-2AE2-97C4-44A6-08C527B17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005263"/>
            <a:ext cx="7632203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-  Libro p42, Act. 14</a:t>
            </a: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CD1.46</a:t>
            </a: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Escucha</a:t>
            </a:r>
            <a: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sz="4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marca</a:t>
            </a: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altLang="en-US" sz="4000" dirty="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EC4959B8-74CA-265F-0E36-97BDA95E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0500"/>
            <a:ext cx="2947987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11546-A0D9-A3EA-F140-2D8C174C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9888"/>
            <a:ext cx="159543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AA167699-4A94-6BBF-7B3C-F73AD9D8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294798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B002043-7F93-E4FA-C114-8F5FDCC994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133600"/>
            <a:ext cx="8420100" cy="1470025"/>
          </a:xfrm>
        </p:spPr>
        <p:txBody>
          <a:bodyPr/>
          <a:lstStyle/>
          <a:p>
            <a:pPr algn="l"/>
            <a:r>
              <a:rPr lang="en-GB" altLang="en-US" sz="4000" u="sng">
                <a:latin typeface="Comic Sans MS" panose="030F0702030302020204" pitchFamily="66" charset="0"/>
              </a:rPr>
              <a:t>Imperativos</a:t>
            </a:r>
            <a:br>
              <a:rPr lang="en-GB" altLang="en-US" sz="4000">
                <a:latin typeface="Comic Sans MS" panose="030F0702030302020204" pitchFamily="66" charset="0"/>
              </a:rPr>
            </a:br>
            <a:r>
              <a:rPr lang="en-GB" altLang="en-US" sz="2800">
                <a:latin typeface="Comic Sans MS" panose="030F0702030302020204" pitchFamily="66" charset="0"/>
              </a:rPr>
              <a:t>Use mainly in Spanish to give:</a:t>
            </a:r>
            <a:br>
              <a:rPr lang="en-GB" altLang="en-US" sz="2800">
                <a:latin typeface="Comic Sans MS" panose="030F0702030302020204" pitchFamily="66" charset="0"/>
              </a:rPr>
            </a:br>
            <a:br>
              <a:rPr lang="en-GB" altLang="en-US" sz="3600">
                <a:latin typeface="Comic Sans MS" panose="030F0702030302020204" pitchFamily="66" charset="0"/>
              </a:rPr>
            </a:br>
            <a:r>
              <a:rPr lang="en-GB" altLang="en-US" sz="3600">
                <a:latin typeface="Comic Sans MS" panose="030F0702030302020204" pitchFamily="66" charset="0"/>
              </a:rPr>
              <a:t>- </a:t>
            </a:r>
            <a:r>
              <a:rPr lang="en-GB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directions</a:t>
            </a:r>
            <a:br>
              <a:rPr lang="en-GB" altLang="en-US" sz="3600">
                <a:latin typeface="Comic Sans MS" panose="030F0702030302020204" pitchFamily="66" charset="0"/>
              </a:rPr>
            </a:br>
            <a:r>
              <a:rPr lang="en-GB" altLang="en-US" sz="3600">
                <a:latin typeface="Comic Sans MS" panose="030F0702030302020204" pitchFamily="66" charset="0"/>
              </a:rPr>
              <a:t>- </a:t>
            </a:r>
            <a:r>
              <a:rPr lang="en-GB" altLang="en-US" sz="3600">
                <a:solidFill>
                  <a:srgbClr val="002060"/>
                </a:solidFill>
                <a:latin typeface="Comic Sans MS" panose="030F0702030302020204" pitchFamily="66" charset="0"/>
              </a:rPr>
              <a:t>instructiones</a:t>
            </a:r>
            <a:br>
              <a:rPr lang="en-GB" altLang="en-US" sz="3600">
                <a:latin typeface="Comic Sans MS" panose="030F0702030302020204" pitchFamily="66" charset="0"/>
              </a:rPr>
            </a:br>
            <a:r>
              <a:rPr lang="en-GB" altLang="en-US" sz="3600">
                <a:latin typeface="Comic Sans MS" panose="030F0702030302020204" pitchFamily="66" charset="0"/>
              </a:rPr>
              <a:t>- </a:t>
            </a:r>
            <a:r>
              <a:rPr lang="en-GB" altLang="en-US" sz="3600">
                <a:solidFill>
                  <a:srgbClr val="006600"/>
                </a:solidFill>
                <a:latin typeface="Comic Sans MS" panose="030F0702030302020204" pitchFamily="66" charset="0"/>
              </a:rPr>
              <a:t>advice</a:t>
            </a:r>
            <a:br>
              <a:rPr lang="en-GB" altLang="en-US" sz="3600">
                <a:latin typeface="Comic Sans MS" panose="030F0702030302020204" pitchFamily="66" charset="0"/>
              </a:rPr>
            </a:br>
            <a:r>
              <a:rPr lang="en-GB" altLang="en-US" sz="3600">
                <a:latin typeface="Comic Sans MS" panose="030F0702030302020204" pitchFamily="66" charset="0"/>
              </a:rPr>
              <a:t>- </a:t>
            </a:r>
            <a:r>
              <a:rPr lang="en-GB" altLang="en-US" sz="3600">
                <a:solidFill>
                  <a:srgbClr val="7030A0"/>
                </a:solidFill>
                <a:latin typeface="Comic Sans MS" panose="030F0702030302020204" pitchFamily="66" charset="0"/>
              </a:rPr>
              <a:t>commands</a:t>
            </a:r>
            <a:br>
              <a:rPr lang="en-GB" altLang="en-US" sz="360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- order, etc.</a:t>
            </a:r>
            <a:br>
              <a:rPr lang="en-GB" altLang="en-US" sz="3600">
                <a:latin typeface="Comic Sans MS" panose="030F0702030302020204" pitchFamily="66" charset="0"/>
              </a:rPr>
            </a:br>
            <a:endParaRPr lang="en-US" altLang="en-US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456E2-22C9-E971-C6B1-EB0E1031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5063" y="125413"/>
            <a:ext cx="3783012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GB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Habl</a:t>
            </a:r>
            <a:r>
              <a:rPr lang="en-GB" sz="4400" b="1" u="sng" dirty="0">
                <a:solidFill>
                  <a:srgbClr val="AC0428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ts val="0"/>
              </a:spcBef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Habl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Habl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Habl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44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</a:rPr>
              <a:t>   </a:t>
            </a:r>
            <a:r>
              <a:rPr lang="en-GB" sz="4400" u="sng" dirty="0" err="1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</a:rPr>
              <a:t>Beb</a:t>
            </a:r>
            <a:r>
              <a:rPr lang="en-GB" sz="4400" b="1" u="sng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r>
              <a:rPr lang="en-GB" sz="4400" b="1" u="sng" dirty="0" err="1">
                <a:solidFill>
                  <a:srgbClr val="AC0428"/>
                </a:solidFill>
                <a:latin typeface="Comic Sans MS" panose="030F0702030302020204" pitchFamily="66" charset="0"/>
              </a:rPr>
              <a:t>r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Beb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Beb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Beb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BDCC8-944C-7CE3-D4AA-08225D26F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65413" y="-327025"/>
            <a:ext cx="2376487" cy="2001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44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s</a:t>
            </a:r>
            <a:endParaRPr lang="en-GB" sz="44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4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54846-0BDB-9EBE-4F89-6D7CBD2B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-22225"/>
            <a:ext cx="24257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Habl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Habl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endParaRPr kumimoji="0" lang="en-GB" altLang="en-US" sz="44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</a:t>
            </a: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53A3A-2B99-5A98-3D48-1ED340DB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238125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Imperative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499937-7A39-0635-91CA-C2D812880154}"/>
              </a:ext>
            </a:extLst>
          </p:cNvPr>
          <p:cNvSpPr/>
          <p:nvPr/>
        </p:nvSpPr>
        <p:spPr>
          <a:xfrm>
            <a:off x="4224338" y="1700213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11E3AA-1EF6-716C-9A5A-1B67E75F0F17}"/>
              </a:ext>
            </a:extLst>
          </p:cNvPr>
          <p:cNvSpPr/>
          <p:nvPr/>
        </p:nvSpPr>
        <p:spPr>
          <a:xfrm>
            <a:off x="4224338" y="2341563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479263-CFBC-5E2F-5570-3898DBDF80D5}"/>
              </a:ext>
            </a:extLst>
          </p:cNvPr>
          <p:cNvSpPr/>
          <p:nvPr/>
        </p:nvSpPr>
        <p:spPr>
          <a:xfrm>
            <a:off x="4327525" y="5176838"/>
            <a:ext cx="6937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7506DD4-B4C0-2011-AD36-F4926584D29D}"/>
              </a:ext>
            </a:extLst>
          </p:cNvPr>
          <p:cNvSpPr/>
          <p:nvPr/>
        </p:nvSpPr>
        <p:spPr>
          <a:xfrm>
            <a:off x="4344988" y="6010275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4E3C9-C084-AB7E-9DBD-08B10D8A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205038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(F.)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76A14-53C8-09D0-CCBE-1FC22402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704975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(I.)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C554F-6EBD-F956-681E-53A4FA52E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392738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(I.)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B9B222-37C5-E35F-B1D0-77906765A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6010275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 (F.)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 animBg="1"/>
      <p:bldP spid="11" grpId="0" animBg="1"/>
      <p:bldP spid="12" grpId="0" animBg="1"/>
      <p:bldP spid="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C0726-E739-4644-F0D2-CC1C97E1A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260350"/>
            <a:ext cx="3182937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_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ar</a:t>
            </a: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Tom</a:t>
            </a: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Reserv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Escuch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Trabaj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Estudi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Firm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as</a:t>
            </a:r>
            <a:endParaRPr lang="en-GB" sz="44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B9B63-7CBE-577C-8F56-B3D0843D92AD}"/>
              </a:ext>
            </a:extLst>
          </p:cNvPr>
          <p:cNvSpPr txBox="1"/>
          <p:nvPr/>
        </p:nvSpPr>
        <p:spPr>
          <a:xfrm>
            <a:off x="5003800" y="-315913"/>
            <a:ext cx="3294063" cy="64357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Tom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Reserv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Escuch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Trabaj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Estudi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Firm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19460" name="TextBox 2">
            <a:extLst>
              <a:ext uri="{FF2B5EF4-FFF2-40B4-BE49-F238E27FC236}">
                <a16:creationId xmlns:a16="http://schemas.microsoft.com/office/drawing/2014/main" id="{E1887501-7472-0DF5-9576-FDAA9556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3816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6047CF14-4E46-D679-7827-E4BF86BD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79375"/>
            <a:ext cx="4133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Ejercicio - imperatives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Change the 2</a:t>
            </a:r>
            <a:r>
              <a:rPr kumimoji="0" lang="en-GB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person singular the verb into an imperative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BAD687B-88BF-8FD1-9AE7-14BA88E3887D}"/>
              </a:ext>
            </a:extLst>
          </p:cNvPr>
          <p:cNvSpPr/>
          <p:nvPr/>
        </p:nvSpPr>
        <p:spPr>
          <a:xfrm>
            <a:off x="4151313" y="1354138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17D976-911D-4869-2F69-92D9A11CBF6D}"/>
              </a:ext>
            </a:extLst>
          </p:cNvPr>
          <p:cNvSpPr/>
          <p:nvPr/>
        </p:nvSpPr>
        <p:spPr>
          <a:xfrm>
            <a:off x="4225925" y="2254250"/>
            <a:ext cx="69215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967F957-65BE-C8EB-EF37-F6DE314228F1}"/>
              </a:ext>
            </a:extLst>
          </p:cNvPr>
          <p:cNvSpPr/>
          <p:nvPr/>
        </p:nvSpPr>
        <p:spPr>
          <a:xfrm>
            <a:off x="4240213" y="2960688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EEBF28E-C6E2-6601-83F8-3F8C3EFA37CE}"/>
              </a:ext>
            </a:extLst>
          </p:cNvPr>
          <p:cNvSpPr/>
          <p:nvPr/>
        </p:nvSpPr>
        <p:spPr>
          <a:xfrm>
            <a:off x="4151313" y="4924425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5A42592-E1F6-A0BF-D521-70A62D388DAE}"/>
              </a:ext>
            </a:extLst>
          </p:cNvPr>
          <p:cNvSpPr/>
          <p:nvPr/>
        </p:nvSpPr>
        <p:spPr>
          <a:xfrm>
            <a:off x="4208463" y="4157663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232C9A7-5E66-9A8B-CD3F-99F79787C863}"/>
              </a:ext>
            </a:extLst>
          </p:cNvPr>
          <p:cNvSpPr/>
          <p:nvPr/>
        </p:nvSpPr>
        <p:spPr>
          <a:xfrm>
            <a:off x="4089400" y="5716588"/>
            <a:ext cx="6937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3D034-0F14-62AA-CFEF-47B3FE460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260350"/>
            <a:ext cx="3365500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_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er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/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ir</a:t>
            </a:r>
            <a:endParaRPr lang="en-GB" sz="4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Com</a:t>
            </a: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Abr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Escrib</a:t>
            </a: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Le</a:t>
            </a:r>
            <a:r>
              <a:rPr lang="en-GB" sz="44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Beb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  <a:r>
              <a:rPr lang="en-GB" sz="4400" b="1" dirty="0" err="1">
                <a:solidFill>
                  <a:srgbClr val="AC0428"/>
                </a:solidFill>
                <a:latin typeface="Comic Sans MS" panose="030F0702030302020204" pitchFamily="66" charset="0"/>
              </a:rPr>
              <a:t>es</a:t>
            </a:r>
            <a:endParaRPr lang="en-GB" sz="44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3C7F5-4530-31B0-1C11-A49BD4D1E14B}"/>
              </a:ext>
            </a:extLst>
          </p:cNvPr>
          <p:cNvSpPr txBox="1"/>
          <p:nvPr/>
        </p:nvSpPr>
        <p:spPr>
          <a:xfrm>
            <a:off x="5003800" y="-315913"/>
            <a:ext cx="3294063" cy="64357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Com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Abr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Escrib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Le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</a:t>
            </a: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Beb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Vend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5E3362ED-7412-3F61-A765-E0926947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3816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D195D007-0133-2603-40C4-AEDDB9A5E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79375"/>
            <a:ext cx="4133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Ejercicio - imperatives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Change the 2</a:t>
            </a:r>
            <a:r>
              <a:rPr kumimoji="0" lang="en-GB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person singular the verb into an imperative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A636D8-5381-087E-AB53-EDF4AFD87917}"/>
              </a:ext>
            </a:extLst>
          </p:cNvPr>
          <p:cNvSpPr/>
          <p:nvPr/>
        </p:nvSpPr>
        <p:spPr>
          <a:xfrm>
            <a:off x="4151313" y="1354138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391AD5C-538D-6B0F-EB77-C05D7EA60DAF}"/>
              </a:ext>
            </a:extLst>
          </p:cNvPr>
          <p:cNvSpPr/>
          <p:nvPr/>
        </p:nvSpPr>
        <p:spPr>
          <a:xfrm>
            <a:off x="4225925" y="2254250"/>
            <a:ext cx="69215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17B9422-7680-CC1A-78D8-21F3AE774682}"/>
              </a:ext>
            </a:extLst>
          </p:cNvPr>
          <p:cNvSpPr/>
          <p:nvPr/>
        </p:nvSpPr>
        <p:spPr>
          <a:xfrm>
            <a:off x="4240213" y="2960688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FD1E23F-194C-4BEA-2B3E-D7A39FCA0533}"/>
              </a:ext>
            </a:extLst>
          </p:cNvPr>
          <p:cNvSpPr/>
          <p:nvPr/>
        </p:nvSpPr>
        <p:spPr>
          <a:xfrm>
            <a:off x="4151313" y="4924425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2F2BB4A-3F3A-26F5-E5F2-23BC64DC90EB}"/>
              </a:ext>
            </a:extLst>
          </p:cNvPr>
          <p:cNvSpPr/>
          <p:nvPr/>
        </p:nvSpPr>
        <p:spPr>
          <a:xfrm>
            <a:off x="4208463" y="4157663"/>
            <a:ext cx="6937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E88B45-A75D-717B-5550-705B720D37BA}"/>
              </a:ext>
            </a:extLst>
          </p:cNvPr>
          <p:cNvSpPr/>
          <p:nvPr/>
        </p:nvSpPr>
        <p:spPr>
          <a:xfrm>
            <a:off x="4089400" y="5716588"/>
            <a:ext cx="6937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500</Words>
  <Application>Microsoft Office PowerPoint</Application>
  <PresentationFormat>On-screen Show (4:3)</PresentationFormat>
  <Paragraphs>272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10_Default Design</vt:lpstr>
      <vt:lpstr>15_Default Design</vt:lpstr>
      <vt:lpstr>Default Design</vt:lpstr>
      <vt:lpstr>1_Default Design</vt:lpstr>
      <vt:lpstr>Clase 7 de 11            Fecha: miércoles,  16 de noviembre de 2022  </vt:lpstr>
      <vt:lpstr>Séptima semana</vt:lpstr>
      <vt:lpstr>PowerPoint Presentation</vt:lpstr>
      <vt:lpstr>PowerPoint Presentation</vt:lpstr>
      <vt:lpstr>               -  Libro p42, Act. 14                   CD1.46   Escucha y marca   </vt:lpstr>
      <vt:lpstr>Imperativos Use mainly in Spanish to give:  - directions - instructiones - advice - commands - order, etc.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-  Libro p43, Act. 16                   CD1.47   Escucha y marca   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38</cp:revision>
  <cp:lastPrinted>2014-01-27T19:20:02Z</cp:lastPrinted>
  <dcterms:created xsi:type="dcterms:W3CDTF">2022-04-21T10:57:48Z</dcterms:created>
  <dcterms:modified xsi:type="dcterms:W3CDTF">2022-11-16T19:56:15Z</dcterms:modified>
</cp:coreProperties>
</file>