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77" r:id="rId2"/>
    <p:sldMasterId id="2147483889" r:id="rId3"/>
    <p:sldMasterId id="2147483901" r:id="rId4"/>
  </p:sldMasterIdLst>
  <p:notesMasterIdLst>
    <p:notesMasterId r:id="rId20"/>
  </p:notesMasterIdLst>
  <p:sldIdLst>
    <p:sldId id="258" r:id="rId5"/>
    <p:sldId id="1829" r:id="rId6"/>
    <p:sldId id="1833" r:id="rId7"/>
    <p:sldId id="1834" r:id="rId8"/>
    <p:sldId id="1835" r:id="rId9"/>
    <p:sldId id="1568" r:id="rId10"/>
    <p:sldId id="967" r:id="rId11"/>
    <p:sldId id="966" r:id="rId12"/>
    <p:sldId id="969" r:id="rId13"/>
    <p:sldId id="970" r:id="rId14"/>
    <p:sldId id="1569" r:id="rId15"/>
    <p:sldId id="1562" r:id="rId16"/>
    <p:sldId id="1830" r:id="rId17"/>
    <p:sldId id="578" r:id="rId18"/>
    <p:sldId id="1774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00FF"/>
    <a:srgbClr val="FF66CC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2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3717D-96FA-4C11-B872-B1DFE02ACA9C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D7504-3733-49E1-A0B5-4734E47B49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90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C4E4-5BE6-43DF-8023-220E3DB8CB16}" type="datetimeFigureOut">
              <a:rPr lang="es-ES" smtClean="0"/>
              <a:pPr/>
              <a:t>19/10/2023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A6C4-6D1A-4F66-B844-2929B17AB2D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C4E4-5BE6-43DF-8023-220E3DB8CB16}" type="datetimeFigureOut">
              <a:rPr lang="es-ES" smtClean="0"/>
              <a:pPr/>
              <a:t>19/10/2023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A6C4-6D1A-4F66-B844-2929B17AB2D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C4E4-5BE6-43DF-8023-220E3DB8CB16}" type="datetimeFigureOut">
              <a:rPr lang="es-ES" smtClean="0"/>
              <a:pPr/>
              <a:t>19/10/2023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A6C4-6D1A-4F66-B844-2929B17AB2D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C2CBB-ABEC-397D-C849-08138D745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451E1-7E53-70C0-3AF7-2FF7B2752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40BEC-ADF2-551F-5E5B-DCDB8DC1E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42A2B-6D11-437A-8DC3-012B5C90D0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6344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710CE-BBAE-0463-074B-C398865B0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EE915-8F37-72D3-4257-6F6666382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50356-450B-C372-9170-8D808ABFB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A7FBC-76FB-4436-B3FF-4192A1D60B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9876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3C5AA-E0BF-6124-44EB-C7C73BD24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F744A-A47F-69A6-DFE8-032BBF46B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8C0C5-7D99-870E-F15D-67BD0605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CB21E-A68C-445A-A3B9-81D05D7F0B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3728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44AAD56-2D59-87CE-7D0C-DAFD24BF2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D1B5E86-D2D7-092C-15CF-2FBE688AF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486BE7-2933-4DF3-D788-25FB7FC4F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70000-C60E-4C22-8DD8-8564CA8CFC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0509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7857621-8FEA-50B1-48E3-8333ACBAA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3BF0D2F-4198-7215-85A2-295AE7E6E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5CA271E-2522-3E3C-5428-639BFBB1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3DB57-3105-4200-A725-669067C764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3221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EB5CC03-EC67-D687-311E-F505209D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BBF1C4E-9598-0F1A-F855-633C97FBA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17EB692-ED63-075F-5A39-277E4FFF9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ACAB7-F3D7-4410-8353-68B5B9E15E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9039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456D98C-A2E9-0B57-832E-73290B184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FDEE561-96C7-5C15-B99D-141BDF08C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0E349A0-D19B-2386-1746-EF4DB82BD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B7C7-9F79-4FF5-9AFF-64DAEE89FF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95857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4B27916-66A0-661A-BAE8-7691856A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C4946A-E883-2BC0-E5A7-B3CA8C20E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B81B59-CC60-9FBE-BF16-C4C9C738C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B2403-F444-44CC-8B60-BE852879F0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785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C4E4-5BE6-43DF-8023-220E3DB8CB16}" type="datetimeFigureOut">
              <a:rPr lang="es-ES" smtClean="0"/>
              <a:pPr/>
              <a:t>19/10/2023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A6C4-6D1A-4F66-B844-2929B17AB2D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9094068-4D1C-5402-E37A-DDCED92D9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B206B0-258C-0FFC-422D-B1F322799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97D1F68-5796-CFFA-3F0E-F42F0811A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FB338-BADD-45D1-B199-9914ED77E5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7481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75218-6633-067B-6048-D5B07F706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6AE22-9779-0703-202D-0D79659AB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A815A-B879-216A-DB20-35D4FFB19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6F949-7A6B-440C-A723-D79D4F8D1C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94996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D77B6-D06A-5676-2688-2E91044F3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FA3ED-296F-2A3C-D94D-D406CEB26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52025-E68C-953F-AA7E-BE8D9FC1A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08A80-080B-4C8B-8EE8-6F60EF4F44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5886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7">
            <a:extLst>
              <a:ext uri="{FF2B5EF4-FFF2-40B4-BE49-F238E27FC236}">
                <a16:creationId xmlns:a16="http://schemas.microsoft.com/office/drawing/2014/main" id="{9BC6B146-6D40-740B-E0CC-1A4FA8002EF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32B2B890-9D6D-B6A0-B4FB-14E095A6B0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3" name="Rectangle 3">
                <a:extLst>
                  <a:ext uri="{FF2B5EF4-FFF2-40B4-BE49-F238E27FC236}">
                    <a16:creationId xmlns:a16="http://schemas.microsoft.com/office/drawing/2014/main" id="{4DD8C9CF-B1A9-B037-AD69-1612DAB7C45A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GB" altLang="en-US"/>
              </a:p>
            </p:txBody>
          </p:sp>
          <p:grpSp>
            <p:nvGrpSpPr>
              <p:cNvPr id="14" name="Group 4">
                <a:extLst>
                  <a:ext uri="{FF2B5EF4-FFF2-40B4-BE49-F238E27FC236}">
                    <a16:creationId xmlns:a16="http://schemas.microsoft.com/office/drawing/2014/main" id="{E91957CE-892C-E639-FF1E-7071A2C382C7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6" name="Line 5">
                  <a:extLst>
                    <a:ext uri="{FF2B5EF4-FFF2-40B4-BE49-F238E27FC236}">
                      <a16:creationId xmlns:a16="http://schemas.microsoft.com/office/drawing/2014/main" id="{F1EAF760-5047-C2A9-E348-B9218CAFC6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" name="Line 6">
                  <a:extLst>
                    <a:ext uri="{FF2B5EF4-FFF2-40B4-BE49-F238E27FC236}">
                      <a16:creationId xmlns:a16="http://schemas.microsoft.com/office/drawing/2014/main" id="{35B6AEEF-3409-A206-E3B1-A2A7CDCBB5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" name="Line 7">
                  <a:extLst>
                    <a:ext uri="{FF2B5EF4-FFF2-40B4-BE49-F238E27FC236}">
                      <a16:creationId xmlns:a16="http://schemas.microsoft.com/office/drawing/2014/main" id="{4855BD2D-6B77-7181-5E97-8C9F761A86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" name="Line 8">
                  <a:extLst>
                    <a:ext uri="{FF2B5EF4-FFF2-40B4-BE49-F238E27FC236}">
                      <a16:creationId xmlns:a16="http://schemas.microsoft.com/office/drawing/2014/main" id="{598DF2A7-C6B8-22BD-689A-AE567EC593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" name="Line 9">
                  <a:extLst>
                    <a:ext uri="{FF2B5EF4-FFF2-40B4-BE49-F238E27FC236}">
                      <a16:creationId xmlns:a16="http://schemas.microsoft.com/office/drawing/2014/main" id="{19F8A3F2-3364-D85E-457E-D127E6EC4C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" name="Line 10">
                  <a:extLst>
                    <a:ext uri="{FF2B5EF4-FFF2-40B4-BE49-F238E27FC236}">
                      <a16:creationId xmlns:a16="http://schemas.microsoft.com/office/drawing/2014/main" id="{93A9EF8A-A7A0-CF6D-202C-E55F3DF565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" name="Line 11">
                  <a:extLst>
                    <a:ext uri="{FF2B5EF4-FFF2-40B4-BE49-F238E27FC236}">
                      <a16:creationId xmlns:a16="http://schemas.microsoft.com/office/drawing/2014/main" id="{E5764069-D5BE-6494-C479-2CBE0ECFA2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" name="Line 12">
                  <a:extLst>
                    <a:ext uri="{FF2B5EF4-FFF2-40B4-BE49-F238E27FC236}">
                      <a16:creationId xmlns:a16="http://schemas.microsoft.com/office/drawing/2014/main" id="{7507A7DD-5E9F-A480-BC7E-74BFBB032E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" name="Line 13">
                  <a:extLst>
                    <a:ext uri="{FF2B5EF4-FFF2-40B4-BE49-F238E27FC236}">
                      <a16:creationId xmlns:a16="http://schemas.microsoft.com/office/drawing/2014/main" id="{89E501B6-5D51-E974-1315-5D78B49869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" name="Line 14">
                  <a:extLst>
                    <a:ext uri="{FF2B5EF4-FFF2-40B4-BE49-F238E27FC236}">
                      <a16:creationId xmlns:a16="http://schemas.microsoft.com/office/drawing/2014/main" id="{524ABEC4-7CFB-64B4-6392-98F2BE1F22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" name="Line 15">
                  <a:extLst>
                    <a:ext uri="{FF2B5EF4-FFF2-40B4-BE49-F238E27FC236}">
                      <a16:creationId xmlns:a16="http://schemas.microsoft.com/office/drawing/2014/main" id="{235EC4D6-0716-1791-5D26-74FEAD8681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" name="Line 16">
                  <a:extLst>
                    <a:ext uri="{FF2B5EF4-FFF2-40B4-BE49-F238E27FC236}">
                      <a16:creationId xmlns:a16="http://schemas.microsoft.com/office/drawing/2014/main" id="{8255D692-B9C9-0B3D-F52A-398D27EB27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" name="Line 17">
                  <a:extLst>
                    <a:ext uri="{FF2B5EF4-FFF2-40B4-BE49-F238E27FC236}">
                      <a16:creationId xmlns:a16="http://schemas.microsoft.com/office/drawing/2014/main" id="{62EFC22F-F405-9A3F-6305-7FE07B1A88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" name="Line 18">
                  <a:extLst>
                    <a:ext uri="{FF2B5EF4-FFF2-40B4-BE49-F238E27FC236}">
                      <a16:creationId xmlns:a16="http://schemas.microsoft.com/office/drawing/2014/main" id="{BEB2CEA7-A3E1-8C0A-EEDB-855749D021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" name="Line 19">
                  <a:extLst>
                    <a:ext uri="{FF2B5EF4-FFF2-40B4-BE49-F238E27FC236}">
                      <a16:creationId xmlns:a16="http://schemas.microsoft.com/office/drawing/2014/main" id="{34899AC6-CC60-CD1F-8806-78E5D25BEE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" name="Line 20">
                  <a:extLst>
                    <a:ext uri="{FF2B5EF4-FFF2-40B4-BE49-F238E27FC236}">
                      <a16:creationId xmlns:a16="http://schemas.microsoft.com/office/drawing/2014/main" id="{142B0958-CB8A-6354-7BBC-045701773A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" name="Line 21">
                  <a:extLst>
                    <a:ext uri="{FF2B5EF4-FFF2-40B4-BE49-F238E27FC236}">
                      <a16:creationId xmlns:a16="http://schemas.microsoft.com/office/drawing/2014/main" id="{B6BEB5F9-34D3-1396-4C2C-24C3397A10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" name="Line 22">
                  <a:extLst>
                    <a:ext uri="{FF2B5EF4-FFF2-40B4-BE49-F238E27FC236}">
                      <a16:creationId xmlns:a16="http://schemas.microsoft.com/office/drawing/2014/main" id="{304628C1-4155-8996-9587-49DF1FA439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" name="Line 23">
                  <a:extLst>
                    <a:ext uri="{FF2B5EF4-FFF2-40B4-BE49-F238E27FC236}">
                      <a16:creationId xmlns:a16="http://schemas.microsoft.com/office/drawing/2014/main" id="{C941CBD6-25A8-E97E-8969-960F3F0C08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" name="Line 24">
                  <a:extLst>
                    <a:ext uri="{FF2B5EF4-FFF2-40B4-BE49-F238E27FC236}">
                      <a16:creationId xmlns:a16="http://schemas.microsoft.com/office/drawing/2014/main" id="{AB0B9588-CC94-69B9-EC66-2F30D757B2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" name="Line 25">
                  <a:extLst>
                    <a:ext uri="{FF2B5EF4-FFF2-40B4-BE49-F238E27FC236}">
                      <a16:creationId xmlns:a16="http://schemas.microsoft.com/office/drawing/2014/main" id="{ED96A143-DB1C-0219-5E34-77A7E6F43A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" name="Line 26">
                  <a:extLst>
                    <a:ext uri="{FF2B5EF4-FFF2-40B4-BE49-F238E27FC236}">
                      <a16:creationId xmlns:a16="http://schemas.microsoft.com/office/drawing/2014/main" id="{544075D2-6503-3791-7C3D-73C94C6998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" name="Line 27">
                  <a:extLst>
                    <a:ext uri="{FF2B5EF4-FFF2-40B4-BE49-F238E27FC236}">
                      <a16:creationId xmlns:a16="http://schemas.microsoft.com/office/drawing/2014/main" id="{B887210C-9CF0-1D1F-9873-D53B405758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" name="Line 28">
                  <a:extLst>
                    <a:ext uri="{FF2B5EF4-FFF2-40B4-BE49-F238E27FC236}">
                      <a16:creationId xmlns:a16="http://schemas.microsoft.com/office/drawing/2014/main" id="{D5E69D5C-E22E-78CE-888F-796AFB24F8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" name="Line 29">
                  <a:extLst>
                    <a:ext uri="{FF2B5EF4-FFF2-40B4-BE49-F238E27FC236}">
                      <a16:creationId xmlns:a16="http://schemas.microsoft.com/office/drawing/2014/main" id="{BF0C3305-5992-0F05-4F00-6F48DDF8A2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" name="Line 30">
                  <a:extLst>
                    <a:ext uri="{FF2B5EF4-FFF2-40B4-BE49-F238E27FC236}">
                      <a16:creationId xmlns:a16="http://schemas.microsoft.com/office/drawing/2014/main" id="{205A078C-D499-C0BB-57F3-D8EA5D5E5B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" name="Line 31">
                  <a:extLst>
                    <a:ext uri="{FF2B5EF4-FFF2-40B4-BE49-F238E27FC236}">
                      <a16:creationId xmlns:a16="http://schemas.microsoft.com/office/drawing/2014/main" id="{276113A9-9CB7-123F-6BF7-FEECAFA469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" name="Line 32">
                  <a:extLst>
                    <a:ext uri="{FF2B5EF4-FFF2-40B4-BE49-F238E27FC236}">
                      <a16:creationId xmlns:a16="http://schemas.microsoft.com/office/drawing/2014/main" id="{7D988A26-FA8B-E1F6-53FE-5E4C50993D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4" name="Line 33">
                  <a:extLst>
                    <a:ext uri="{FF2B5EF4-FFF2-40B4-BE49-F238E27FC236}">
                      <a16:creationId xmlns:a16="http://schemas.microsoft.com/office/drawing/2014/main" id="{D1A85552-62BA-A172-21E4-49DE6B18D5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5" name="Line 34">
                  <a:extLst>
                    <a:ext uri="{FF2B5EF4-FFF2-40B4-BE49-F238E27FC236}">
                      <a16:creationId xmlns:a16="http://schemas.microsoft.com/office/drawing/2014/main" id="{67CDFF3A-8111-32FB-D1E7-E660F31100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" name="Line 35">
                  <a:extLst>
                    <a:ext uri="{FF2B5EF4-FFF2-40B4-BE49-F238E27FC236}">
                      <a16:creationId xmlns:a16="http://schemas.microsoft.com/office/drawing/2014/main" id="{048ADA92-6D9F-E5E8-76F4-B41330BE09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7" name="Line 36">
                  <a:extLst>
                    <a:ext uri="{FF2B5EF4-FFF2-40B4-BE49-F238E27FC236}">
                      <a16:creationId xmlns:a16="http://schemas.microsoft.com/office/drawing/2014/main" id="{E2C56532-3DA7-3E19-198D-0FAB743056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" name="Line 37">
                  <a:extLst>
                    <a:ext uri="{FF2B5EF4-FFF2-40B4-BE49-F238E27FC236}">
                      <a16:creationId xmlns:a16="http://schemas.microsoft.com/office/drawing/2014/main" id="{C4A293DE-97AF-027F-AAB7-6C45430ABA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9" name="Line 38">
                  <a:extLst>
                    <a:ext uri="{FF2B5EF4-FFF2-40B4-BE49-F238E27FC236}">
                      <a16:creationId xmlns:a16="http://schemas.microsoft.com/office/drawing/2014/main" id="{7972D58F-DA8D-9644-5487-0A4B9745AE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0" name="Line 39">
                  <a:extLst>
                    <a:ext uri="{FF2B5EF4-FFF2-40B4-BE49-F238E27FC236}">
                      <a16:creationId xmlns:a16="http://schemas.microsoft.com/office/drawing/2014/main" id="{A8F26D2A-38EA-2A1A-2245-9EE341DFFA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" name="Line 40">
                  <a:extLst>
                    <a:ext uri="{FF2B5EF4-FFF2-40B4-BE49-F238E27FC236}">
                      <a16:creationId xmlns:a16="http://schemas.microsoft.com/office/drawing/2014/main" id="{445D8662-E716-A4F0-8B95-ACC184F921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2" name="Line 41">
                  <a:extLst>
                    <a:ext uri="{FF2B5EF4-FFF2-40B4-BE49-F238E27FC236}">
                      <a16:creationId xmlns:a16="http://schemas.microsoft.com/office/drawing/2014/main" id="{81042621-23CB-0503-EE0F-AFCB9510BE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3" name="Line 42">
                  <a:extLst>
                    <a:ext uri="{FF2B5EF4-FFF2-40B4-BE49-F238E27FC236}">
                      <a16:creationId xmlns:a16="http://schemas.microsoft.com/office/drawing/2014/main" id="{D5B6DF43-C7C4-19C3-31CC-09E618B189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4" name="Line 43">
                  <a:extLst>
                    <a:ext uri="{FF2B5EF4-FFF2-40B4-BE49-F238E27FC236}">
                      <a16:creationId xmlns:a16="http://schemas.microsoft.com/office/drawing/2014/main" id="{AFDB382C-2411-8FED-6456-6970581396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5" name="Line 44">
                  <a:extLst>
                    <a:ext uri="{FF2B5EF4-FFF2-40B4-BE49-F238E27FC236}">
                      <a16:creationId xmlns:a16="http://schemas.microsoft.com/office/drawing/2014/main" id="{A0B4AED4-CED5-ED41-81D7-8E83065E40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6" name="Line 45">
                  <a:extLst>
                    <a:ext uri="{FF2B5EF4-FFF2-40B4-BE49-F238E27FC236}">
                      <a16:creationId xmlns:a16="http://schemas.microsoft.com/office/drawing/2014/main" id="{42D20528-825D-E625-440C-BE7CC45529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7" name="Line 46">
                  <a:extLst>
                    <a:ext uri="{FF2B5EF4-FFF2-40B4-BE49-F238E27FC236}">
                      <a16:creationId xmlns:a16="http://schemas.microsoft.com/office/drawing/2014/main" id="{0E5B2B30-2CE7-51B3-8E45-4752654E70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8" name="Line 47">
                  <a:extLst>
                    <a:ext uri="{FF2B5EF4-FFF2-40B4-BE49-F238E27FC236}">
                      <a16:creationId xmlns:a16="http://schemas.microsoft.com/office/drawing/2014/main" id="{972B123C-83F2-ED4C-F117-6A4B3BAB51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9" name="Line 48">
                  <a:extLst>
                    <a:ext uri="{FF2B5EF4-FFF2-40B4-BE49-F238E27FC236}">
                      <a16:creationId xmlns:a16="http://schemas.microsoft.com/office/drawing/2014/main" id="{A0FD40EA-3570-19F4-486B-FD7F9EB2B1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0" name="Line 49">
                  <a:extLst>
                    <a:ext uri="{FF2B5EF4-FFF2-40B4-BE49-F238E27FC236}">
                      <a16:creationId xmlns:a16="http://schemas.microsoft.com/office/drawing/2014/main" id="{CB15F76B-AA39-89B9-4E04-3390824EDA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" name="Line 50">
                  <a:extLst>
                    <a:ext uri="{FF2B5EF4-FFF2-40B4-BE49-F238E27FC236}">
                      <a16:creationId xmlns:a16="http://schemas.microsoft.com/office/drawing/2014/main" id="{41D9D8BE-516B-9ECC-0A38-51A873A818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2" name="Line 51">
                  <a:extLst>
                    <a:ext uri="{FF2B5EF4-FFF2-40B4-BE49-F238E27FC236}">
                      <a16:creationId xmlns:a16="http://schemas.microsoft.com/office/drawing/2014/main" id="{75805C1C-C9F8-226D-91A8-D8766B8E92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3" name="Line 52">
                  <a:extLst>
                    <a:ext uri="{FF2B5EF4-FFF2-40B4-BE49-F238E27FC236}">
                      <a16:creationId xmlns:a16="http://schemas.microsoft.com/office/drawing/2014/main" id="{7EC7DBA4-D29D-5DF7-F56A-11E8F28CDC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4" name="Line 53">
                  <a:extLst>
                    <a:ext uri="{FF2B5EF4-FFF2-40B4-BE49-F238E27FC236}">
                      <a16:creationId xmlns:a16="http://schemas.microsoft.com/office/drawing/2014/main" id="{C3124215-5591-9521-BEFF-E22D2C6B2D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5" name="Line 54">
                  <a:extLst>
                    <a:ext uri="{FF2B5EF4-FFF2-40B4-BE49-F238E27FC236}">
                      <a16:creationId xmlns:a16="http://schemas.microsoft.com/office/drawing/2014/main" id="{1EAD93AE-5E90-E1BA-AE33-1A9A4A305C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6" name="Line 55">
                  <a:extLst>
                    <a:ext uri="{FF2B5EF4-FFF2-40B4-BE49-F238E27FC236}">
                      <a16:creationId xmlns:a16="http://schemas.microsoft.com/office/drawing/2014/main" id="{D600F50D-3FF5-70BB-B4DA-8241896D1E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15" name="Line 56">
                <a:extLst>
                  <a:ext uri="{FF2B5EF4-FFF2-40B4-BE49-F238E27FC236}">
                    <a16:creationId xmlns:a16="http://schemas.microsoft.com/office/drawing/2014/main" id="{C06AE346-F907-4189-1A63-292D08FA4B22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" name="Group 76">
              <a:extLst>
                <a:ext uri="{FF2B5EF4-FFF2-40B4-BE49-F238E27FC236}">
                  <a16:creationId xmlns:a16="http://schemas.microsoft.com/office/drawing/2014/main" id="{8D91C29A-72B8-5E07-598D-D7B5A5133BF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9" name="Line 65">
                <a:extLst>
                  <a:ext uri="{FF2B5EF4-FFF2-40B4-BE49-F238E27FC236}">
                    <a16:creationId xmlns:a16="http://schemas.microsoft.com/office/drawing/2014/main" id="{686B4B5F-C3CE-3492-55B7-37481AEC7562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" name="Line 63">
                <a:extLst>
                  <a:ext uri="{FF2B5EF4-FFF2-40B4-BE49-F238E27FC236}">
                    <a16:creationId xmlns:a16="http://schemas.microsoft.com/office/drawing/2014/main" id="{1020A046-D304-E057-C792-1D990653B9E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" name="Line 64">
                <a:extLst>
                  <a:ext uri="{FF2B5EF4-FFF2-40B4-BE49-F238E27FC236}">
                    <a16:creationId xmlns:a16="http://schemas.microsoft.com/office/drawing/2014/main" id="{4270C904-EE13-6AB5-1ABA-56E589457F86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" name="Arc 66">
                <a:extLst>
                  <a:ext uri="{FF2B5EF4-FFF2-40B4-BE49-F238E27FC236}">
                    <a16:creationId xmlns:a16="http://schemas.microsoft.com/office/drawing/2014/main" id="{D6A162C0-10AC-6A80-1993-0F5FC44D374A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5" name="Group 75">
              <a:extLst>
                <a:ext uri="{FF2B5EF4-FFF2-40B4-BE49-F238E27FC236}">
                  <a16:creationId xmlns:a16="http://schemas.microsoft.com/office/drawing/2014/main" id="{15BBBA60-8B73-62F4-5E60-1806F0DACA5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6" name="Line 67">
                <a:extLst>
                  <a:ext uri="{FF2B5EF4-FFF2-40B4-BE49-F238E27FC236}">
                    <a16:creationId xmlns:a16="http://schemas.microsoft.com/office/drawing/2014/main" id="{B79CC936-FE22-3C80-BD48-EBFFE77A52C0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" name="Line 68">
                <a:extLst>
                  <a:ext uri="{FF2B5EF4-FFF2-40B4-BE49-F238E27FC236}">
                    <a16:creationId xmlns:a16="http://schemas.microsoft.com/office/drawing/2014/main" id="{EACF30FB-0BAA-8EC0-07A3-17586C4C579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" name="Arc 69">
                <a:extLst>
                  <a:ext uri="{FF2B5EF4-FFF2-40B4-BE49-F238E27FC236}">
                    <a16:creationId xmlns:a16="http://schemas.microsoft.com/office/drawing/2014/main" id="{7F47E79B-94D8-7407-FC14-D049829BA23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147" name="Rectangle 71">
            <a:extLst>
              <a:ext uri="{FF2B5EF4-FFF2-40B4-BE49-F238E27FC236}">
                <a16:creationId xmlns:a16="http://schemas.microsoft.com/office/drawing/2014/main" id="{4203B4AB-1E52-D56C-10B5-DC9639FC56C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72">
            <a:extLst>
              <a:ext uri="{FF2B5EF4-FFF2-40B4-BE49-F238E27FC236}">
                <a16:creationId xmlns:a16="http://schemas.microsoft.com/office/drawing/2014/main" id="{882D5355-357D-F1BC-A203-8B2BF1BF01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9" name="Rectangle 73">
            <a:extLst>
              <a:ext uri="{FF2B5EF4-FFF2-40B4-BE49-F238E27FC236}">
                <a16:creationId xmlns:a16="http://schemas.microsoft.com/office/drawing/2014/main" id="{2A1F2980-55F5-D03F-B1AD-42C952BDA4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ABF07-D525-471F-84D0-5A4279946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106591"/>
      </p:ext>
    </p:extLst>
  </p:cSld>
  <p:clrMapOvr>
    <a:masterClrMapping/>
  </p:clrMapOvr>
  <p:transition spd="med">
    <p:blinds dir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A46092D8-A1A3-44FB-501A-B7D4C223E8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AECB274B-6F02-F00C-2F4C-356EF0384E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AD8BB76-F736-1EF5-0976-392F6417F1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67296-BEA2-49B5-9E71-F211CB168D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142853"/>
      </p:ext>
    </p:extLst>
  </p:cSld>
  <p:clrMapOvr>
    <a:masterClrMapping/>
  </p:clrMapOvr>
  <p:transition spd="med">
    <p:blinds dir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8D43599D-490D-C2DF-FF5F-AAC087BC92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74A93513-8E03-94C1-1961-C0D6B370AF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16F8B4B8-1A1D-F6A9-1F54-CF150E8586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2C95B-2209-4998-9824-56D952A1FC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81045"/>
      </p:ext>
    </p:extLst>
  </p:cSld>
  <p:clrMapOvr>
    <a:masterClrMapping/>
  </p:clrMapOvr>
  <p:transition spd="med">
    <p:blinds dir="vert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FE218D5C-DD1B-5479-4B97-85EE0F095F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E26304CB-7644-D555-A6D0-29BABB26F2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BB6D83DF-4B6E-0D60-E51D-03637584FE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24998-8D88-4873-B725-FBDF60DCCA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917909"/>
      </p:ext>
    </p:extLst>
  </p:cSld>
  <p:clrMapOvr>
    <a:masterClrMapping/>
  </p:clrMapOvr>
  <p:transition spd="med">
    <p:blinds dir="vert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8">
            <a:extLst>
              <a:ext uri="{FF2B5EF4-FFF2-40B4-BE49-F238E27FC236}">
                <a16:creationId xmlns:a16="http://schemas.microsoft.com/office/drawing/2014/main" id="{9916693B-AFD2-F7E8-BC9F-D79113DA3F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9">
            <a:extLst>
              <a:ext uri="{FF2B5EF4-FFF2-40B4-BE49-F238E27FC236}">
                <a16:creationId xmlns:a16="http://schemas.microsoft.com/office/drawing/2014/main" id="{005DC62C-667B-34BA-0D32-2190421151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0">
            <a:extLst>
              <a:ext uri="{FF2B5EF4-FFF2-40B4-BE49-F238E27FC236}">
                <a16:creationId xmlns:a16="http://schemas.microsoft.com/office/drawing/2014/main" id="{1B424991-B3D3-1C3F-43E2-E8558F3BC0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72736-76C4-4BCC-85E1-A4BE412A72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4348"/>
      </p:ext>
    </p:extLst>
  </p:cSld>
  <p:clrMapOvr>
    <a:masterClrMapping/>
  </p:clrMapOvr>
  <p:transition spd="med">
    <p:blinds dir="vert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358FBC65-153C-1DA9-2ED4-971DCD31DF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0EFC7380-3B30-5020-7514-6093EB2EB6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3DE12B54-E961-0C8C-2CB9-4D7A420109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89F7D-AA5E-44AD-A91B-F0F836B318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882644"/>
      </p:ext>
    </p:extLst>
  </p:cSld>
  <p:clrMapOvr>
    <a:masterClrMapping/>
  </p:clrMapOvr>
  <p:transition spd="med">
    <p:blinds dir="vert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>
            <a:extLst>
              <a:ext uri="{FF2B5EF4-FFF2-40B4-BE49-F238E27FC236}">
                <a16:creationId xmlns:a16="http://schemas.microsoft.com/office/drawing/2014/main" id="{4E6DD230-E414-FC10-EAE5-974593A061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A49B784C-9C63-9D7B-1FD6-E815ADFD9C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BCA38E9E-1001-58EB-4658-90F70E1E5E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928C0-0C81-4F36-8AE0-5099636751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193733"/>
      </p:ext>
    </p:extLst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C4E4-5BE6-43DF-8023-220E3DB8CB16}" type="datetimeFigureOut">
              <a:rPr lang="es-ES" smtClean="0"/>
              <a:pPr/>
              <a:t>19/10/2023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A6C4-6D1A-4F66-B844-2929B17AB2D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38FD10BC-C28F-36B3-AA0D-308E195DF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E58DEACA-8C42-2ABC-3E88-BB35224E30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06878C47-3530-B1D3-E437-00830389B3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C5C9B-AD06-42E8-B471-32B877D75C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32356"/>
      </p:ext>
    </p:extLst>
  </p:cSld>
  <p:clrMapOvr>
    <a:masterClrMapping/>
  </p:clrMapOvr>
  <p:transition spd="med">
    <p:blinds dir="vert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BBB93BFD-9381-435B-84C4-65B95ACD85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D95DC3AE-3194-53A2-C291-1AE867207A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412E59CE-8E54-87A5-0501-D88968D11D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86231-1EC3-42A7-A8B7-105C2F681E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416440"/>
      </p:ext>
    </p:extLst>
  </p:cSld>
  <p:clrMapOvr>
    <a:masterClrMapping/>
  </p:clrMapOvr>
  <p:transition spd="med">
    <p:blinds dir="vert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A256868C-1FEE-FFA1-CB18-1D0471F7F6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1E68D27B-CC84-C14C-7796-DE37114A8A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8587791A-468B-0324-B0A3-B9D4D7D876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8ED8F-4D5A-4DD8-A4D0-ABADEDA0D9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300328"/>
      </p:ext>
    </p:extLst>
  </p:cSld>
  <p:clrMapOvr>
    <a:masterClrMapping/>
  </p:clrMapOvr>
  <p:transition spd="med">
    <p:blinds dir="vert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E02A39A9-FE77-C8C5-3410-29DB7655D1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617CF55C-95AE-F9DC-D331-BD4EC68D42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DE84D3DB-3F36-844A-C17B-33D1AFE9E7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C3B38-234A-4458-977C-91379B7EDA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1434"/>
      </p:ext>
    </p:extLst>
  </p:cSld>
  <p:clrMapOvr>
    <a:masterClrMapping/>
  </p:clrMapOvr>
  <p:transition spd="med">
    <p:blinds dir="vert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7DEF7D-59C2-FF46-0555-EF11BA721F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0C16AA-DEE3-F609-88EA-4E6322FDC4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4652FA-C1FD-C9AD-36D4-DD9B2D6ED0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43B30-F8B0-449A-B7E2-3678307F65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3498306"/>
      </p:ext>
    </p:extLst>
  </p:cSld>
  <p:clrMapOvr>
    <a:masterClrMapping/>
  </p:clrMapOvr>
  <p:transition spd="slow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5C9FC8-5A83-6FD2-0BE6-9B311DDBBE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F27E73-B073-A9EE-46F8-8FD146E197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4DB37A-3394-C01B-BF89-5DA39255C1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0B908-1A3D-4D6C-A5CF-3650894EC3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6294970"/>
      </p:ext>
    </p:extLst>
  </p:cSld>
  <p:clrMapOvr>
    <a:masterClrMapping/>
  </p:clrMapOvr>
  <p:transition spd="slow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E011CE-2D20-6E6C-1763-751ADE8B60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EA5E06-84E6-FF1A-3EC7-5155025567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3A4B13-11F8-DDE3-C81E-8965D2ACA6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ABE9F-63D7-4205-B928-A59B9968FA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472696"/>
      </p:ext>
    </p:extLst>
  </p:cSld>
  <p:clrMapOvr>
    <a:masterClrMapping/>
  </p:clrMapOvr>
  <p:transition spd="slow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1F782B-E357-D53E-7A30-5609DE2F78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457FA6-F5DD-A631-BAE9-03420C6E8F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CE4CEF-1861-A4EE-90AD-448E1E91F9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1EA3A-FA3E-428D-A799-BBD3C58593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1536250"/>
      </p:ext>
    </p:extLst>
  </p:cSld>
  <p:clrMapOvr>
    <a:masterClrMapping/>
  </p:clrMapOvr>
  <p:transition spd="slow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15CF090-28CD-DA41-63D4-E4E42177D2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F8BF26E-752B-EBA8-2718-68BED27284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85800EE-30B4-1C6F-735E-26F27CC3C0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A2654-FAD6-428A-AA63-57145C1274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57510"/>
      </p:ext>
    </p:extLst>
  </p:cSld>
  <p:clrMapOvr>
    <a:masterClrMapping/>
  </p:clrMapOvr>
  <p:transition spd="slow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3226F35-7090-D2B2-612E-93AEB13FBF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7AE08B0-2C60-BCBD-14B9-B249F54618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E7C9708-4E3E-CAC1-E750-4B26648894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263E6-1413-47E4-AD52-9C46F6E9ED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905406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C4E4-5BE6-43DF-8023-220E3DB8CB16}" type="datetimeFigureOut">
              <a:rPr lang="es-ES" smtClean="0"/>
              <a:pPr/>
              <a:t>19/10/2023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A6C4-6D1A-4F66-B844-2929B17AB2D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31388C0-38EC-4942-620D-39DFE9689E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4B974FA-31A3-5CD5-E732-168D680909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B46B2F1-0EE5-2CB5-6680-CE669D9F6A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B9CB3-7B96-4779-ABB2-2C763BE25B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1225987"/>
      </p:ext>
    </p:extLst>
  </p:cSld>
  <p:clrMapOvr>
    <a:masterClrMapping/>
  </p:clrMapOvr>
  <p:transition spd="slow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4FE430-AEEE-AE95-6796-97FAB1BEA6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B3627C-240C-BBEA-ADD8-0671F95532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860151-A70E-2E13-1DE3-8FD63925E7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BFC31-5FD4-465C-A575-6E08C499E1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9995808"/>
      </p:ext>
    </p:extLst>
  </p:cSld>
  <p:clrMapOvr>
    <a:masterClrMapping/>
  </p:clrMapOvr>
  <p:transition spd="slow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8FF403-73F8-91F1-EFD2-52B29E9F20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A18AF5-4822-A764-1C78-0B13B8C696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F80206-6D1C-C913-0FD4-DC59E44C5B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3C1EE-DD79-4EB7-AE84-2945DD0B8B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6817630"/>
      </p:ext>
    </p:extLst>
  </p:cSld>
  <p:clrMapOvr>
    <a:masterClrMapping/>
  </p:clrMapOvr>
  <p:transition spd="slow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D4F812-6617-BD4E-C5AB-3E8658B0EA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439CE0-76A2-1E2B-6805-A151C6FDE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E6B0CB-9C5F-624D-289A-8720DF279D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51BDE-66C6-4C2D-B5F7-150DB6C704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1537837"/>
      </p:ext>
    </p:extLst>
  </p:cSld>
  <p:clrMapOvr>
    <a:masterClrMapping/>
  </p:clrMapOvr>
  <p:transition spd="slow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67D71F-4A3D-4D27-9C90-F09F13FCEC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FE20A9-8B23-DF80-F82B-481E272F58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882C89-8D46-45F2-8D7E-11D201F474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6DDBE-813E-42B6-86F8-F29E9ED5FB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03425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C4E4-5BE6-43DF-8023-220E3DB8CB16}" type="datetimeFigureOut">
              <a:rPr lang="es-ES" smtClean="0"/>
              <a:pPr/>
              <a:t>19/10/2023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A6C4-6D1A-4F66-B844-2929B17AB2D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C4E4-5BE6-43DF-8023-220E3DB8CB16}" type="datetimeFigureOut">
              <a:rPr lang="es-ES" smtClean="0"/>
              <a:pPr/>
              <a:t>19/10/2023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A6C4-6D1A-4F66-B844-2929B17AB2D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C4E4-5BE6-43DF-8023-220E3DB8CB16}" type="datetimeFigureOut">
              <a:rPr lang="es-ES" smtClean="0"/>
              <a:pPr/>
              <a:t>19/10/2023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A6C4-6D1A-4F66-B844-2929B17AB2D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C4E4-5BE6-43DF-8023-220E3DB8CB16}" type="datetimeFigureOut">
              <a:rPr lang="es-ES" smtClean="0"/>
              <a:pPr/>
              <a:t>19/10/2023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A6C4-6D1A-4F66-B844-2929B17AB2D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C4E4-5BE6-43DF-8023-220E3DB8CB16}" type="datetimeFigureOut">
              <a:rPr lang="es-ES" smtClean="0"/>
              <a:pPr/>
              <a:t>19/10/2023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A6C4-6D1A-4F66-B844-2929B17AB2D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DC4E4-5BE6-43DF-8023-220E3DB8CB16}" type="datetimeFigureOut">
              <a:rPr lang="es-ES" smtClean="0"/>
              <a:pPr/>
              <a:t>19/10/2023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1A6C4-6D1A-4F66-B844-2929B17AB2D4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A78F12B-F2B4-DB79-1ADA-B42BFA6C7A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1D8ED9E-AA9D-F8FF-48DE-0D44E1FE6B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00FDF-EE14-5EBE-A554-FE6DAEEA0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0EEAE-5C32-C6B7-D1C8-3C9AA4DA87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342D5-1388-0BA0-D64C-9DE4D9AF0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253F8F6-1940-4B23-ABE5-FCF89516E0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798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057DB5E3-1D08-32EF-6E58-ED8C95E0294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104" name="Group 3">
              <a:extLst>
                <a:ext uri="{FF2B5EF4-FFF2-40B4-BE49-F238E27FC236}">
                  <a16:creationId xmlns:a16="http://schemas.microsoft.com/office/drawing/2014/main" id="{61C29D4A-9FFA-76C6-3C3F-A86CE7F2FB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111" name="Group 4">
                <a:extLst>
                  <a:ext uri="{FF2B5EF4-FFF2-40B4-BE49-F238E27FC236}">
                    <a16:creationId xmlns:a16="http://schemas.microsoft.com/office/drawing/2014/main" id="{CD5C4886-2119-F5E6-30E7-C0F62180705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42" name="Line 5">
                  <a:extLst>
                    <a:ext uri="{FF2B5EF4-FFF2-40B4-BE49-F238E27FC236}">
                      <a16:creationId xmlns:a16="http://schemas.microsoft.com/office/drawing/2014/main" id="{B3414046-40D3-A533-E98A-1CD6E91504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43" name="Line 6">
                  <a:extLst>
                    <a:ext uri="{FF2B5EF4-FFF2-40B4-BE49-F238E27FC236}">
                      <a16:creationId xmlns:a16="http://schemas.microsoft.com/office/drawing/2014/main" id="{0D3C78D3-3C79-E6EC-F0AC-F40D063A3A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44" name="Line 7">
                  <a:extLst>
                    <a:ext uri="{FF2B5EF4-FFF2-40B4-BE49-F238E27FC236}">
                      <a16:creationId xmlns:a16="http://schemas.microsoft.com/office/drawing/2014/main" id="{DF81E685-A3F5-50EF-0940-71FFE250BA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45" name="Line 8">
                  <a:extLst>
                    <a:ext uri="{FF2B5EF4-FFF2-40B4-BE49-F238E27FC236}">
                      <a16:creationId xmlns:a16="http://schemas.microsoft.com/office/drawing/2014/main" id="{E08E7856-88F4-081F-6D28-17EE7F2CCC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46" name="Line 9">
                  <a:extLst>
                    <a:ext uri="{FF2B5EF4-FFF2-40B4-BE49-F238E27FC236}">
                      <a16:creationId xmlns:a16="http://schemas.microsoft.com/office/drawing/2014/main" id="{8AD021D6-F5A9-F0F8-0813-1F7F572E24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47" name="Line 10">
                  <a:extLst>
                    <a:ext uri="{FF2B5EF4-FFF2-40B4-BE49-F238E27FC236}">
                      <a16:creationId xmlns:a16="http://schemas.microsoft.com/office/drawing/2014/main" id="{AD08ECF5-294B-3DB0-990B-48B7BBBE69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48" name="Line 11">
                  <a:extLst>
                    <a:ext uri="{FF2B5EF4-FFF2-40B4-BE49-F238E27FC236}">
                      <a16:creationId xmlns:a16="http://schemas.microsoft.com/office/drawing/2014/main" id="{719F7009-1C7D-3D83-EF52-6053C15CDD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49" name="Line 12">
                  <a:extLst>
                    <a:ext uri="{FF2B5EF4-FFF2-40B4-BE49-F238E27FC236}">
                      <a16:creationId xmlns:a16="http://schemas.microsoft.com/office/drawing/2014/main" id="{D30A9B34-8231-99B7-BEAD-15CE3A2C0A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50" name="Line 13">
                  <a:extLst>
                    <a:ext uri="{FF2B5EF4-FFF2-40B4-BE49-F238E27FC236}">
                      <a16:creationId xmlns:a16="http://schemas.microsoft.com/office/drawing/2014/main" id="{5AC96E66-6705-E1AF-29C9-B45E270C26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51" name="Line 14">
                  <a:extLst>
                    <a:ext uri="{FF2B5EF4-FFF2-40B4-BE49-F238E27FC236}">
                      <a16:creationId xmlns:a16="http://schemas.microsoft.com/office/drawing/2014/main" id="{A4BC472A-8B00-3147-C8B8-671C614AAD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52" name="Line 15">
                  <a:extLst>
                    <a:ext uri="{FF2B5EF4-FFF2-40B4-BE49-F238E27FC236}">
                      <a16:creationId xmlns:a16="http://schemas.microsoft.com/office/drawing/2014/main" id="{3C4308C6-B497-60F8-0F2C-22EB3B600A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53" name="Line 16">
                  <a:extLst>
                    <a:ext uri="{FF2B5EF4-FFF2-40B4-BE49-F238E27FC236}">
                      <a16:creationId xmlns:a16="http://schemas.microsoft.com/office/drawing/2014/main" id="{1A318A2D-9457-648C-A0BA-385B16E41F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54" name="Line 17">
                  <a:extLst>
                    <a:ext uri="{FF2B5EF4-FFF2-40B4-BE49-F238E27FC236}">
                      <a16:creationId xmlns:a16="http://schemas.microsoft.com/office/drawing/2014/main" id="{21BFE179-0772-337F-68DF-2C5BAB8AD6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55" name="Line 18">
                  <a:extLst>
                    <a:ext uri="{FF2B5EF4-FFF2-40B4-BE49-F238E27FC236}">
                      <a16:creationId xmlns:a16="http://schemas.microsoft.com/office/drawing/2014/main" id="{B9E01F2A-3F2E-87B4-027A-2C3C0FD855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56" name="Line 19">
                  <a:extLst>
                    <a:ext uri="{FF2B5EF4-FFF2-40B4-BE49-F238E27FC236}">
                      <a16:creationId xmlns:a16="http://schemas.microsoft.com/office/drawing/2014/main" id="{BD258C42-7EB2-F49E-E8C4-08EEF7113F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57" name="Line 20">
                  <a:extLst>
                    <a:ext uri="{FF2B5EF4-FFF2-40B4-BE49-F238E27FC236}">
                      <a16:creationId xmlns:a16="http://schemas.microsoft.com/office/drawing/2014/main" id="{9B4D4086-0614-003A-C4A4-B576B1638A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58" name="Line 21">
                  <a:extLst>
                    <a:ext uri="{FF2B5EF4-FFF2-40B4-BE49-F238E27FC236}">
                      <a16:creationId xmlns:a16="http://schemas.microsoft.com/office/drawing/2014/main" id="{3B93C9E2-C8AA-9A5C-05F3-CB9A0DD424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59" name="Line 22">
                  <a:extLst>
                    <a:ext uri="{FF2B5EF4-FFF2-40B4-BE49-F238E27FC236}">
                      <a16:creationId xmlns:a16="http://schemas.microsoft.com/office/drawing/2014/main" id="{C1630062-C1D7-D1B3-55FB-16CC698C0A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60" name="Line 23">
                  <a:extLst>
                    <a:ext uri="{FF2B5EF4-FFF2-40B4-BE49-F238E27FC236}">
                      <a16:creationId xmlns:a16="http://schemas.microsoft.com/office/drawing/2014/main" id="{B6FFEDD8-FF03-E679-84AA-DEA701F176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61" name="Line 24">
                  <a:extLst>
                    <a:ext uri="{FF2B5EF4-FFF2-40B4-BE49-F238E27FC236}">
                      <a16:creationId xmlns:a16="http://schemas.microsoft.com/office/drawing/2014/main" id="{1742E91B-DA76-A8F3-FF77-D85054F365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62" name="Line 25">
                  <a:extLst>
                    <a:ext uri="{FF2B5EF4-FFF2-40B4-BE49-F238E27FC236}">
                      <a16:creationId xmlns:a16="http://schemas.microsoft.com/office/drawing/2014/main" id="{87AA12A4-2B70-BA8F-622F-00C9F57063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63" name="Line 26">
                  <a:extLst>
                    <a:ext uri="{FF2B5EF4-FFF2-40B4-BE49-F238E27FC236}">
                      <a16:creationId xmlns:a16="http://schemas.microsoft.com/office/drawing/2014/main" id="{129A567F-7123-0D41-2E95-81C5D63213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4112" name="Group 27">
                <a:extLst>
                  <a:ext uri="{FF2B5EF4-FFF2-40B4-BE49-F238E27FC236}">
                    <a16:creationId xmlns:a16="http://schemas.microsoft.com/office/drawing/2014/main" id="{45D979A3-B40C-7B0E-0787-5BD429AD1C2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13" name="Line 28">
                  <a:extLst>
                    <a:ext uri="{FF2B5EF4-FFF2-40B4-BE49-F238E27FC236}">
                      <a16:creationId xmlns:a16="http://schemas.microsoft.com/office/drawing/2014/main" id="{C520EA94-DBDA-0AA6-BFEE-160E0DEAE3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4" name="Line 29">
                  <a:extLst>
                    <a:ext uri="{FF2B5EF4-FFF2-40B4-BE49-F238E27FC236}">
                      <a16:creationId xmlns:a16="http://schemas.microsoft.com/office/drawing/2014/main" id="{351C0871-3CB8-18D1-2386-80ED3A7590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5" name="Line 30">
                  <a:extLst>
                    <a:ext uri="{FF2B5EF4-FFF2-40B4-BE49-F238E27FC236}">
                      <a16:creationId xmlns:a16="http://schemas.microsoft.com/office/drawing/2014/main" id="{955C5DF7-3FD0-09CF-9ED7-13B1B916CB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6" name="Line 31">
                  <a:extLst>
                    <a:ext uri="{FF2B5EF4-FFF2-40B4-BE49-F238E27FC236}">
                      <a16:creationId xmlns:a16="http://schemas.microsoft.com/office/drawing/2014/main" id="{29241218-EA2D-C646-6A16-F1939AC883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7" name="Line 32">
                  <a:extLst>
                    <a:ext uri="{FF2B5EF4-FFF2-40B4-BE49-F238E27FC236}">
                      <a16:creationId xmlns:a16="http://schemas.microsoft.com/office/drawing/2014/main" id="{9A0145C4-2CDC-DA3B-0D70-0F8757F327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8" name="Line 33">
                  <a:extLst>
                    <a:ext uri="{FF2B5EF4-FFF2-40B4-BE49-F238E27FC236}">
                      <a16:creationId xmlns:a16="http://schemas.microsoft.com/office/drawing/2014/main" id="{8C290687-B0BD-F36D-E40D-4FB22D3F3B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9" name="Line 34">
                  <a:extLst>
                    <a:ext uri="{FF2B5EF4-FFF2-40B4-BE49-F238E27FC236}">
                      <a16:creationId xmlns:a16="http://schemas.microsoft.com/office/drawing/2014/main" id="{24F45D26-7E42-B8C6-77A4-6906FD6928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20" name="Line 35">
                  <a:extLst>
                    <a:ext uri="{FF2B5EF4-FFF2-40B4-BE49-F238E27FC236}">
                      <a16:creationId xmlns:a16="http://schemas.microsoft.com/office/drawing/2014/main" id="{C4BBB066-D398-C9EC-A38B-76DF1FF900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21" name="Line 36">
                  <a:extLst>
                    <a:ext uri="{FF2B5EF4-FFF2-40B4-BE49-F238E27FC236}">
                      <a16:creationId xmlns:a16="http://schemas.microsoft.com/office/drawing/2014/main" id="{72CF1DA3-9E22-3683-F766-8A21408A31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22" name="Line 37">
                  <a:extLst>
                    <a:ext uri="{FF2B5EF4-FFF2-40B4-BE49-F238E27FC236}">
                      <a16:creationId xmlns:a16="http://schemas.microsoft.com/office/drawing/2014/main" id="{31B2DE55-6743-9FB8-AE3B-E3E5B2C3DC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23" name="Line 38">
                  <a:extLst>
                    <a:ext uri="{FF2B5EF4-FFF2-40B4-BE49-F238E27FC236}">
                      <a16:creationId xmlns:a16="http://schemas.microsoft.com/office/drawing/2014/main" id="{2EC4FFC4-EBAF-6419-7882-0DEAC303FD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24" name="Line 39">
                  <a:extLst>
                    <a:ext uri="{FF2B5EF4-FFF2-40B4-BE49-F238E27FC236}">
                      <a16:creationId xmlns:a16="http://schemas.microsoft.com/office/drawing/2014/main" id="{8C901E92-E37B-F4E0-DA2E-8FA32A2814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25" name="Line 40">
                  <a:extLst>
                    <a:ext uri="{FF2B5EF4-FFF2-40B4-BE49-F238E27FC236}">
                      <a16:creationId xmlns:a16="http://schemas.microsoft.com/office/drawing/2014/main" id="{4DB51037-A60C-1205-BCA3-ECEF15927B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26" name="Line 41">
                  <a:extLst>
                    <a:ext uri="{FF2B5EF4-FFF2-40B4-BE49-F238E27FC236}">
                      <a16:creationId xmlns:a16="http://schemas.microsoft.com/office/drawing/2014/main" id="{3DB0C764-F07A-CC7A-D4B2-2FC2AD5947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27" name="Line 42">
                  <a:extLst>
                    <a:ext uri="{FF2B5EF4-FFF2-40B4-BE49-F238E27FC236}">
                      <a16:creationId xmlns:a16="http://schemas.microsoft.com/office/drawing/2014/main" id="{4A324FF8-D1D5-07E4-05E8-3EEE50444A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28" name="Line 43">
                  <a:extLst>
                    <a:ext uri="{FF2B5EF4-FFF2-40B4-BE49-F238E27FC236}">
                      <a16:creationId xmlns:a16="http://schemas.microsoft.com/office/drawing/2014/main" id="{B0BA3637-E011-81CF-8F4E-A1EBC2242D3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29" name="Line 44">
                  <a:extLst>
                    <a:ext uri="{FF2B5EF4-FFF2-40B4-BE49-F238E27FC236}">
                      <a16:creationId xmlns:a16="http://schemas.microsoft.com/office/drawing/2014/main" id="{0C3CCD7C-910A-8165-72CD-35EB6938F4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30" name="Line 45">
                  <a:extLst>
                    <a:ext uri="{FF2B5EF4-FFF2-40B4-BE49-F238E27FC236}">
                      <a16:creationId xmlns:a16="http://schemas.microsoft.com/office/drawing/2014/main" id="{2C7D3F94-C29B-C96D-ED73-53186B1DFF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31" name="Line 46">
                  <a:extLst>
                    <a:ext uri="{FF2B5EF4-FFF2-40B4-BE49-F238E27FC236}">
                      <a16:creationId xmlns:a16="http://schemas.microsoft.com/office/drawing/2014/main" id="{22437206-132D-7AD4-6245-0104552E86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32" name="Line 47">
                  <a:extLst>
                    <a:ext uri="{FF2B5EF4-FFF2-40B4-BE49-F238E27FC236}">
                      <a16:creationId xmlns:a16="http://schemas.microsoft.com/office/drawing/2014/main" id="{63AE589C-B847-D98B-A110-8A7186F52C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33" name="Line 48">
                  <a:extLst>
                    <a:ext uri="{FF2B5EF4-FFF2-40B4-BE49-F238E27FC236}">
                      <a16:creationId xmlns:a16="http://schemas.microsoft.com/office/drawing/2014/main" id="{1E982E2B-CEED-52B8-D336-1013B16502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34" name="Line 49">
                  <a:extLst>
                    <a:ext uri="{FF2B5EF4-FFF2-40B4-BE49-F238E27FC236}">
                      <a16:creationId xmlns:a16="http://schemas.microsoft.com/office/drawing/2014/main" id="{5D3DEA18-B56C-4A51-2C49-5F6D6F776A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35" name="Line 50">
                  <a:extLst>
                    <a:ext uri="{FF2B5EF4-FFF2-40B4-BE49-F238E27FC236}">
                      <a16:creationId xmlns:a16="http://schemas.microsoft.com/office/drawing/2014/main" id="{9EA659C4-4FF9-B2CA-C858-AE61FC0770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36" name="Line 51">
                  <a:extLst>
                    <a:ext uri="{FF2B5EF4-FFF2-40B4-BE49-F238E27FC236}">
                      <a16:creationId xmlns:a16="http://schemas.microsoft.com/office/drawing/2014/main" id="{F33B4C7D-2FE8-F841-6D88-2FEDB7401E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37" name="Line 52">
                  <a:extLst>
                    <a:ext uri="{FF2B5EF4-FFF2-40B4-BE49-F238E27FC236}">
                      <a16:creationId xmlns:a16="http://schemas.microsoft.com/office/drawing/2014/main" id="{B04B3F46-73D9-B3A5-625F-A0E4CD9F90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38" name="Line 53">
                  <a:extLst>
                    <a:ext uri="{FF2B5EF4-FFF2-40B4-BE49-F238E27FC236}">
                      <a16:creationId xmlns:a16="http://schemas.microsoft.com/office/drawing/2014/main" id="{0AC2B03B-4385-09ED-EC3F-E60EA27B8B3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39" name="Line 54">
                  <a:extLst>
                    <a:ext uri="{FF2B5EF4-FFF2-40B4-BE49-F238E27FC236}">
                      <a16:creationId xmlns:a16="http://schemas.microsoft.com/office/drawing/2014/main" id="{473F8154-0108-F266-2F52-D6B75ADB82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40" name="Line 55">
                  <a:extLst>
                    <a:ext uri="{FF2B5EF4-FFF2-40B4-BE49-F238E27FC236}">
                      <a16:creationId xmlns:a16="http://schemas.microsoft.com/office/drawing/2014/main" id="{41EEA950-B6B5-FFA0-7CC6-E511179C69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41" name="Line 56">
                  <a:extLst>
                    <a:ext uri="{FF2B5EF4-FFF2-40B4-BE49-F238E27FC236}">
                      <a16:creationId xmlns:a16="http://schemas.microsoft.com/office/drawing/2014/main" id="{CF25EFC1-D2E1-A3FB-CE0E-C894A38568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1033" name="Rectangle 57">
              <a:extLst>
                <a:ext uri="{FF2B5EF4-FFF2-40B4-BE49-F238E27FC236}">
                  <a16:creationId xmlns:a16="http://schemas.microsoft.com/office/drawing/2014/main" id="{F30E10D8-4BD0-1464-78F0-056B83DAE58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/>
            </a:p>
          </p:txBody>
        </p:sp>
        <p:sp>
          <p:nvSpPr>
            <p:cNvPr id="4106" name="Line 58">
              <a:extLst>
                <a:ext uri="{FF2B5EF4-FFF2-40B4-BE49-F238E27FC236}">
                  <a16:creationId xmlns:a16="http://schemas.microsoft.com/office/drawing/2014/main" id="{F8F4DB61-AFE0-ECFA-EEF2-44DE8F010E61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107" name="Group 59">
              <a:extLst>
                <a:ext uri="{FF2B5EF4-FFF2-40B4-BE49-F238E27FC236}">
                  <a16:creationId xmlns:a16="http://schemas.microsoft.com/office/drawing/2014/main" id="{CCA3C1E8-D8FB-2EA3-1BCD-305F2BDBDB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08" name="Line 60">
                <a:extLst>
                  <a:ext uri="{FF2B5EF4-FFF2-40B4-BE49-F238E27FC236}">
                    <a16:creationId xmlns:a16="http://schemas.microsoft.com/office/drawing/2014/main" id="{DCA64FCE-8B81-E9D5-AB39-941F6DE48E7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9" name="Line 61">
                <a:extLst>
                  <a:ext uri="{FF2B5EF4-FFF2-40B4-BE49-F238E27FC236}">
                    <a16:creationId xmlns:a16="http://schemas.microsoft.com/office/drawing/2014/main" id="{835E3DA6-982B-E325-8D12-0C41A5B3787E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0" name="Arc 62">
                <a:extLst>
                  <a:ext uri="{FF2B5EF4-FFF2-40B4-BE49-F238E27FC236}">
                    <a16:creationId xmlns:a16="http://schemas.microsoft.com/office/drawing/2014/main" id="{7821188C-DB7B-4164-8CB2-BBAC311EB13D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1 w 43195"/>
                  <a:gd name="T1" fmla="*/ 0 h 43200"/>
                  <a:gd name="T2" fmla="*/ 0 w 43195"/>
                  <a:gd name="T3" fmla="*/ 1 h 43200"/>
                  <a:gd name="T4" fmla="*/ 1 w 43195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4099" name="Rectangle 63">
            <a:extLst>
              <a:ext uri="{FF2B5EF4-FFF2-40B4-BE49-F238E27FC236}">
                <a16:creationId xmlns:a16="http://schemas.microsoft.com/office/drawing/2014/main" id="{D41F3AD3-AB9D-952F-4C8A-F22238BE78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0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3063574-28D6-1D71-B6F2-6C1B294A4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92" name="Rectangle 68">
            <a:extLst>
              <a:ext uri="{FF2B5EF4-FFF2-40B4-BE49-F238E27FC236}">
                <a16:creationId xmlns:a16="http://schemas.microsoft.com/office/drawing/2014/main" id="{14659C54-56DC-3976-7821-284098A893A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93" name="Rectangle 69">
            <a:extLst>
              <a:ext uri="{FF2B5EF4-FFF2-40B4-BE49-F238E27FC236}">
                <a16:creationId xmlns:a16="http://schemas.microsoft.com/office/drawing/2014/main" id="{B628643B-DC95-28F3-9D13-6D02F1A6584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94" name="Rectangle 70">
            <a:extLst>
              <a:ext uri="{FF2B5EF4-FFF2-40B4-BE49-F238E27FC236}">
                <a16:creationId xmlns:a16="http://schemas.microsoft.com/office/drawing/2014/main" id="{B4A92D58-CBAD-39AE-6A6D-A3CD3C99BAE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764D551-1825-4817-A195-B5D008C191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19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transition spd="med">
    <p:blinds dir="vert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040C6B3-7FB3-A152-CB37-670A0D7273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40F2CB1-1104-6B4F-3635-98795E630B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109D542-3700-6EE0-39DC-C0904FA4B65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271EC48-FDA7-06D8-57E3-DFAD76CC89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142B090-DF49-FA40-C45B-51D130C0D61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F4C8414-A010-4B4A-B7B8-D4ECF5B7D8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939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188640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dirty="0">
                <a:latin typeface="Comic Sans MS" pitchFamily="66" charset="0"/>
              </a:rPr>
              <a:t>4-20                                           </a:t>
            </a:r>
            <a:r>
              <a:rPr lang="en-GB" altLang="en-US" dirty="0" err="1">
                <a:latin typeface="Comic Sans MS" pitchFamily="66" charset="0"/>
              </a:rPr>
              <a:t>Fecha</a:t>
            </a:r>
            <a:r>
              <a:rPr lang="en-GB" altLang="en-US" dirty="0">
                <a:latin typeface="Comic Sans MS" pitchFamily="66" charset="0"/>
              </a:rPr>
              <a:t>: </a:t>
            </a:r>
            <a:r>
              <a:rPr lang="en-GB" altLang="en-US" dirty="0" err="1">
                <a:latin typeface="Comic Sans MS" pitchFamily="66" charset="0"/>
              </a:rPr>
              <a:t>miércoles</a:t>
            </a:r>
            <a:r>
              <a:rPr lang="en-GB" altLang="en-US" dirty="0">
                <a:latin typeface="Comic Sans MS" pitchFamily="66" charset="0"/>
              </a:rPr>
              <a:t>, </a:t>
            </a:r>
            <a:r>
              <a:rPr lang="en-GB" altLang="en-US" dirty="0" err="1">
                <a:latin typeface="Comic Sans MS" pitchFamily="66" charset="0"/>
              </a:rPr>
              <a:t>dieciocho</a:t>
            </a:r>
            <a:r>
              <a:rPr lang="en-GB" altLang="en-US" dirty="0">
                <a:latin typeface="Comic Sans MS" pitchFamily="66" charset="0"/>
              </a:rPr>
              <a:t> de </a:t>
            </a:r>
            <a:r>
              <a:rPr lang="en-GB" altLang="en-US" dirty="0" err="1">
                <a:latin typeface="Comic Sans MS" pitchFamily="66" charset="0"/>
              </a:rPr>
              <a:t>octubre</a:t>
            </a:r>
            <a:endParaRPr lang="en-GB" altLang="en-US" dirty="0">
              <a:latin typeface="Comic Sans MS" pitchFamily="66" charset="0"/>
            </a:endParaRPr>
          </a:p>
          <a:p>
            <a:r>
              <a:rPr lang="en-GB" altLang="en-US" dirty="0">
                <a:latin typeface="Comic Sans MS" pitchFamily="66" charset="0"/>
              </a:rPr>
              <a:t>			          </a:t>
            </a:r>
            <a:r>
              <a:rPr lang="en-GB" altLang="en-US" sz="2400" b="1" dirty="0">
                <a:latin typeface="Comic Sans MS" pitchFamily="66" charset="0"/>
              </a:rPr>
              <a:t>New Improvers</a:t>
            </a:r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Unidad 5 ¿</a:t>
            </a:r>
            <a:r>
              <a:rPr lang="en-GB" dirty="0" err="1">
                <a:latin typeface="Comic Sans MS" pitchFamily="66" charset="0"/>
              </a:rPr>
              <a:t>Cómo</a:t>
            </a:r>
            <a:r>
              <a:rPr lang="en-GB" dirty="0">
                <a:latin typeface="Comic Sans MS" pitchFamily="66" charset="0"/>
              </a:rPr>
              <a:t> es?  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259632" y="1204303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GB" altLang="en-US" sz="2400" dirty="0">
              <a:latin typeface="Comic Sans MS" pitchFamily="66" charset="0"/>
            </a:endParaRPr>
          </a:p>
          <a:p>
            <a:pPr>
              <a:defRPr/>
            </a:pPr>
            <a:r>
              <a:rPr lang="en-GB" altLang="en-US" sz="2400" dirty="0">
                <a:solidFill>
                  <a:srgbClr val="002060"/>
                </a:solidFill>
                <a:latin typeface="Comic Sans MS" pitchFamily="66" charset="0"/>
              </a:rPr>
              <a:t>Al final de </a:t>
            </a:r>
            <a:r>
              <a:rPr lang="en-GB" altLang="en-US" sz="2400" dirty="0" err="1">
                <a:solidFill>
                  <a:srgbClr val="002060"/>
                </a:solidFill>
                <a:latin typeface="Comic Sans MS" pitchFamily="66" charset="0"/>
              </a:rPr>
              <a:t>esta</a:t>
            </a:r>
            <a:r>
              <a:rPr lang="en-GB" altLang="en-US" sz="2400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GB" altLang="en-US" sz="2400" dirty="0" err="1">
                <a:solidFill>
                  <a:srgbClr val="002060"/>
                </a:solidFill>
                <a:latin typeface="Comic Sans MS" pitchFamily="66" charset="0"/>
              </a:rPr>
              <a:t>sesión</a:t>
            </a:r>
            <a:r>
              <a:rPr lang="en-GB" altLang="en-US" sz="2400" dirty="0">
                <a:solidFill>
                  <a:srgbClr val="002060"/>
                </a:solidFill>
                <a:latin typeface="Comic Sans MS" pitchFamily="66" charset="0"/>
              </a:rPr>
              <a:t>:</a:t>
            </a:r>
          </a:p>
          <a:p>
            <a:pPr>
              <a:defRPr/>
            </a:pPr>
            <a:endParaRPr lang="en-GB" altLang="en-US" sz="2400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GB" altLang="en-US" sz="2400" i="1" dirty="0">
                <a:solidFill>
                  <a:srgbClr val="FF0000"/>
                </a:solidFill>
                <a:latin typeface="Comic Sans MS" panose="030F0702030302020204" pitchFamily="66" charset="0"/>
              </a:rPr>
              <a:t>- </a:t>
            </a:r>
            <a:r>
              <a:rPr lang="en-GB" altLang="en-US" sz="2400" i="1" dirty="0">
                <a:latin typeface="Comic Sans MS" panose="030F0702030302020204" pitchFamily="66" charset="0"/>
              </a:rPr>
              <a:t> </a:t>
            </a:r>
            <a:r>
              <a:rPr lang="en-GB" altLang="en-US" sz="2400" i="1" dirty="0" err="1">
                <a:latin typeface="Comic Sans MS" panose="030F0702030302020204" pitchFamily="66" charset="0"/>
              </a:rPr>
              <a:t>usaremos</a:t>
            </a:r>
            <a:r>
              <a:rPr lang="en-GB" altLang="en-US" sz="2400" i="1" dirty="0">
                <a:latin typeface="Comic Sans MS" panose="030F0702030302020204" pitchFamily="66" charset="0"/>
              </a:rPr>
              <a:t> </a:t>
            </a:r>
            <a:r>
              <a:rPr lang="en-GB" altLang="en-US" sz="2400" i="1" dirty="0" err="1">
                <a:latin typeface="Comic Sans MS" panose="030F0702030302020204" pitchFamily="66" charset="0"/>
              </a:rPr>
              <a:t>algunos</a:t>
            </a:r>
            <a:r>
              <a:rPr lang="en-GB" altLang="en-US" sz="2400" i="1" dirty="0">
                <a:latin typeface="Comic Sans MS" panose="030F0702030302020204" pitchFamily="66" charset="0"/>
              </a:rPr>
              <a:t> </a:t>
            </a:r>
            <a:r>
              <a:rPr lang="en-GB" altLang="en-US" sz="2400" i="1" dirty="0" err="1">
                <a:latin typeface="Comic Sans MS" panose="030F0702030302020204" pitchFamily="66" charset="0"/>
              </a:rPr>
              <a:t>verbos</a:t>
            </a:r>
            <a:r>
              <a:rPr lang="en-GB" altLang="en-US" sz="2400" i="1" dirty="0">
                <a:latin typeface="Comic Sans MS" panose="030F0702030302020204" pitchFamily="66" charset="0"/>
              </a:rPr>
              <a:t> </a:t>
            </a:r>
            <a:r>
              <a:rPr lang="en-GB" altLang="en-US" sz="2400" i="1" dirty="0" err="1">
                <a:latin typeface="Comic Sans MS" panose="030F0702030302020204" pitchFamily="66" charset="0"/>
              </a:rPr>
              <a:t>reflexivos</a:t>
            </a:r>
            <a:endParaRPr lang="en-GB" altLang="en-US" sz="2400" i="1" dirty="0">
              <a:latin typeface="Comic Sans MS" panose="030F0702030302020204" pitchFamily="66" charset="0"/>
            </a:endParaRPr>
          </a:p>
          <a:p>
            <a:pPr>
              <a:defRPr/>
            </a:pPr>
            <a:endParaRPr lang="en-GB" altLang="en-US" sz="24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endParaRPr lang="en-GB" altLang="en-US" sz="2400" dirty="0">
              <a:solidFill>
                <a:srgbClr val="FF0066"/>
              </a:solidFill>
              <a:latin typeface="Comic Sans MS" pitchFamily="66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7" y="456046"/>
            <a:ext cx="1317507" cy="1497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>
            <a:extLst>
              <a:ext uri="{FF2B5EF4-FFF2-40B4-BE49-F238E27FC236}">
                <a16:creationId xmlns:a16="http://schemas.microsoft.com/office/drawing/2014/main" id="{A7D8CED8-B61E-DD84-3706-0890C07CB11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619250" y="115888"/>
            <a:ext cx="4495800" cy="6858000"/>
          </a:xfrm>
        </p:spPr>
        <p:txBody>
          <a:bodyPr/>
          <a:lstStyle/>
          <a:p>
            <a:pPr>
              <a:spcBef>
                <a:spcPts val="2112"/>
              </a:spcBef>
              <a:buFont typeface="Wingdings" panose="05000000000000000000" pitchFamily="2" charset="2"/>
              <a:buNone/>
              <a:defRPr/>
            </a:pPr>
            <a:r>
              <a:rPr lang="en-GB" altLang="en-US" sz="4400" dirty="0">
                <a:solidFill>
                  <a:srgbClr val="002060"/>
                </a:solidFill>
                <a:latin typeface="Comic Sans MS" panose="030F0702030302020204" pitchFamily="66" charset="0"/>
              </a:rPr>
              <a:t>Me</a:t>
            </a:r>
          </a:p>
          <a:p>
            <a:pPr>
              <a:spcBef>
                <a:spcPts val="2112"/>
              </a:spcBef>
              <a:buFont typeface="Wingdings" panose="05000000000000000000" pitchFamily="2" charset="2"/>
              <a:buNone/>
              <a:defRPr/>
            </a:pPr>
            <a:r>
              <a:rPr lang="en-GB" altLang="en-US" sz="4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Te</a:t>
            </a:r>
            <a:endParaRPr lang="en-GB" altLang="en-US" sz="4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2112"/>
              </a:spcBef>
              <a:buFont typeface="Wingdings" panose="05000000000000000000" pitchFamily="2" charset="2"/>
              <a:buNone/>
              <a:defRPr/>
            </a:pPr>
            <a:r>
              <a:rPr lang="en-GB" altLang="en-US" sz="4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Se</a:t>
            </a:r>
          </a:p>
          <a:p>
            <a:pPr>
              <a:spcBef>
                <a:spcPts val="2112"/>
              </a:spcBef>
              <a:buFont typeface="Wingdings" panose="05000000000000000000" pitchFamily="2" charset="2"/>
              <a:buNone/>
              <a:defRPr/>
            </a:pPr>
            <a:endParaRPr lang="en-GB" altLang="en-US" sz="4400" b="1" dirty="0">
              <a:solidFill>
                <a:srgbClr val="0066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anose="030F0702030302020204" pitchFamily="66" charset="0"/>
            </a:endParaRPr>
          </a:p>
          <a:p>
            <a:pPr>
              <a:spcBef>
                <a:spcPts val="2112"/>
              </a:spcBef>
              <a:buFont typeface="Wingdings" panose="05000000000000000000" pitchFamily="2" charset="2"/>
              <a:buNone/>
              <a:defRPr/>
            </a:pPr>
            <a:r>
              <a:rPr lang="en-GB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Nos</a:t>
            </a:r>
          </a:p>
          <a:p>
            <a:pPr>
              <a:spcBef>
                <a:spcPts val="2112"/>
              </a:spcBef>
              <a:buFont typeface="Wingdings" panose="05000000000000000000" pitchFamily="2" charset="2"/>
              <a:buNone/>
              <a:defRPr/>
            </a:pPr>
            <a:r>
              <a:rPr lang="en-GB" altLang="en-US" sz="4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Os</a:t>
            </a:r>
            <a:endParaRPr lang="en-GB" altLang="en-US" sz="4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2112"/>
              </a:spcBef>
              <a:buFont typeface="Wingdings" panose="05000000000000000000" pitchFamily="2" charset="2"/>
              <a:buNone/>
              <a:defRPr/>
            </a:pPr>
            <a:r>
              <a:rPr lang="en-GB" altLang="en-US" sz="4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Se</a:t>
            </a:r>
            <a:endParaRPr lang="en-GB" altLang="en-US" sz="4400" b="1" dirty="0">
              <a:solidFill>
                <a:srgbClr val="0066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A0265090-150C-2D0A-F0A2-DFAD6CB5C369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211638" y="-242888"/>
            <a:ext cx="4495800" cy="59483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en-GB" altLang="en-US" sz="800" dirty="0">
              <a:latin typeface="Comic Sans MS" panose="030F0702030302020204" pitchFamily="66" charset="0"/>
            </a:endParaRPr>
          </a:p>
          <a:p>
            <a:pPr>
              <a:spcBef>
                <a:spcPts val="2112"/>
              </a:spcBef>
              <a:buFont typeface="Wingdings" panose="05000000000000000000" pitchFamily="2" charset="2"/>
              <a:buNone/>
              <a:defRPr/>
            </a:pPr>
            <a:r>
              <a:rPr lang="en-GB" altLang="en-US" sz="4400" dirty="0" err="1">
                <a:latin typeface="Comic Sans MS" panose="030F0702030302020204" pitchFamily="66" charset="0"/>
              </a:rPr>
              <a:t>levant</a:t>
            </a:r>
            <a:r>
              <a:rPr lang="en-GB" altLang="en-US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o</a:t>
            </a:r>
            <a:endParaRPr lang="en-GB" altLang="en-US" sz="4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2112"/>
              </a:spcBef>
              <a:buFont typeface="Wingdings" panose="05000000000000000000" pitchFamily="2" charset="2"/>
              <a:buNone/>
              <a:defRPr/>
            </a:pPr>
            <a:r>
              <a:rPr lang="en-GB" altLang="en-US" sz="4400" dirty="0" err="1">
                <a:latin typeface="Comic Sans MS" panose="030F0702030302020204" pitchFamily="66" charset="0"/>
              </a:rPr>
              <a:t>levant</a:t>
            </a:r>
            <a:r>
              <a:rPr lang="en-GB" altLang="en-US" sz="4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as</a:t>
            </a:r>
            <a:endParaRPr lang="en-GB" altLang="en-US" sz="4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2112"/>
              </a:spcBef>
              <a:buFont typeface="Wingdings" panose="05000000000000000000" pitchFamily="2" charset="2"/>
              <a:buNone/>
              <a:defRPr/>
            </a:pPr>
            <a:r>
              <a:rPr lang="en-GB" altLang="en-US" sz="4400" dirty="0" err="1">
                <a:latin typeface="Comic Sans MS" panose="030F0702030302020204" pitchFamily="66" charset="0"/>
              </a:rPr>
              <a:t>levant</a:t>
            </a:r>
            <a:r>
              <a:rPr lang="en-GB" altLang="en-US" sz="4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a</a:t>
            </a:r>
            <a:endParaRPr lang="en-GB" altLang="en-US" sz="4400" b="1" dirty="0">
              <a:solidFill>
                <a:srgbClr val="0066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anose="030F0702030302020204" pitchFamily="66" charset="0"/>
            </a:endParaRPr>
          </a:p>
          <a:p>
            <a:pPr>
              <a:spcBef>
                <a:spcPts val="2112"/>
              </a:spcBef>
              <a:buFont typeface="Wingdings" panose="05000000000000000000" pitchFamily="2" charset="2"/>
              <a:buNone/>
              <a:defRPr/>
            </a:pPr>
            <a:endParaRPr lang="en-GB" altLang="en-US" sz="4400" b="1" dirty="0">
              <a:solidFill>
                <a:srgbClr val="0066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anose="030F0702030302020204" pitchFamily="66" charset="0"/>
            </a:endParaRPr>
          </a:p>
          <a:p>
            <a:pPr>
              <a:spcBef>
                <a:spcPts val="2112"/>
              </a:spcBef>
              <a:buFont typeface="Wingdings" panose="05000000000000000000" pitchFamily="2" charset="2"/>
              <a:buNone/>
              <a:defRPr/>
            </a:pPr>
            <a:r>
              <a:rPr lang="en-GB" altLang="en-US" sz="4400" dirty="0" err="1">
                <a:latin typeface="Comic Sans MS" panose="030F0702030302020204" pitchFamily="66" charset="0"/>
              </a:rPr>
              <a:t>levant</a:t>
            </a:r>
            <a:r>
              <a:rPr lang="en-GB" altLang="en-US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amos</a:t>
            </a:r>
            <a:endParaRPr lang="en-GB" alt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anose="030F0702030302020204" pitchFamily="66" charset="0"/>
            </a:endParaRPr>
          </a:p>
          <a:p>
            <a:pPr>
              <a:spcBef>
                <a:spcPts val="2112"/>
              </a:spcBef>
              <a:buFont typeface="Wingdings" panose="05000000000000000000" pitchFamily="2" charset="2"/>
              <a:buNone/>
              <a:defRPr/>
            </a:pPr>
            <a:r>
              <a:rPr lang="en-GB" altLang="en-US" sz="4400" dirty="0" err="1">
                <a:latin typeface="Comic Sans MS" panose="030F0702030302020204" pitchFamily="66" charset="0"/>
              </a:rPr>
              <a:t>levant</a:t>
            </a:r>
            <a:r>
              <a:rPr lang="en-GB" altLang="en-US" sz="4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áis</a:t>
            </a:r>
            <a:endParaRPr lang="en-GB" altLang="en-US" sz="4400" b="1" dirty="0">
              <a:solidFill>
                <a:srgbClr val="7030A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anose="030F0702030302020204" pitchFamily="66" charset="0"/>
            </a:endParaRPr>
          </a:p>
          <a:p>
            <a:pPr>
              <a:spcBef>
                <a:spcPts val="2112"/>
              </a:spcBef>
              <a:buFont typeface="Wingdings" panose="05000000000000000000" pitchFamily="2" charset="2"/>
              <a:buNone/>
              <a:defRPr/>
            </a:pPr>
            <a:r>
              <a:rPr lang="en-GB" altLang="en-US" sz="4400" dirty="0" err="1">
                <a:latin typeface="Comic Sans MS" panose="030F0702030302020204" pitchFamily="66" charset="0"/>
              </a:rPr>
              <a:t>levant</a:t>
            </a:r>
            <a:r>
              <a:rPr lang="en-GB" altLang="en-US" sz="4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an</a:t>
            </a:r>
            <a:endParaRPr lang="en-GB" altLang="en-US" sz="4400" b="1" dirty="0">
              <a:solidFill>
                <a:srgbClr val="0066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800FA0-E17D-BDF2-2226-6CED5F8DF433}"/>
              </a:ext>
            </a:extLst>
          </p:cNvPr>
          <p:cNvSpPr txBox="1"/>
          <p:nvPr/>
        </p:nvSpPr>
        <p:spPr>
          <a:xfrm>
            <a:off x="685800" y="1613083"/>
            <a:ext cx="8334375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a.  Mira </a:t>
            </a:r>
            <a:r>
              <a:rPr kumimoji="0" lang="en-GB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qué</a:t>
            </a: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hace</a:t>
            </a:r>
            <a:endParaRPr kumimoji="0" lang="en-GB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b.  </a:t>
            </a:r>
            <a:r>
              <a:rPr kumimoji="0" lang="en-GB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Escucha</a:t>
            </a: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 escribe la hora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c.  </a:t>
            </a:r>
            <a:r>
              <a:rPr kumimoji="0" lang="en-GB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Escucha</a:t>
            </a: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 escribe </a:t>
            </a:r>
            <a:r>
              <a:rPr kumimoji="0" lang="en-GB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</a:t>
            </a: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verbo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CD1.75</a:t>
            </a:r>
            <a:br>
              <a:rPr kumimoji="0" lang="en-GB" alt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87BB59-6F15-551B-6AB6-2F0211D9F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013325"/>
            <a:ext cx="4572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- d. Ahora, lee</a:t>
            </a:r>
            <a:b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56167D43-9FF4-C8EC-4C6E-E7EE5E0A6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5027613"/>
            <a:ext cx="1763712" cy="176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325C6BC-F1A7-0547-3338-E2C3C7DA04E6}"/>
              </a:ext>
            </a:extLst>
          </p:cNvPr>
          <p:cNvSpPr txBox="1"/>
          <p:nvPr/>
        </p:nvSpPr>
        <p:spPr>
          <a:xfrm>
            <a:off x="685800" y="298619"/>
            <a:ext cx="7772400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Libro de texto p71, </a:t>
            </a:r>
            <a:r>
              <a:rPr kumimoji="0" lang="es-ES" altLang="en-US" sz="45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Act</a:t>
            </a:r>
            <a:r>
              <a:rPr kumimoji="0" lang="es-ES" alt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. 11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40380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D3CF1E13-2A2B-B277-B21F-B27A31A4F9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2962275" cy="6308725"/>
          </a:xfrm>
        </p:spPr>
        <p:txBody>
          <a:bodyPr/>
          <a:lstStyle/>
          <a:p>
            <a:br>
              <a:rPr lang="en-GB" altLang="en-US" sz="8000">
                <a:solidFill>
                  <a:schemeClr val="hlink"/>
                </a:solidFill>
                <a:latin typeface="Comic Sans MS" panose="030F0702030302020204" pitchFamily="66" charset="0"/>
              </a:rPr>
            </a:br>
            <a:br>
              <a:rPr lang="en-GB" altLang="en-US" sz="8000">
                <a:solidFill>
                  <a:schemeClr val="hlink"/>
                </a:solidFill>
                <a:latin typeface="Comic Sans MS" panose="030F0702030302020204" pitchFamily="66" charset="0"/>
              </a:rPr>
            </a:br>
            <a:r>
              <a:rPr lang="en-GB" altLang="en-US" sz="8000">
                <a:solidFill>
                  <a:schemeClr val="hlink"/>
                </a:solidFill>
                <a:latin typeface="Comic Sans MS" panose="030F0702030302020204" pitchFamily="66" charset="0"/>
              </a:rPr>
              <a:t>  </a:t>
            </a:r>
            <a:r>
              <a:rPr lang="en-GB" altLang="en-US" sz="8000">
                <a:solidFill>
                  <a:srgbClr val="002060"/>
                </a:solidFill>
                <a:latin typeface="Comic Sans MS" panose="030F0702030302020204" pitchFamily="66" charset="0"/>
              </a:rPr>
              <a:t>Me</a:t>
            </a:r>
            <a:br>
              <a:rPr lang="en-GB" altLang="en-US" sz="8000">
                <a:solidFill>
                  <a:schemeClr val="hlink"/>
                </a:solidFill>
                <a:latin typeface="Comic Sans MS" panose="030F0702030302020204" pitchFamily="66" charset="0"/>
              </a:rPr>
            </a:br>
            <a:br>
              <a:rPr lang="en-GB" altLang="en-US" sz="8000">
                <a:solidFill>
                  <a:schemeClr val="hlink"/>
                </a:solidFill>
                <a:latin typeface="Comic Sans MS" panose="030F0702030302020204" pitchFamily="66" charset="0"/>
              </a:rPr>
            </a:br>
            <a:endParaRPr lang="en-GB" altLang="en-US" sz="8000"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2DB6E65D-5B38-42F6-93C3-D13EE9D444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44913" y="315913"/>
            <a:ext cx="2520950" cy="6480175"/>
          </a:xfrm>
        </p:spPr>
        <p:txBody>
          <a:bodyPr/>
          <a:lstStyle/>
          <a:p>
            <a:pPr>
              <a:defRPr/>
            </a:pPr>
            <a:r>
              <a:rPr lang="en-GB" altLang="en-US" sz="4800" dirty="0">
                <a:latin typeface="Comic Sans MS" panose="030F0702030302020204" pitchFamily="66" charset="0"/>
              </a:rPr>
              <a:t>levant</a:t>
            </a:r>
          </a:p>
          <a:p>
            <a:pPr>
              <a:defRPr/>
            </a:pPr>
            <a:endParaRPr lang="en-GB" altLang="en-US" sz="4800" dirty="0">
              <a:latin typeface="Comic Sans MS" panose="030F0702030302020204" pitchFamily="66" charset="0"/>
            </a:endParaRPr>
          </a:p>
          <a:p>
            <a:pPr>
              <a:defRPr/>
            </a:pPr>
            <a:endParaRPr lang="en-GB" altLang="en-US" sz="48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altLang="en-US" sz="4800" dirty="0" err="1">
                <a:latin typeface="Comic Sans MS" panose="030F0702030302020204" pitchFamily="66" charset="0"/>
              </a:rPr>
              <a:t>duch</a:t>
            </a:r>
            <a:endParaRPr lang="en-GB" altLang="en-US" sz="48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altLang="en-US" sz="4800" dirty="0" err="1">
                <a:latin typeface="Comic Sans MS" panose="030F0702030302020204" pitchFamily="66" charset="0"/>
              </a:rPr>
              <a:t>lav</a:t>
            </a:r>
            <a:endParaRPr lang="en-GB" altLang="en-US" sz="48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altLang="en-US" sz="4800" dirty="0">
                <a:latin typeface="Comic Sans MS" panose="030F0702030302020204" pitchFamily="66" charset="0"/>
              </a:rPr>
              <a:t>pint</a:t>
            </a:r>
          </a:p>
          <a:p>
            <a:pPr>
              <a:defRPr/>
            </a:pPr>
            <a:endParaRPr lang="en-GB" altLang="en-US" sz="48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altLang="en-US" sz="4800" dirty="0" err="1">
                <a:latin typeface="Comic Sans MS" panose="030F0702030302020204" pitchFamily="66" charset="0"/>
              </a:rPr>
              <a:t>afeit</a:t>
            </a:r>
            <a:endParaRPr lang="en-GB" altLang="en-US" sz="4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anose="030F0702030302020204" pitchFamily="66" charset="0"/>
            </a:endParaRPr>
          </a:p>
          <a:p>
            <a:pPr>
              <a:defRPr/>
            </a:pPr>
            <a:endParaRPr lang="en-GB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9882CF-ABAF-1FD3-5E95-B17623537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150" y="250825"/>
            <a:ext cx="1295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o</a:t>
            </a:r>
            <a:endParaRPr kumimoji="0" lang="en-US" altLang="en-US" sz="4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62C164-DE72-A18D-9FF7-711D4836C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1300" y="2530475"/>
            <a:ext cx="9445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o</a:t>
            </a:r>
            <a:endParaRPr kumimoji="0" lang="en-US" altLang="en-US" sz="4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C4AD8-D0E3-C954-05F5-087305D2B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675" y="3303588"/>
            <a:ext cx="5159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o</a:t>
            </a:r>
            <a:endParaRPr kumimoji="0" lang="en-US" altLang="en-US" sz="4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5D790F-3CC9-26C2-DEE1-57CF26490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1300" y="5578475"/>
            <a:ext cx="50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o</a:t>
            </a:r>
            <a:endParaRPr kumimoji="0" lang="en-US" altLang="en-US" sz="4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FCEBC3-1561-2357-D3E8-2547FF308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025900"/>
            <a:ext cx="50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o</a:t>
            </a:r>
            <a:endParaRPr kumimoji="0" lang="en-US" altLang="en-US" sz="4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019E29FF-3067-67A2-B209-3CDE25A1B8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584" y="2766218"/>
            <a:ext cx="7886700" cy="1325563"/>
          </a:xfrm>
        </p:spPr>
        <p:txBody>
          <a:bodyPr/>
          <a:lstStyle/>
          <a:p>
            <a:r>
              <a:rPr lang="en-GB" alt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One student </a:t>
            </a:r>
            <a:r>
              <a:rPr lang="en-GB" altLang="en-US" dirty="0">
                <a:latin typeface="Comic Sans MS" panose="030F0702030302020204" pitchFamily="66" charset="0"/>
              </a:rPr>
              <a:t>reads &amp; </a:t>
            </a:r>
            <a:br>
              <a:rPr lang="en-GB" altLang="en-US" dirty="0">
                <a:latin typeface="Comic Sans MS" panose="030F0702030302020204" pitchFamily="66" charset="0"/>
              </a:rPr>
            </a:br>
            <a:r>
              <a:rPr lang="en-GB" alt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the other </a:t>
            </a:r>
            <a:r>
              <a:rPr lang="en-GB" altLang="en-US" dirty="0">
                <a:latin typeface="Comic Sans MS" panose="030F0702030302020204" pitchFamily="66" charset="0"/>
              </a:rPr>
              <a:t>listen &amp; </a:t>
            </a:r>
            <a:r>
              <a:rPr lang="en-GB" altLang="en-US" dirty="0">
                <a:solidFill>
                  <a:srgbClr val="C00000"/>
                </a:solidFill>
                <a:latin typeface="Comic Sans MS" panose="030F0702030302020204" pitchFamily="66" charset="0"/>
              </a:rPr>
              <a:t>conjugates</a:t>
            </a:r>
            <a:r>
              <a:rPr lang="en-GB" altLang="en-US" dirty="0">
                <a:latin typeface="Comic Sans MS" panose="030F0702030302020204" pitchFamily="66" charset="0"/>
              </a:rPr>
              <a:t> the verb </a:t>
            </a:r>
            <a:br>
              <a:rPr lang="en-GB" altLang="en-US" dirty="0">
                <a:latin typeface="Comic Sans MS" panose="030F0702030302020204" pitchFamily="66" charset="0"/>
              </a:rPr>
            </a:br>
            <a:br>
              <a:rPr lang="en-GB" altLang="en-US" dirty="0">
                <a:latin typeface="Comic Sans MS" panose="030F0702030302020204" pitchFamily="66" charset="0"/>
              </a:rPr>
            </a:br>
            <a:r>
              <a:rPr lang="en-GB" altLang="en-US" dirty="0">
                <a:latin typeface="Comic Sans MS" panose="030F0702030302020204" pitchFamily="66" charset="0"/>
              </a:rPr>
              <a:t>Example,  </a:t>
            </a:r>
            <a:r>
              <a:rPr lang="en-GB" altLang="en-US" b="1" dirty="0">
                <a:solidFill>
                  <a:srgbClr val="006600"/>
                </a:solidFill>
                <a:latin typeface="Comic Sans MS" panose="030F0702030302020204" pitchFamily="66" charset="0"/>
              </a:rPr>
              <a:t>Me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r>
              <a:rPr lang="en-GB" altLang="en-US" dirty="0" err="1">
                <a:latin typeface="Comic Sans MS" panose="030F0702030302020204" pitchFamily="66" charset="0"/>
              </a:rPr>
              <a:t>bañ</a:t>
            </a:r>
            <a:r>
              <a:rPr lang="en-GB" altLang="en-US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o</a:t>
            </a:r>
            <a:br>
              <a:rPr lang="en-GB" altLang="en-US" dirty="0">
                <a:latin typeface="Comic Sans MS" panose="030F0702030302020204" pitchFamily="66" charset="0"/>
              </a:rPr>
            </a:br>
            <a:br>
              <a:rPr lang="en-GB" altLang="en-US" dirty="0">
                <a:latin typeface="Comic Sans MS" panose="030F0702030302020204" pitchFamily="66" charset="0"/>
              </a:rPr>
            </a:br>
            <a:br>
              <a:rPr lang="en-GB" altLang="en-US" dirty="0">
                <a:latin typeface="Comic Sans MS" panose="030F0702030302020204" pitchFamily="66" charset="0"/>
              </a:rPr>
            </a:br>
            <a:r>
              <a:rPr lang="en-GB" altLang="en-US" dirty="0">
                <a:latin typeface="Comic Sans MS" panose="030F0702030302020204" pitchFamily="66" charset="0"/>
              </a:rPr>
              <a:t>1.  </a:t>
            </a:r>
            <a:r>
              <a:rPr lang="en-GB" altLang="en-US" dirty="0" err="1">
                <a:latin typeface="Comic Sans MS" panose="030F0702030302020204" pitchFamily="66" charset="0"/>
              </a:rPr>
              <a:t>Bañ</a:t>
            </a:r>
            <a:r>
              <a:rPr lang="en-GB" altLang="en-US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ar</a:t>
            </a:r>
            <a:r>
              <a:rPr lang="en-GB" altLang="en-US" b="1" dirty="0" err="1">
                <a:solidFill>
                  <a:srgbClr val="006600"/>
                </a:solidFill>
                <a:latin typeface="Comic Sans MS" panose="030F0702030302020204" pitchFamily="66" charset="0"/>
              </a:rPr>
              <a:t>se</a:t>
            </a:r>
            <a:r>
              <a:rPr lang="en-GB" altLang="en-US" dirty="0">
                <a:latin typeface="Comic Sans MS" panose="030F0702030302020204" pitchFamily="66" charset="0"/>
              </a:rPr>
              <a:t>				2.  </a:t>
            </a:r>
            <a:r>
              <a:rPr lang="en-GB" altLang="en-US" dirty="0" err="1">
                <a:latin typeface="Comic Sans MS" panose="030F0702030302020204" pitchFamily="66" charset="0"/>
              </a:rPr>
              <a:t>Duch</a:t>
            </a:r>
            <a:r>
              <a:rPr lang="en-GB" altLang="en-US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ar</a:t>
            </a:r>
            <a:r>
              <a:rPr lang="en-GB" altLang="en-US" b="1" dirty="0" err="1">
                <a:solidFill>
                  <a:srgbClr val="006600"/>
                </a:solidFill>
                <a:latin typeface="Comic Sans MS" panose="030F0702030302020204" pitchFamily="66" charset="0"/>
              </a:rPr>
              <a:t>se</a:t>
            </a:r>
            <a:br>
              <a:rPr lang="en-GB" altLang="en-US" dirty="0">
                <a:latin typeface="Comic Sans MS" panose="030F0702030302020204" pitchFamily="66" charset="0"/>
              </a:rPr>
            </a:br>
            <a:r>
              <a:rPr lang="en-GB" altLang="en-US" dirty="0">
                <a:latin typeface="Comic Sans MS" panose="030F0702030302020204" pitchFamily="66" charset="0"/>
              </a:rPr>
              <a:t>3.  </a:t>
            </a:r>
            <a:r>
              <a:rPr lang="en-GB" altLang="en-US" dirty="0" err="1">
                <a:latin typeface="Comic Sans MS" panose="030F0702030302020204" pitchFamily="66" charset="0"/>
              </a:rPr>
              <a:t>Pint</a:t>
            </a:r>
            <a:r>
              <a:rPr lang="en-GB" altLang="en-US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ar</a:t>
            </a:r>
            <a:r>
              <a:rPr lang="en-GB" altLang="en-US" b="1" dirty="0" err="1">
                <a:solidFill>
                  <a:srgbClr val="006600"/>
                </a:solidFill>
                <a:latin typeface="Comic Sans MS" panose="030F0702030302020204" pitchFamily="66" charset="0"/>
              </a:rPr>
              <a:t>se</a:t>
            </a:r>
            <a:r>
              <a:rPr lang="en-GB" altLang="en-US" dirty="0">
                <a:latin typeface="Comic Sans MS" panose="030F0702030302020204" pitchFamily="66" charset="0"/>
              </a:rPr>
              <a:t>				4.  </a:t>
            </a:r>
            <a:r>
              <a:rPr lang="en-GB" altLang="en-US" dirty="0" err="1">
                <a:latin typeface="Comic Sans MS" panose="030F0702030302020204" pitchFamily="66" charset="0"/>
              </a:rPr>
              <a:t>Afeit</a:t>
            </a:r>
            <a:r>
              <a:rPr lang="en-GB" altLang="en-US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ar</a:t>
            </a:r>
            <a:r>
              <a:rPr lang="en-GB" altLang="en-US" b="1" dirty="0" err="1">
                <a:solidFill>
                  <a:srgbClr val="006600"/>
                </a:solidFill>
                <a:latin typeface="Comic Sans MS" panose="030F0702030302020204" pitchFamily="66" charset="0"/>
              </a:rPr>
              <a:t>se</a:t>
            </a:r>
            <a:br>
              <a:rPr lang="en-GB" altLang="en-US" b="1" dirty="0">
                <a:solidFill>
                  <a:srgbClr val="006600"/>
                </a:solidFill>
                <a:latin typeface="Comic Sans MS" panose="030F0702030302020204" pitchFamily="66" charset="0"/>
              </a:rPr>
            </a:br>
            <a:r>
              <a:rPr lang="en-GB" altLang="en-US" b="1" dirty="0">
                <a:solidFill>
                  <a:srgbClr val="006600"/>
                </a:solidFill>
                <a:latin typeface="Comic Sans MS" panose="030F0702030302020204" pitchFamily="66" charset="0"/>
              </a:rPr>
              <a:t>5. </a:t>
            </a:r>
            <a:r>
              <a:rPr lang="en-GB" altLang="en-US" dirty="0" err="1">
                <a:latin typeface="Comic Sans MS" panose="030F0702030302020204" pitchFamily="66" charset="0"/>
              </a:rPr>
              <a:t>Cepill</a:t>
            </a:r>
            <a:r>
              <a:rPr lang="en-GB" altLang="en-US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ar</a:t>
            </a:r>
            <a:r>
              <a:rPr lang="en-GB" altLang="en-US" b="1" dirty="0" err="1">
                <a:solidFill>
                  <a:srgbClr val="006600"/>
                </a:solidFill>
                <a:latin typeface="Comic Sans MS" panose="030F0702030302020204" pitchFamily="66" charset="0"/>
              </a:rPr>
              <a:t>se</a:t>
            </a:r>
            <a:r>
              <a:rPr lang="en-GB" altLang="en-US" b="1" dirty="0">
                <a:solidFill>
                  <a:srgbClr val="006600"/>
                </a:solidFill>
                <a:latin typeface="Comic Sans MS" panose="030F0702030302020204" pitchFamily="66" charset="0"/>
              </a:rPr>
              <a:t>            6. </a:t>
            </a:r>
            <a:r>
              <a:rPr lang="en-GB" altLang="en-US" dirty="0" err="1">
                <a:latin typeface="Comic Sans MS" panose="030F0702030302020204" pitchFamily="66" charset="0"/>
              </a:rPr>
              <a:t>Lav</a:t>
            </a:r>
            <a:r>
              <a:rPr lang="en-GB" altLang="en-US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ar</a:t>
            </a:r>
            <a:r>
              <a:rPr lang="en-GB" altLang="en-US" b="1" dirty="0" err="1">
                <a:solidFill>
                  <a:srgbClr val="006600"/>
                </a:solidFill>
                <a:latin typeface="Comic Sans MS" panose="030F0702030302020204" pitchFamily="66" charset="0"/>
              </a:rPr>
              <a:t>se</a:t>
            </a:r>
            <a:br>
              <a:rPr lang="en-GB" altLang="en-US" b="1" dirty="0">
                <a:solidFill>
                  <a:srgbClr val="006600"/>
                </a:solidFill>
                <a:latin typeface="Comic Sans MS" panose="030F0702030302020204" pitchFamily="66" charset="0"/>
              </a:rPr>
            </a:br>
            <a:r>
              <a:rPr lang="en-GB" altLang="en-US" b="1" dirty="0">
                <a:solidFill>
                  <a:srgbClr val="006600"/>
                </a:solidFill>
                <a:latin typeface="Comic Sans MS" panose="030F0702030302020204" pitchFamily="66" charset="0"/>
              </a:rPr>
              <a:t>7. </a:t>
            </a:r>
            <a:r>
              <a:rPr lang="en-GB" altLang="en-US" dirty="0" err="1">
                <a:latin typeface="Comic Sans MS" panose="030F0702030302020204" pitchFamily="66" charset="0"/>
              </a:rPr>
              <a:t>Levant</a:t>
            </a:r>
            <a:r>
              <a:rPr lang="en-GB" altLang="en-US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ar</a:t>
            </a:r>
            <a:r>
              <a:rPr lang="en-GB" altLang="en-US" b="1" dirty="0" err="1">
                <a:solidFill>
                  <a:srgbClr val="006600"/>
                </a:solidFill>
                <a:latin typeface="Comic Sans MS" panose="030F0702030302020204" pitchFamily="66" charset="0"/>
              </a:rPr>
              <a:t>se</a:t>
            </a:r>
            <a:r>
              <a:rPr lang="en-GB" altLang="en-US" b="1" dirty="0">
                <a:solidFill>
                  <a:srgbClr val="006600"/>
                </a:solidFill>
                <a:latin typeface="Comic Sans MS" panose="030F0702030302020204" pitchFamily="66" charset="0"/>
              </a:rPr>
              <a:t>           8. </a:t>
            </a:r>
            <a:r>
              <a:rPr lang="en-GB" altLang="en-US" dirty="0" err="1">
                <a:latin typeface="Comic Sans MS" panose="030F0702030302020204" pitchFamily="66" charset="0"/>
              </a:rPr>
              <a:t>Pein</a:t>
            </a:r>
            <a:r>
              <a:rPr lang="en-GB" altLang="en-US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ar</a:t>
            </a:r>
            <a:r>
              <a:rPr lang="en-GB" altLang="en-US" b="1" dirty="0" err="1">
                <a:solidFill>
                  <a:srgbClr val="006600"/>
                </a:solidFill>
                <a:latin typeface="Comic Sans MS" panose="030F0702030302020204" pitchFamily="66" charset="0"/>
              </a:rPr>
              <a:t>se</a:t>
            </a:r>
            <a:endParaRPr lang="en-GB" altLang="en-US" dirty="0">
              <a:latin typeface="Comic Sans MS" panose="030F0702030302020204" pitchFamily="66" charset="0"/>
            </a:endParaRPr>
          </a:p>
        </p:txBody>
      </p:sp>
      <p:pic>
        <p:nvPicPr>
          <p:cNvPr id="20483" name="Picture 3">
            <a:extLst>
              <a:ext uri="{FF2B5EF4-FFF2-40B4-BE49-F238E27FC236}">
                <a16:creationId xmlns:a16="http://schemas.microsoft.com/office/drawing/2014/main" id="{CD7F8422-F511-0873-4349-3AE3AA62D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8005"/>
            <a:ext cx="1019051" cy="1422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>
            <a:extLst>
              <a:ext uri="{FF2B5EF4-FFF2-40B4-BE49-F238E27FC236}">
                <a16:creationId xmlns:a16="http://schemas.microsoft.com/office/drawing/2014/main" id="{24E5875D-43C1-4CF1-642F-BCD8386452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5" r="5310" b="854"/>
          <a:stretch/>
        </p:blipFill>
        <p:spPr bwMode="auto">
          <a:xfrm>
            <a:off x="1692275" y="116632"/>
            <a:ext cx="6408117" cy="6585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D4E7836C-B280-7AF9-0A2E-9DE3684394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76056" y="116632"/>
            <a:ext cx="3186088" cy="46355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latin typeface="Bradley Hand ITC" panose="03070402050302030203" pitchFamily="66" charset="0"/>
              </a:rPr>
              <a:t>Los </a:t>
            </a:r>
            <a:r>
              <a:rPr lang="en-US" altLang="en-US" b="1" dirty="0" err="1">
                <a:latin typeface="Bradley Hand ITC" panose="03070402050302030203" pitchFamily="66" charset="0"/>
              </a:rPr>
              <a:t>deberes</a:t>
            </a:r>
            <a:endParaRPr lang="en-US" altLang="en-US" b="1" dirty="0">
              <a:latin typeface="Bradley Hand ITC" panose="03070402050302030203" pitchFamily="66" charset="0"/>
            </a:endParaRP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FF475242-2C2E-A8BD-0EDC-7631A02F0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12068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AutoNum type="arabicPeriod"/>
              <a:defRPr/>
            </a:pPr>
            <a:r>
              <a:rPr lang="en-GB" altLang="en-US" sz="4400" i="1" dirty="0" err="1">
                <a:latin typeface="Comic Sans MS" panose="030F0702030302020204" pitchFamily="66" charset="0"/>
              </a:rPr>
              <a:t>Conjuga</a:t>
            </a:r>
            <a:r>
              <a:rPr lang="en-GB" altLang="en-US" sz="4400" i="1" dirty="0">
                <a:latin typeface="Comic Sans MS" panose="030F0702030302020204" pitchFamily="66" charset="0"/>
              </a:rPr>
              <a:t> </a:t>
            </a:r>
            <a:r>
              <a:rPr lang="en-GB" altLang="en-US" sz="4400" i="1" dirty="0" err="1">
                <a:latin typeface="Comic Sans MS" panose="030F0702030302020204" pitchFamily="66" charset="0"/>
              </a:rPr>
              <a:t>los</a:t>
            </a:r>
            <a:r>
              <a:rPr lang="en-GB" altLang="en-US" sz="4400" i="1" dirty="0">
                <a:latin typeface="Comic Sans MS" panose="030F0702030302020204" pitchFamily="66" charset="0"/>
              </a:rPr>
              <a:t> </a:t>
            </a:r>
            <a:r>
              <a:rPr lang="en-GB" altLang="en-US" sz="4400" i="1" dirty="0" err="1">
                <a:latin typeface="Comic Sans MS" panose="030F0702030302020204" pitchFamily="66" charset="0"/>
              </a:rPr>
              <a:t>verbos</a:t>
            </a:r>
            <a:r>
              <a:rPr lang="en-GB" altLang="en-US" sz="4400" i="1" dirty="0">
                <a:latin typeface="Comic Sans MS" panose="030F0702030302020204" pitchFamily="66" charset="0"/>
              </a:rPr>
              <a:t> de la </a:t>
            </a:r>
            <a:r>
              <a:rPr lang="en-GB" altLang="en-US" sz="4400" i="1" dirty="0" err="1">
                <a:latin typeface="Comic Sans MS" panose="030F0702030302020204" pitchFamily="66" charset="0"/>
              </a:rPr>
              <a:t>lista</a:t>
            </a:r>
            <a:endParaRPr lang="en-GB" altLang="en-US" sz="4400" i="1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AutoNum type="arabicPeriod"/>
              <a:defRPr/>
            </a:pPr>
            <a:endParaRPr lang="en-GB" altLang="en-US" sz="4400" i="1" dirty="0">
              <a:solidFill>
                <a:srgbClr val="002060"/>
              </a:solidFill>
              <a:latin typeface="Comic Sans MS" pitchFamily="66" charset="0"/>
              <a:cs typeface="Rod" pitchFamily="49" charset="-79"/>
            </a:endParaRPr>
          </a:p>
          <a:p>
            <a:pPr marL="0" indent="0">
              <a:buNone/>
              <a:defRPr/>
            </a:pPr>
            <a:r>
              <a:rPr lang="en-GB" altLang="en-US" sz="4400" i="1" dirty="0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2. Escribe </a:t>
            </a:r>
            <a:r>
              <a:rPr lang="en-GB" altLang="en-US" sz="4400" i="1" dirty="0" err="1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una</a:t>
            </a:r>
            <a:r>
              <a:rPr lang="en-GB" altLang="en-US" sz="4400" i="1" dirty="0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 </a:t>
            </a:r>
            <a:r>
              <a:rPr lang="en-GB" altLang="en-US" sz="4400" i="1" dirty="0" err="1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oración</a:t>
            </a:r>
            <a:r>
              <a:rPr lang="en-GB" altLang="en-US" sz="4400" i="1" dirty="0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 </a:t>
            </a:r>
            <a:r>
              <a:rPr lang="en-GB" altLang="en-US" sz="4400" i="1" dirty="0" err="1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diciendo</a:t>
            </a:r>
            <a:r>
              <a:rPr lang="en-GB" altLang="en-US" sz="4400" i="1" dirty="0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:</a:t>
            </a:r>
          </a:p>
          <a:p>
            <a:pPr marL="0" indent="0">
              <a:buNone/>
              <a:defRPr/>
            </a:pPr>
            <a:r>
              <a:rPr lang="en-GB" altLang="en-US" sz="4400" i="1" dirty="0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    - </a:t>
            </a:r>
            <a:r>
              <a:rPr lang="en-GB" altLang="en-US" sz="4400" i="1" dirty="0" err="1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adónde</a:t>
            </a:r>
            <a:r>
              <a:rPr lang="en-GB" altLang="en-US" sz="4400" i="1" dirty="0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 </a:t>
            </a:r>
            <a:r>
              <a:rPr lang="en-GB" altLang="en-US" sz="4400" i="1" dirty="0" err="1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fuiste</a:t>
            </a:r>
            <a:r>
              <a:rPr lang="en-GB" altLang="en-US" sz="4400" i="1" dirty="0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 y</a:t>
            </a:r>
          </a:p>
          <a:p>
            <a:pPr marL="0" indent="0">
              <a:buNone/>
              <a:defRPr/>
            </a:pPr>
            <a:r>
              <a:rPr lang="en-GB" altLang="en-US" sz="4400" i="1" dirty="0">
                <a:solidFill>
                  <a:srgbClr val="7030A0"/>
                </a:solidFill>
                <a:latin typeface="Comic Sans MS" pitchFamily="66" charset="0"/>
                <a:cs typeface="Rod" pitchFamily="49" charset="-79"/>
              </a:rPr>
              <a:t>    - </a:t>
            </a:r>
            <a:r>
              <a:rPr lang="en-GB" altLang="en-US" sz="4400" i="1" dirty="0" err="1">
                <a:solidFill>
                  <a:srgbClr val="7030A0"/>
                </a:solidFill>
                <a:latin typeface="Comic Sans MS" pitchFamily="66" charset="0"/>
                <a:cs typeface="Rod" pitchFamily="49" charset="-79"/>
              </a:rPr>
              <a:t>qué</a:t>
            </a:r>
            <a:r>
              <a:rPr lang="en-GB" altLang="en-US" sz="4400" i="1" dirty="0">
                <a:solidFill>
                  <a:srgbClr val="7030A0"/>
                </a:solidFill>
                <a:latin typeface="Comic Sans MS" pitchFamily="66" charset="0"/>
                <a:cs typeface="Rod" pitchFamily="49" charset="-79"/>
              </a:rPr>
              <a:t> </a:t>
            </a:r>
            <a:r>
              <a:rPr lang="en-GB" altLang="en-US" sz="4400" i="1" dirty="0" err="1">
                <a:solidFill>
                  <a:srgbClr val="7030A0"/>
                </a:solidFill>
                <a:latin typeface="Comic Sans MS" pitchFamily="66" charset="0"/>
                <a:cs typeface="Rod" pitchFamily="49" charset="-79"/>
              </a:rPr>
              <a:t>hiciste</a:t>
            </a:r>
            <a:r>
              <a:rPr lang="en-GB" altLang="en-US" sz="4400" i="1" dirty="0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 (</a:t>
            </a:r>
            <a:r>
              <a:rPr lang="en-GB" altLang="en-US" sz="4400" i="1" dirty="0">
                <a:solidFill>
                  <a:srgbClr val="7030A0"/>
                </a:solidFill>
                <a:latin typeface="Comic Sans MS" pitchFamily="66" charset="0"/>
                <a:cs typeface="Rod" pitchFamily="49" charset="-79"/>
              </a:rPr>
              <a:t>what you did</a:t>
            </a:r>
            <a:r>
              <a:rPr lang="en-GB" altLang="en-US" sz="4400" i="1" dirty="0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) la </a:t>
            </a:r>
          </a:p>
          <a:p>
            <a:pPr marL="0" indent="0">
              <a:buNone/>
              <a:defRPr/>
            </a:pPr>
            <a:r>
              <a:rPr lang="en-GB" altLang="en-US" sz="4400" i="1" dirty="0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       </a:t>
            </a:r>
            <a:r>
              <a:rPr lang="en-GB" altLang="en-US" sz="4400" i="1" dirty="0" err="1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semana</a:t>
            </a:r>
            <a:r>
              <a:rPr lang="en-GB" altLang="en-US" sz="4400" i="1" dirty="0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 </a:t>
            </a:r>
            <a:r>
              <a:rPr lang="en-GB" altLang="en-US" sz="4400" i="1" dirty="0" err="1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pasada</a:t>
            </a:r>
            <a:endParaRPr lang="en-GB" altLang="en-US" sz="4400" i="1" dirty="0">
              <a:solidFill>
                <a:srgbClr val="002060"/>
              </a:solidFill>
              <a:latin typeface="Comic Sans MS" pitchFamily="66" charset="0"/>
              <a:cs typeface="Rod" pitchFamily="49" charset="-79"/>
            </a:endParaRPr>
          </a:p>
          <a:p>
            <a:pPr marL="0" indent="0">
              <a:buFontTx/>
              <a:buNone/>
              <a:defRPr/>
            </a:pPr>
            <a:endParaRPr lang="en-GB" altLang="en-US" sz="4400" i="1" dirty="0">
              <a:solidFill>
                <a:srgbClr val="002060"/>
              </a:solidFill>
              <a:latin typeface="Comic Sans MS" pitchFamily="66" charset="0"/>
              <a:cs typeface="Rod" pitchFamily="49" charset="-79"/>
            </a:endParaRPr>
          </a:p>
          <a:p>
            <a:pPr marL="0" indent="0">
              <a:buNone/>
              <a:defRPr/>
            </a:pPr>
            <a:r>
              <a:rPr lang="en-GB" altLang="en-US" sz="4400" i="1" dirty="0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3. Escribe </a:t>
            </a:r>
            <a:r>
              <a:rPr lang="en-GB" altLang="en-US" sz="4400" i="1" dirty="0" err="1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una</a:t>
            </a:r>
            <a:r>
              <a:rPr lang="en-GB" altLang="en-US" sz="4400" i="1" dirty="0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 </a:t>
            </a:r>
            <a:r>
              <a:rPr lang="en-GB" altLang="en-US" sz="4400" i="1" dirty="0" err="1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oración</a:t>
            </a:r>
            <a:r>
              <a:rPr lang="en-GB" altLang="en-US" sz="4400" i="1" dirty="0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 de </a:t>
            </a:r>
            <a:r>
              <a:rPr lang="en-GB" altLang="en-US" sz="4400" i="1" dirty="0">
                <a:solidFill>
                  <a:srgbClr val="7030A0"/>
                </a:solidFill>
                <a:latin typeface="Comic Sans MS" pitchFamily="66" charset="0"/>
                <a:cs typeface="Rod" pitchFamily="49" charset="-79"/>
              </a:rPr>
              <a:t>lo que </a:t>
            </a:r>
          </a:p>
          <a:p>
            <a:pPr marL="0" indent="0">
              <a:buNone/>
              <a:defRPr/>
            </a:pPr>
            <a:r>
              <a:rPr lang="en-GB" altLang="en-US" sz="4400" i="1" dirty="0">
                <a:solidFill>
                  <a:srgbClr val="7030A0"/>
                </a:solidFill>
                <a:latin typeface="Comic Sans MS" pitchFamily="66" charset="0"/>
                <a:cs typeface="Rod" pitchFamily="49" charset="-79"/>
              </a:rPr>
              <a:t>    </a:t>
            </a:r>
            <a:r>
              <a:rPr lang="en-GB" altLang="en-US" sz="4400" i="1" dirty="0" err="1">
                <a:solidFill>
                  <a:srgbClr val="7030A0"/>
                </a:solidFill>
                <a:latin typeface="Comic Sans MS" pitchFamily="66" charset="0"/>
                <a:cs typeface="Rod" pitchFamily="49" charset="-79"/>
              </a:rPr>
              <a:t>harás</a:t>
            </a:r>
            <a:r>
              <a:rPr lang="en-GB" altLang="en-US" sz="4400" i="1" dirty="0">
                <a:solidFill>
                  <a:srgbClr val="7030A0"/>
                </a:solidFill>
                <a:latin typeface="Comic Sans MS" pitchFamily="66" charset="0"/>
                <a:cs typeface="Rod" pitchFamily="49" charset="-79"/>
              </a:rPr>
              <a:t> </a:t>
            </a:r>
            <a:r>
              <a:rPr lang="en-GB" altLang="en-US" sz="4400" i="1" dirty="0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(</a:t>
            </a:r>
            <a:r>
              <a:rPr lang="en-GB" altLang="en-US" sz="4400" i="1" dirty="0">
                <a:solidFill>
                  <a:srgbClr val="7030A0"/>
                </a:solidFill>
                <a:latin typeface="Comic Sans MS" pitchFamily="66" charset="0"/>
                <a:cs typeface="Rod" pitchFamily="49" charset="-79"/>
              </a:rPr>
              <a:t>what you will do</a:t>
            </a:r>
            <a:r>
              <a:rPr lang="en-GB" altLang="en-US" sz="4400" i="1" dirty="0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) </a:t>
            </a:r>
          </a:p>
          <a:p>
            <a:pPr marL="0" indent="0">
              <a:buNone/>
              <a:defRPr/>
            </a:pPr>
            <a:r>
              <a:rPr lang="en-GB" altLang="en-US" sz="4400" i="1" dirty="0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    la </a:t>
            </a:r>
            <a:r>
              <a:rPr lang="en-GB" altLang="en-US" sz="4400" i="1" dirty="0" err="1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próxima</a:t>
            </a:r>
            <a:r>
              <a:rPr lang="en-GB" altLang="en-US" sz="4400" i="1" dirty="0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 </a:t>
            </a:r>
            <a:r>
              <a:rPr lang="en-GB" altLang="en-US" sz="4400" i="1" dirty="0" err="1">
                <a:solidFill>
                  <a:srgbClr val="002060"/>
                </a:solidFill>
                <a:latin typeface="Comic Sans MS" pitchFamily="66" charset="0"/>
                <a:cs typeface="Rod" pitchFamily="49" charset="-79"/>
              </a:rPr>
              <a:t>semana</a:t>
            </a:r>
            <a:r>
              <a:rPr lang="en-GB" altLang="en-US" sz="2400" dirty="0">
                <a:solidFill>
                  <a:srgbClr val="00CC00"/>
                </a:solidFill>
                <a:latin typeface="Comic Sans MS" pitchFamily="66" charset="0"/>
                <a:cs typeface="Rod" pitchFamily="49" charset="-79"/>
              </a:rPr>
              <a:t> </a:t>
            </a:r>
          </a:p>
          <a:p>
            <a:pPr marL="0" indent="0">
              <a:buFontTx/>
              <a:buNone/>
              <a:defRPr/>
            </a:pPr>
            <a:endParaRPr lang="en-GB" altLang="en-US" sz="2400" dirty="0">
              <a:solidFill>
                <a:srgbClr val="00CC00"/>
              </a:solidFill>
              <a:latin typeface="Comic Sans MS" pitchFamily="66" charset="0"/>
              <a:cs typeface="Rod" pitchFamily="49" charset="-79"/>
            </a:endParaRPr>
          </a:p>
          <a:p>
            <a:pPr marL="0" indent="0">
              <a:buFontTx/>
              <a:buNone/>
              <a:defRPr/>
            </a:pPr>
            <a:r>
              <a:rPr lang="en-US" altLang="en-US" dirty="0">
                <a:solidFill>
                  <a:srgbClr val="006600"/>
                </a:solidFill>
                <a:latin typeface="Comic Sans MS" pitchFamily="66" charset="0"/>
              </a:rPr>
              <a:t>                             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A00AAF-BB3C-9FEE-9066-400AB1A134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0"/>
            <a:ext cx="9036496" cy="6860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198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43808" y="0"/>
            <a:ext cx="37064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>
                <a:latin typeface="Comic Sans MS" pitchFamily="66" charset="0"/>
              </a:rPr>
              <a:t>Pronunciación</a:t>
            </a:r>
            <a:endParaRPr lang="es-ES" sz="4000" dirty="0">
              <a:latin typeface="Comic Sans MS" pitchFamily="66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131840" y="764704"/>
            <a:ext cx="311534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000" b="1" dirty="0"/>
              <a:t>Z</a:t>
            </a:r>
            <a:r>
              <a:rPr lang="es-ES" sz="5000" dirty="0"/>
              <a:t> y </a:t>
            </a:r>
            <a:r>
              <a:rPr lang="es-ES" sz="5000" b="1" dirty="0"/>
              <a:t>C </a:t>
            </a:r>
            <a:r>
              <a:rPr lang="es-ES" sz="5000" dirty="0"/>
              <a:t>  vs   </a:t>
            </a:r>
            <a:r>
              <a:rPr lang="es-ES" sz="5000" b="1" dirty="0"/>
              <a:t>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95536" y="2060848"/>
            <a:ext cx="8427307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500" dirty="0" err="1">
                <a:solidFill>
                  <a:srgbClr val="00B050"/>
                </a:solidFill>
                <a:latin typeface="Comic Sans MS" pitchFamily="66" charset="0"/>
              </a:rPr>
              <a:t>Za</a:t>
            </a:r>
            <a:r>
              <a:rPr lang="es-ES" sz="5500" dirty="0">
                <a:solidFill>
                  <a:srgbClr val="00B050"/>
                </a:solidFill>
                <a:latin typeface="Comic Sans MS" pitchFamily="66" charset="0"/>
              </a:rPr>
              <a:t>		Ce		Ci		</a:t>
            </a:r>
            <a:r>
              <a:rPr lang="es-ES" sz="5500" dirty="0" err="1">
                <a:solidFill>
                  <a:srgbClr val="00B050"/>
                </a:solidFill>
                <a:latin typeface="Comic Sans MS" pitchFamily="66" charset="0"/>
              </a:rPr>
              <a:t>Zo</a:t>
            </a:r>
            <a:r>
              <a:rPr lang="es-ES" sz="5500" dirty="0">
                <a:solidFill>
                  <a:srgbClr val="00B050"/>
                </a:solidFill>
                <a:latin typeface="Comic Sans MS" pitchFamily="66" charset="0"/>
              </a:rPr>
              <a:t>		</a:t>
            </a:r>
            <a:r>
              <a:rPr lang="es-ES" sz="5500" dirty="0" err="1">
                <a:solidFill>
                  <a:srgbClr val="00B050"/>
                </a:solidFill>
                <a:latin typeface="Comic Sans MS" pitchFamily="66" charset="0"/>
              </a:rPr>
              <a:t>Zu</a:t>
            </a:r>
            <a:endParaRPr lang="es-ES" sz="55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3789040"/>
            <a:ext cx="8427307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500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Sa</a:t>
            </a:r>
            <a:r>
              <a:rPr lang="es-ES" sz="5500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		Se		Si		So		Su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91AF4DF-C111-495E-AC0B-710584058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1224136" cy="1301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987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836712"/>
            <a:ext cx="202356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solidFill>
                  <a:srgbClr val="00B050"/>
                </a:solidFill>
              </a:rPr>
              <a:t>Za</a:t>
            </a:r>
            <a:r>
              <a:rPr lang="es-ES" sz="4000" dirty="0"/>
              <a:t>rago</a:t>
            </a:r>
            <a:r>
              <a:rPr lang="es-ES" sz="4000" dirty="0">
                <a:solidFill>
                  <a:srgbClr val="00B050"/>
                </a:solidFill>
              </a:rPr>
              <a:t>za</a:t>
            </a:r>
          </a:p>
          <a:p>
            <a:r>
              <a:rPr lang="es-ES" sz="4000" dirty="0">
                <a:solidFill>
                  <a:schemeClr val="accent6">
                    <a:lumMod val="50000"/>
                  </a:schemeClr>
                </a:solidFill>
              </a:rPr>
              <a:t>Se</a:t>
            </a:r>
            <a:r>
              <a:rPr lang="es-ES" sz="4000" dirty="0"/>
              <a:t>mana</a:t>
            </a:r>
          </a:p>
          <a:p>
            <a:r>
              <a:rPr lang="es-ES" sz="4000" dirty="0">
                <a:solidFill>
                  <a:schemeClr val="accent6">
                    <a:lumMod val="50000"/>
                  </a:schemeClr>
                </a:solidFill>
              </a:rPr>
              <a:t>Sui</a:t>
            </a:r>
            <a:r>
              <a:rPr lang="es-ES" sz="4000" dirty="0">
                <a:solidFill>
                  <a:srgbClr val="00B050"/>
                </a:solidFill>
              </a:rPr>
              <a:t>zo</a:t>
            </a:r>
          </a:p>
          <a:p>
            <a:r>
              <a:rPr lang="es-ES" sz="4000" dirty="0"/>
              <a:t>A</a:t>
            </a:r>
            <a:r>
              <a:rPr lang="es-ES" sz="4000" dirty="0">
                <a:solidFill>
                  <a:srgbClr val="00B050"/>
                </a:solidFill>
              </a:rPr>
              <a:t>zul</a:t>
            </a:r>
          </a:p>
          <a:p>
            <a:r>
              <a:rPr lang="es-ES" sz="4000" dirty="0">
                <a:solidFill>
                  <a:schemeClr val="accent6">
                    <a:lumMod val="50000"/>
                  </a:schemeClr>
                </a:solidFill>
              </a:rPr>
              <a:t>Sie</a:t>
            </a:r>
            <a:r>
              <a:rPr lang="es-ES" sz="4000" dirty="0"/>
              <a:t>te</a:t>
            </a:r>
          </a:p>
          <a:p>
            <a:r>
              <a:rPr lang="es-ES" sz="4000" dirty="0">
                <a:solidFill>
                  <a:schemeClr val="accent6">
                    <a:lumMod val="50000"/>
                  </a:schemeClr>
                </a:solidFill>
              </a:rPr>
              <a:t>Sue</a:t>
            </a:r>
            <a:r>
              <a:rPr lang="es-ES" sz="4000" dirty="0"/>
              <a:t>co</a:t>
            </a:r>
          </a:p>
          <a:p>
            <a:r>
              <a:rPr lang="es-ES" sz="4000" dirty="0"/>
              <a:t>Pi</a:t>
            </a:r>
            <a:r>
              <a:rPr lang="es-ES" sz="4000" dirty="0">
                <a:solidFill>
                  <a:schemeClr val="accent6">
                    <a:lumMod val="50000"/>
                  </a:schemeClr>
                </a:solidFill>
              </a:rPr>
              <a:t>so</a:t>
            </a:r>
          </a:p>
          <a:p>
            <a:r>
              <a:rPr lang="es-ES" sz="4000" dirty="0">
                <a:solidFill>
                  <a:srgbClr val="00B050"/>
                </a:solidFill>
              </a:rPr>
              <a:t>Za</a:t>
            </a:r>
            <a:r>
              <a:rPr lang="es-ES" sz="4000" dirty="0"/>
              <a:t>pato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995936" y="1556792"/>
            <a:ext cx="394973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/>
              <a:t>Ca</a:t>
            </a:r>
            <a:r>
              <a:rPr lang="es-ES" sz="4000" dirty="0">
                <a:solidFill>
                  <a:schemeClr val="accent6">
                    <a:lumMod val="50000"/>
                  </a:schemeClr>
                </a:solidFill>
              </a:rPr>
              <a:t>sa</a:t>
            </a:r>
            <a:r>
              <a:rPr lang="es-ES" sz="4000" dirty="0"/>
              <a:t>	vs 	Ca</a:t>
            </a:r>
            <a:r>
              <a:rPr lang="es-ES" sz="4000" dirty="0">
                <a:solidFill>
                  <a:srgbClr val="00B050"/>
                </a:solidFill>
              </a:rPr>
              <a:t>za</a:t>
            </a:r>
          </a:p>
          <a:p>
            <a:r>
              <a:rPr lang="es-ES" sz="4000" dirty="0"/>
              <a:t>Pa</a:t>
            </a:r>
            <a:r>
              <a:rPr lang="es-ES" sz="4000" dirty="0">
                <a:solidFill>
                  <a:schemeClr val="accent6">
                    <a:lumMod val="50000"/>
                  </a:schemeClr>
                </a:solidFill>
              </a:rPr>
              <a:t>so</a:t>
            </a:r>
            <a:r>
              <a:rPr lang="es-ES" sz="4000" dirty="0"/>
              <a:t>	vs 	Pa</a:t>
            </a:r>
            <a:r>
              <a:rPr lang="es-ES" sz="4000" dirty="0">
                <a:solidFill>
                  <a:srgbClr val="00B050"/>
                </a:solidFill>
              </a:rPr>
              <a:t>zo</a:t>
            </a:r>
          </a:p>
          <a:p>
            <a:r>
              <a:rPr lang="es-ES" sz="4000" dirty="0"/>
              <a:t>A</a:t>
            </a:r>
            <a:r>
              <a:rPr lang="es-ES" sz="4000" dirty="0">
                <a:solidFill>
                  <a:schemeClr val="accent6">
                    <a:lumMod val="50000"/>
                  </a:schemeClr>
                </a:solidFill>
              </a:rPr>
              <a:t>sar</a:t>
            </a:r>
            <a:r>
              <a:rPr lang="es-ES" sz="4000" dirty="0"/>
              <a:t>		vs 	Azar</a:t>
            </a:r>
          </a:p>
          <a:p>
            <a:r>
              <a:rPr lang="es-ES" sz="4000" dirty="0"/>
              <a:t>Po</a:t>
            </a:r>
            <a:r>
              <a:rPr lang="es-ES" sz="4000" dirty="0">
                <a:solidFill>
                  <a:schemeClr val="accent6">
                    <a:lumMod val="50000"/>
                  </a:schemeClr>
                </a:solidFill>
              </a:rPr>
              <a:t>so</a:t>
            </a:r>
            <a:r>
              <a:rPr lang="es-ES" sz="4000" dirty="0"/>
              <a:t>	vs 	Po</a:t>
            </a:r>
            <a:r>
              <a:rPr lang="es-ES" sz="4000" dirty="0">
                <a:solidFill>
                  <a:srgbClr val="00B050"/>
                </a:solidFill>
              </a:rPr>
              <a:t>zo</a:t>
            </a:r>
          </a:p>
          <a:p>
            <a:r>
              <a:rPr lang="es-ES" sz="4000" dirty="0"/>
              <a:t>Lo</a:t>
            </a:r>
            <a:r>
              <a:rPr lang="es-ES" sz="4000" dirty="0">
                <a:solidFill>
                  <a:schemeClr val="accent6">
                    <a:lumMod val="50000"/>
                  </a:schemeClr>
                </a:solidFill>
              </a:rPr>
              <a:t>sa</a:t>
            </a:r>
            <a:r>
              <a:rPr lang="es-ES" sz="4000" dirty="0"/>
              <a:t>	vs 	Lo</a:t>
            </a:r>
            <a:r>
              <a:rPr lang="es-ES" sz="4000" dirty="0">
                <a:solidFill>
                  <a:srgbClr val="00B050"/>
                </a:solidFill>
              </a:rPr>
              <a:t>za</a:t>
            </a:r>
          </a:p>
          <a:p>
            <a:r>
              <a:rPr lang="es-ES" sz="4000" dirty="0"/>
              <a:t>Ca</a:t>
            </a:r>
            <a:r>
              <a:rPr lang="es-ES" sz="4000" dirty="0">
                <a:solidFill>
                  <a:schemeClr val="accent6">
                    <a:lumMod val="50000"/>
                  </a:schemeClr>
                </a:solidFill>
              </a:rPr>
              <a:t>so</a:t>
            </a:r>
            <a:r>
              <a:rPr lang="es-ES" sz="4000" dirty="0"/>
              <a:t>	vs	Ca</a:t>
            </a:r>
            <a:r>
              <a:rPr lang="es-ES" sz="4000" dirty="0">
                <a:solidFill>
                  <a:srgbClr val="00B050"/>
                </a:solidFill>
              </a:rPr>
              <a:t>zo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32656"/>
            <a:ext cx="151216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760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07704" y="0"/>
            <a:ext cx="47788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00" dirty="0">
                <a:latin typeface="Comic Sans MS" pitchFamily="66" charset="0"/>
              </a:rPr>
              <a:t>Traducir las frases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67544" y="980728"/>
            <a:ext cx="3694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/>
              <a:t>Son las cuatro y cuarto de la tarde</a:t>
            </a:r>
          </a:p>
          <a:p>
            <a:pPr algn="ctr"/>
            <a:r>
              <a:rPr lang="en-US" dirty="0"/>
              <a:t>It's quarter past four in the afternoon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23528" y="1844824"/>
            <a:ext cx="5533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/>
              <a:t>Trabajo de siete de la mañana a cinco de la tarde</a:t>
            </a:r>
          </a:p>
          <a:p>
            <a:pPr algn="ctr"/>
            <a:r>
              <a:rPr lang="en-US" dirty="0"/>
              <a:t>I work from seven in the morning to five in the afternoon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283968" y="2996952"/>
            <a:ext cx="3793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/>
              <a:t>Tengo 2 horas de descanso a mediodía</a:t>
            </a:r>
          </a:p>
          <a:p>
            <a:pPr algn="ctr"/>
            <a:r>
              <a:rPr lang="en-US" dirty="0"/>
              <a:t>I have 2 hours break at noon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716016" y="4581128"/>
            <a:ext cx="2985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/>
              <a:t>Tengo media hora para comer</a:t>
            </a:r>
          </a:p>
          <a:p>
            <a:pPr algn="ctr"/>
            <a:r>
              <a:rPr lang="en-US" dirty="0"/>
              <a:t>I have half an hour to eat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084168" y="1052736"/>
            <a:ext cx="2452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/>
              <a:t>Yo vivo cerca del trabajo</a:t>
            </a:r>
          </a:p>
          <a:p>
            <a:pPr algn="ctr"/>
            <a:r>
              <a:rPr lang="en-US" dirty="0"/>
              <a:t>I live near work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940152" y="2060848"/>
            <a:ext cx="28049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/>
              <a:t>Tu vas al trabajo en autobús</a:t>
            </a:r>
          </a:p>
          <a:p>
            <a:pPr algn="ctr"/>
            <a:r>
              <a:rPr lang="en-US" dirty="0"/>
              <a:t>You go to work by bus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499992" y="3717032"/>
            <a:ext cx="4147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/>
              <a:t>Ellos se levantan a las nueve de la mañana</a:t>
            </a:r>
          </a:p>
          <a:p>
            <a:pPr algn="ctr"/>
            <a:r>
              <a:rPr lang="en-US" dirty="0"/>
              <a:t>They get up at nine in the morning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51520" y="3717032"/>
            <a:ext cx="2900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/>
              <a:t>Hoy es ocho de abril de 2020</a:t>
            </a:r>
          </a:p>
          <a:p>
            <a:pPr algn="ctr"/>
            <a:r>
              <a:rPr lang="en-US" dirty="0"/>
              <a:t>Today is April 8, 2020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67544" y="2780928"/>
            <a:ext cx="2802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/>
              <a:t>¿Tienes habitaciones libres?</a:t>
            </a:r>
          </a:p>
          <a:p>
            <a:pPr algn="ctr"/>
            <a:r>
              <a:rPr lang="en-US" dirty="0"/>
              <a:t>Do you have free rooms?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467544" y="4725144"/>
            <a:ext cx="3580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/>
              <a:t>Quiero desayunar en el hotel</a:t>
            </a:r>
          </a:p>
          <a:p>
            <a:pPr algn="ctr"/>
            <a:r>
              <a:rPr lang="en-US" dirty="0"/>
              <a:t>I want to have breakfast at the hotel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467544" y="5661248"/>
            <a:ext cx="3452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/>
              <a:t>El aire acondicionado no funciona</a:t>
            </a:r>
          </a:p>
          <a:p>
            <a:pPr algn="ctr"/>
            <a:r>
              <a:rPr lang="en-US" dirty="0"/>
              <a:t>The air conditioning does not work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932040" y="5661248"/>
            <a:ext cx="29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/>
              <a:t>¿Hay </a:t>
            </a:r>
            <a:r>
              <a:rPr lang="es-ES" dirty="0" err="1"/>
              <a:t>wifi</a:t>
            </a:r>
            <a:r>
              <a:rPr lang="es-ES" dirty="0"/>
              <a:t> gratis en el hotel?</a:t>
            </a:r>
          </a:p>
          <a:p>
            <a:pPr algn="ctr"/>
            <a:r>
              <a:rPr lang="en-US" dirty="0"/>
              <a:t>Is there free </a:t>
            </a:r>
            <a:r>
              <a:rPr lang="en-US" dirty="0" err="1"/>
              <a:t>wifi</a:t>
            </a:r>
            <a:r>
              <a:rPr lang="en-US" dirty="0"/>
              <a:t> in the hotel?</a:t>
            </a:r>
            <a:endParaRPr lang="es-ES" dirty="0"/>
          </a:p>
        </p:txBody>
      </p:sp>
      <p:pic>
        <p:nvPicPr>
          <p:cNvPr id="16" name="Picture 2" descr="Resultado de imagen de hablar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5888" y="0"/>
            <a:ext cx="1008112" cy="1008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222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2901716D-963E-6FDB-6AD3-AC4C61A1C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463" y="746125"/>
            <a:ext cx="6313487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Los </a:t>
            </a:r>
            <a:r>
              <a:rPr kumimoji="0" lang="en-US" alt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Verbos</a:t>
            </a: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Reflexivos</a:t>
            </a:r>
            <a:endParaRPr kumimoji="0" lang="en-US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99" name="Freeform 323">
            <a:extLst>
              <a:ext uri="{FF2B5EF4-FFF2-40B4-BE49-F238E27FC236}">
                <a16:creationId xmlns:a16="http://schemas.microsoft.com/office/drawing/2014/main" id="{4041B9C3-3708-793C-424C-FCD2909A9F79}"/>
              </a:ext>
            </a:extLst>
          </p:cNvPr>
          <p:cNvSpPr>
            <a:spLocks/>
          </p:cNvSpPr>
          <p:nvPr/>
        </p:nvSpPr>
        <p:spPr bwMode="auto">
          <a:xfrm>
            <a:off x="3681413" y="3144838"/>
            <a:ext cx="1587" cy="3175"/>
          </a:xfrm>
          <a:custGeom>
            <a:avLst/>
            <a:gdLst>
              <a:gd name="T0" fmla="*/ 0 w 1587"/>
              <a:gd name="T1" fmla="*/ 3175 h 6"/>
              <a:gd name="T2" fmla="*/ 0 w 1587"/>
              <a:gd name="T3" fmla="*/ 2117 h 6"/>
              <a:gd name="T4" fmla="*/ 0 w 1587"/>
              <a:gd name="T5" fmla="*/ 2117 h 6"/>
              <a:gd name="T6" fmla="*/ 0 w 1587"/>
              <a:gd name="T7" fmla="*/ 2117 h 6"/>
              <a:gd name="T8" fmla="*/ 0 w 1587"/>
              <a:gd name="T9" fmla="*/ 2117 h 6"/>
              <a:gd name="T10" fmla="*/ 0 w 1587"/>
              <a:gd name="T11" fmla="*/ 0 h 6"/>
              <a:gd name="T12" fmla="*/ 0 w 1587"/>
              <a:gd name="T13" fmla="*/ 3175 h 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87" h="6">
                <a:moveTo>
                  <a:pt x="0" y="6"/>
                </a:moveTo>
                <a:lnTo>
                  <a:pt x="0" y="4"/>
                </a:lnTo>
                <a:lnTo>
                  <a:pt x="0" y="0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00" name="Freeform 327">
            <a:extLst>
              <a:ext uri="{FF2B5EF4-FFF2-40B4-BE49-F238E27FC236}">
                <a16:creationId xmlns:a16="http://schemas.microsoft.com/office/drawing/2014/main" id="{51F81EF1-1F23-C29D-EF6B-9994731AE705}"/>
              </a:ext>
            </a:extLst>
          </p:cNvPr>
          <p:cNvSpPr>
            <a:spLocks/>
          </p:cNvSpPr>
          <p:nvPr/>
        </p:nvSpPr>
        <p:spPr bwMode="auto">
          <a:xfrm>
            <a:off x="3681413" y="3297238"/>
            <a:ext cx="1587" cy="3175"/>
          </a:xfrm>
          <a:custGeom>
            <a:avLst/>
            <a:gdLst>
              <a:gd name="T0" fmla="*/ 0 w 1587"/>
              <a:gd name="T1" fmla="*/ 0 h 4"/>
              <a:gd name="T2" fmla="*/ 0 w 1587"/>
              <a:gd name="T3" fmla="*/ 1588 h 4"/>
              <a:gd name="T4" fmla="*/ 0 w 1587"/>
              <a:gd name="T5" fmla="*/ 1588 h 4"/>
              <a:gd name="T6" fmla="*/ 0 w 1587"/>
              <a:gd name="T7" fmla="*/ 1588 h 4"/>
              <a:gd name="T8" fmla="*/ 0 w 1587"/>
              <a:gd name="T9" fmla="*/ 1588 h 4"/>
              <a:gd name="T10" fmla="*/ 0 w 1587"/>
              <a:gd name="T11" fmla="*/ 3175 h 4"/>
              <a:gd name="T12" fmla="*/ 0 w 1587"/>
              <a:gd name="T13" fmla="*/ 0 h 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87" h="4">
                <a:moveTo>
                  <a:pt x="0" y="0"/>
                </a:moveTo>
                <a:lnTo>
                  <a:pt x="0" y="2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34149" name="Group 357">
            <a:extLst>
              <a:ext uri="{FF2B5EF4-FFF2-40B4-BE49-F238E27FC236}">
                <a16:creationId xmlns:a16="http://schemas.microsoft.com/office/drawing/2014/main" id="{2C898FA8-C1AD-6D22-AAFF-F08DF83E695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676400"/>
            <a:ext cx="3505200" cy="4724400"/>
            <a:chOff x="240" y="1056"/>
            <a:chExt cx="2208" cy="2976"/>
          </a:xfrm>
        </p:grpSpPr>
        <p:grpSp>
          <p:nvGrpSpPr>
            <p:cNvPr id="15372" name="Group 356">
              <a:extLst>
                <a:ext uri="{FF2B5EF4-FFF2-40B4-BE49-F238E27FC236}">
                  <a16:creationId xmlns:a16="http://schemas.microsoft.com/office/drawing/2014/main" id="{4F17F5DF-EFB1-E9DD-D047-6E06FA873B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1056"/>
              <a:ext cx="1413" cy="2976"/>
              <a:chOff x="240" y="1056"/>
              <a:chExt cx="1413" cy="2976"/>
            </a:xfrm>
          </p:grpSpPr>
          <p:sp>
            <p:nvSpPr>
              <p:cNvPr id="4107" name="Freeform 20">
                <a:extLst>
                  <a:ext uri="{FF2B5EF4-FFF2-40B4-BE49-F238E27FC236}">
                    <a16:creationId xmlns:a16="http://schemas.microsoft.com/office/drawing/2014/main" id="{18EF7356-BCDA-54E4-5B95-D2F21BEF7F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1" y="1546"/>
                <a:ext cx="273" cy="412"/>
              </a:xfrm>
              <a:custGeom>
                <a:avLst/>
                <a:gdLst>
                  <a:gd name="T0" fmla="*/ 252 w 409"/>
                  <a:gd name="T1" fmla="*/ 279 h 612"/>
                  <a:gd name="T2" fmla="*/ 261 w 409"/>
                  <a:gd name="T3" fmla="*/ 236 h 612"/>
                  <a:gd name="T4" fmla="*/ 267 w 409"/>
                  <a:gd name="T5" fmla="*/ 199 h 612"/>
                  <a:gd name="T6" fmla="*/ 270 w 409"/>
                  <a:gd name="T7" fmla="*/ 164 h 612"/>
                  <a:gd name="T8" fmla="*/ 272 w 409"/>
                  <a:gd name="T9" fmla="*/ 135 h 612"/>
                  <a:gd name="T10" fmla="*/ 273 w 409"/>
                  <a:gd name="T11" fmla="*/ 108 h 612"/>
                  <a:gd name="T12" fmla="*/ 272 w 409"/>
                  <a:gd name="T13" fmla="*/ 85 h 612"/>
                  <a:gd name="T14" fmla="*/ 270 w 409"/>
                  <a:gd name="T15" fmla="*/ 66 h 612"/>
                  <a:gd name="T16" fmla="*/ 268 w 409"/>
                  <a:gd name="T17" fmla="*/ 49 h 612"/>
                  <a:gd name="T18" fmla="*/ 264 w 409"/>
                  <a:gd name="T19" fmla="*/ 35 h 612"/>
                  <a:gd name="T20" fmla="*/ 261 w 409"/>
                  <a:gd name="T21" fmla="*/ 24 h 612"/>
                  <a:gd name="T22" fmla="*/ 258 w 409"/>
                  <a:gd name="T23" fmla="*/ 15 h 612"/>
                  <a:gd name="T24" fmla="*/ 254 w 409"/>
                  <a:gd name="T25" fmla="*/ 9 h 612"/>
                  <a:gd name="T26" fmla="*/ 251 w 409"/>
                  <a:gd name="T27" fmla="*/ 4 h 612"/>
                  <a:gd name="T28" fmla="*/ 248 w 409"/>
                  <a:gd name="T29" fmla="*/ 2 h 612"/>
                  <a:gd name="T30" fmla="*/ 248 w 409"/>
                  <a:gd name="T31" fmla="*/ 1 h 612"/>
                  <a:gd name="T32" fmla="*/ 0 w 409"/>
                  <a:gd name="T33" fmla="*/ 0 h 612"/>
                  <a:gd name="T34" fmla="*/ 1 w 409"/>
                  <a:gd name="T35" fmla="*/ 302 h 612"/>
                  <a:gd name="T36" fmla="*/ 5 w 409"/>
                  <a:gd name="T37" fmla="*/ 307 h 612"/>
                  <a:gd name="T38" fmla="*/ 12 w 409"/>
                  <a:gd name="T39" fmla="*/ 316 h 612"/>
                  <a:gd name="T40" fmla="*/ 24 w 409"/>
                  <a:gd name="T41" fmla="*/ 329 h 612"/>
                  <a:gd name="T42" fmla="*/ 37 w 409"/>
                  <a:gd name="T43" fmla="*/ 344 h 612"/>
                  <a:gd name="T44" fmla="*/ 55 w 409"/>
                  <a:gd name="T45" fmla="*/ 359 h 612"/>
                  <a:gd name="T46" fmla="*/ 72 w 409"/>
                  <a:gd name="T47" fmla="*/ 375 h 612"/>
                  <a:gd name="T48" fmla="*/ 92 w 409"/>
                  <a:gd name="T49" fmla="*/ 388 h 612"/>
                  <a:gd name="T50" fmla="*/ 113 w 409"/>
                  <a:gd name="T51" fmla="*/ 401 h 612"/>
                  <a:gd name="T52" fmla="*/ 133 w 409"/>
                  <a:gd name="T53" fmla="*/ 409 h 612"/>
                  <a:gd name="T54" fmla="*/ 155 w 409"/>
                  <a:gd name="T55" fmla="*/ 412 h 612"/>
                  <a:gd name="T56" fmla="*/ 175 w 409"/>
                  <a:gd name="T57" fmla="*/ 411 h 612"/>
                  <a:gd name="T58" fmla="*/ 194 w 409"/>
                  <a:gd name="T59" fmla="*/ 401 h 612"/>
                  <a:gd name="T60" fmla="*/ 212 w 409"/>
                  <a:gd name="T61" fmla="*/ 385 h 612"/>
                  <a:gd name="T62" fmla="*/ 228 w 409"/>
                  <a:gd name="T63" fmla="*/ 359 h 612"/>
                  <a:gd name="T64" fmla="*/ 242 w 409"/>
                  <a:gd name="T65" fmla="*/ 324 h 61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409" h="612">
                    <a:moveTo>
                      <a:pt x="371" y="447"/>
                    </a:moveTo>
                    <a:lnTo>
                      <a:pt x="378" y="414"/>
                    </a:lnTo>
                    <a:lnTo>
                      <a:pt x="385" y="382"/>
                    </a:lnTo>
                    <a:lnTo>
                      <a:pt x="391" y="350"/>
                    </a:lnTo>
                    <a:lnTo>
                      <a:pt x="395" y="322"/>
                    </a:lnTo>
                    <a:lnTo>
                      <a:pt x="400" y="295"/>
                    </a:lnTo>
                    <a:lnTo>
                      <a:pt x="402" y="269"/>
                    </a:lnTo>
                    <a:lnTo>
                      <a:pt x="404" y="244"/>
                    </a:lnTo>
                    <a:lnTo>
                      <a:pt x="407" y="221"/>
                    </a:lnTo>
                    <a:lnTo>
                      <a:pt x="408" y="200"/>
                    </a:lnTo>
                    <a:lnTo>
                      <a:pt x="409" y="180"/>
                    </a:lnTo>
                    <a:lnTo>
                      <a:pt x="409" y="160"/>
                    </a:lnTo>
                    <a:lnTo>
                      <a:pt x="408" y="143"/>
                    </a:lnTo>
                    <a:lnTo>
                      <a:pt x="407" y="127"/>
                    </a:lnTo>
                    <a:lnTo>
                      <a:pt x="407" y="112"/>
                    </a:lnTo>
                    <a:lnTo>
                      <a:pt x="404" y="98"/>
                    </a:lnTo>
                    <a:lnTo>
                      <a:pt x="402" y="84"/>
                    </a:lnTo>
                    <a:lnTo>
                      <a:pt x="401" y="73"/>
                    </a:lnTo>
                    <a:lnTo>
                      <a:pt x="399" y="62"/>
                    </a:lnTo>
                    <a:lnTo>
                      <a:pt x="395" y="52"/>
                    </a:lnTo>
                    <a:lnTo>
                      <a:pt x="393" y="44"/>
                    </a:lnTo>
                    <a:lnTo>
                      <a:pt x="391" y="36"/>
                    </a:lnTo>
                    <a:lnTo>
                      <a:pt x="388" y="29"/>
                    </a:lnTo>
                    <a:lnTo>
                      <a:pt x="386" y="23"/>
                    </a:lnTo>
                    <a:lnTo>
                      <a:pt x="383" y="18"/>
                    </a:lnTo>
                    <a:lnTo>
                      <a:pt x="380" y="13"/>
                    </a:lnTo>
                    <a:lnTo>
                      <a:pt x="378" y="9"/>
                    </a:lnTo>
                    <a:lnTo>
                      <a:pt x="376" y="6"/>
                    </a:lnTo>
                    <a:lnTo>
                      <a:pt x="374" y="5"/>
                    </a:lnTo>
                    <a:lnTo>
                      <a:pt x="372" y="3"/>
                    </a:lnTo>
                    <a:lnTo>
                      <a:pt x="372" y="1"/>
                    </a:lnTo>
                    <a:lnTo>
                      <a:pt x="371" y="1"/>
                    </a:lnTo>
                    <a:lnTo>
                      <a:pt x="371" y="0"/>
                    </a:lnTo>
                    <a:lnTo>
                      <a:pt x="0" y="0"/>
                    </a:lnTo>
                    <a:lnTo>
                      <a:pt x="0" y="447"/>
                    </a:lnTo>
                    <a:lnTo>
                      <a:pt x="1" y="448"/>
                    </a:lnTo>
                    <a:lnTo>
                      <a:pt x="3" y="452"/>
                    </a:lnTo>
                    <a:lnTo>
                      <a:pt x="7" y="456"/>
                    </a:lnTo>
                    <a:lnTo>
                      <a:pt x="13" y="462"/>
                    </a:lnTo>
                    <a:lnTo>
                      <a:pt x="18" y="470"/>
                    </a:lnTo>
                    <a:lnTo>
                      <a:pt x="26" y="479"/>
                    </a:lnTo>
                    <a:lnTo>
                      <a:pt x="36" y="489"/>
                    </a:lnTo>
                    <a:lnTo>
                      <a:pt x="46" y="499"/>
                    </a:lnTo>
                    <a:lnTo>
                      <a:pt x="56" y="511"/>
                    </a:lnTo>
                    <a:lnTo>
                      <a:pt x="68" y="522"/>
                    </a:lnTo>
                    <a:lnTo>
                      <a:pt x="82" y="534"/>
                    </a:lnTo>
                    <a:lnTo>
                      <a:pt x="94" y="545"/>
                    </a:lnTo>
                    <a:lnTo>
                      <a:pt x="108" y="557"/>
                    </a:lnTo>
                    <a:lnTo>
                      <a:pt x="123" y="567"/>
                    </a:lnTo>
                    <a:lnTo>
                      <a:pt x="138" y="577"/>
                    </a:lnTo>
                    <a:lnTo>
                      <a:pt x="153" y="587"/>
                    </a:lnTo>
                    <a:lnTo>
                      <a:pt x="169" y="595"/>
                    </a:lnTo>
                    <a:lnTo>
                      <a:pt x="184" y="602"/>
                    </a:lnTo>
                    <a:lnTo>
                      <a:pt x="200" y="607"/>
                    </a:lnTo>
                    <a:lnTo>
                      <a:pt x="215" y="611"/>
                    </a:lnTo>
                    <a:lnTo>
                      <a:pt x="232" y="612"/>
                    </a:lnTo>
                    <a:lnTo>
                      <a:pt x="247" y="612"/>
                    </a:lnTo>
                    <a:lnTo>
                      <a:pt x="262" y="610"/>
                    </a:lnTo>
                    <a:lnTo>
                      <a:pt x="277" y="604"/>
                    </a:lnTo>
                    <a:lnTo>
                      <a:pt x="291" y="596"/>
                    </a:lnTo>
                    <a:lnTo>
                      <a:pt x="305" y="585"/>
                    </a:lnTo>
                    <a:lnTo>
                      <a:pt x="318" y="572"/>
                    </a:lnTo>
                    <a:lnTo>
                      <a:pt x="331" y="554"/>
                    </a:lnTo>
                    <a:lnTo>
                      <a:pt x="342" y="534"/>
                    </a:lnTo>
                    <a:lnTo>
                      <a:pt x="353" y="508"/>
                    </a:lnTo>
                    <a:lnTo>
                      <a:pt x="362" y="481"/>
                    </a:lnTo>
                    <a:lnTo>
                      <a:pt x="371" y="4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08" name="Freeform 21">
                <a:extLst>
                  <a:ext uri="{FF2B5EF4-FFF2-40B4-BE49-F238E27FC236}">
                    <a16:creationId xmlns:a16="http://schemas.microsoft.com/office/drawing/2014/main" id="{9CE312DA-CE29-D59C-C6F9-BDDCB81644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7" y="1544"/>
                <a:ext cx="28" cy="304"/>
              </a:xfrm>
              <a:custGeom>
                <a:avLst/>
                <a:gdLst>
                  <a:gd name="T0" fmla="*/ 1 w 43"/>
                  <a:gd name="T1" fmla="*/ 4 h 451"/>
                  <a:gd name="T2" fmla="*/ 1 w 43"/>
                  <a:gd name="T3" fmla="*/ 5 h 451"/>
                  <a:gd name="T4" fmla="*/ 3 w 43"/>
                  <a:gd name="T5" fmla="*/ 6 h 451"/>
                  <a:gd name="T6" fmla="*/ 5 w 43"/>
                  <a:gd name="T7" fmla="*/ 10 h 451"/>
                  <a:gd name="T8" fmla="*/ 8 w 43"/>
                  <a:gd name="T9" fmla="*/ 16 h 451"/>
                  <a:gd name="T10" fmla="*/ 11 w 43"/>
                  <a:gd name="T11" fmla="*/ 22 h 451"/>
                  <a:gd name="T12" fmla="*/ 15 w 43"/>
                  <a:gd name="T13" fmla="*/ 32 h 451"/>
                  <a:gd name="T14" fmla="*/ 18 w 43"/>
                  <a:gd name="T15" fmla="*/ 45 h 451"/>
                  <a:gd name="T16" fmla="*/ 21 w 43"/>
                  <a:gd name="T17" fmla="*/ 59 h 451"/>
                  <a:gd name="T18" fmla="*/ 23 w 43"/>
                  <a:gd name="T19" fmla="*/ 78 h 451"/>
                  <a:gd name="T20" fmla="*/ 23 w 43"/>
                  <a:gd name="T21" fmla="*/ 98 h 451"/>
                  <a:gd name="T22" fmla="*/ 25 w 43"/>
                  <a:gd name="T23" fmla="*/ 123 h 451"/>
                  <a:gd name="T24" fmla="*/ 23 w 43"/>
                  <a:gd name="T25" fmla="*/ 151 h 451"/>
                  <a:gd name="T26" fmla="*/ 21 w 43"/>
                  <a:gd name="T27" fmla="*/ 183 h 451"/>
                  <a:gd name="T28" fmla="*/ 16 w 43"/>
                  <a:gd name="T29" fmla="*/ 219 h 451"/>
                  <a:gd name="T30" fmla="*/ 8 w 43"/>
                  <a:gd name="T31" fmla="*/ 258 h 451"/>
                  <a:gd name="T32" fmla="*/ 0 w 43"/>
                  <a:gd name="T33" fmla="*/ 303 h 451"/>
                  <a:gd name="T34" fmla="*/ 8 w 43"/>
                  <a:gd name="T35" fmla="*/ 281 h 451"/>
                  <a:gd name="T36" fmla="*/ 17 w 43"/>
                  <a:gd name="T37" fmla="*/ 239 h 451"/>
                  <a:gd name="T38" fmla="*/ 22 w 43"/>
                  <a:gd name="T39" fmla="*/ 201 h 451"/>
                  <a:gd name="T40" fmla="*/ 26 w 43"/>
                  <a:gd name="T41" fmla="*/ 166 h 451"/>
                  <a:gd name="T42" fmla="*/ 28 w 43"/>
                  <a:gd name="T43" fmla="*/ 137 h 451"/>
                  <a:gd name="T44" fmla="*/ 28 w 43"/>
                  <a:gd name="T45" fmla="*/ 110 h 451"/>
                  <a:gd name="T46" fmla="*/ 27 w 43"/>
                  <a:gd name="T47" fmla="*/ 88 h 451"/>
                  <a:gd name="T48" fmla="*/ 26 w 43"/>
                  <a:gd name="T49" fmla="*/ 67 h 451"/>
                  <a:gd name="T50" fmla="*/ 23 w 43"/>
                  <a:gd name="T51" fmla="*/ 51 h 451"/>
                  <a:gd name="T52" fmla="*/ 20 w 43"/>
                  <a:gd name="T53" fmla="*/ 37 h 451"/>
                  <a:gd name="T54" fmla="*/ 17 w 43"/>
                  <a:gd name="T55" fmla="*/ 26 h 451"/>
                  <a:gd name="T56" fmla="*/ 13 w 43"/>
                  <a:gd name="T57" fmla="*/ 17 h 451"/>
                  <a:gd name="T58" fmla="*/ 10 w 43"/>
                  <a:gd name="T59" fmla="*/ 10 h 451"/>
                  <a:gd name="T60" fmla="*/ 7 w 43"/>
                  <a:gd name="T61" fmla="*/ 5 h 451"/>
                  <a:gd name="T62" fmla="*/ 4 w 43"/>
                  <a:gd name="T63" fmla="*/ 2 h 451"/>
                  <a:gd name="T64" fmla="*/ 3 w 43"/>
                  <a:gd name="T65" fmla="*/ 1 h 451"/>
                  <a:gd name="T66" fmla="*/ 2 w 43"/>
                  <a:gd name="T67" fmla="*/ 0 h 451"/>
                  <a:gd name="T68" fmla="*/ 3 w 43"/>
                  <a:gd name="T69" fmla="*/ 0 h 451"/>
                  <a:gd name="T70" fmla="*/ 2 w 43"/>
                  <a:gd name="T71" fmla="*/ 5 h 45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43" h="451">
                    <a:moveTo>
                      <a:pt x="3" y="7"/>
                    </a:moveTo>
                    <a:lnTo>
                      <a:pt x="1" y="6"/>
                    </a:lnTo>
                    <a:lnTo>
                      <a:pt x="1" y="7"/>
                    </a:lnTo>
                    <a:lnTo>
                      <a:pt x="2" y="8"/>
                    </a:lnTo>
                    <a:lnTo>
                      <a:pt x="4" y="9"/>
                    </a:lnTo>
                    <a:lnTo>
                      <a:pt x="5" y="11"/>
                    </a:lnTo>
                    <a:lnTo>
                      <a:pt x="8" y="15"/>
                    </a:lnTo>
                    <a:lnTo>
                      <a:pt x="10" y="18"/>
                    </a:lnTo>
                    <a:lnTo>
                      <a:pt x="12" y="23"/>
                    </a:lnTo>
                    <a:lnTo>
                      <a:pt x="15" y="27"/>
                    </a:lnTo>
                    <a:lnTo>
                      <a:pt x="17" y="33"/>
                    </a:lnTo>
                    <a:lnTo>
                      <a:pt x="19" y="40"/>
                    </a:lnTo>
                    <a:lnTo>
                      <a:pt x="23" y="48"/>
                    </a:lnTo>
                    <a:lnTo>
                      <a:pt x="25" y="56"/>
                    </a:lnTo>
                    <a:lnTo>
                      <a:pt x="27" y="67"/>
                    </a:lnTo>
                    <a:lnTo>
                      <a:pt x="29" y="77"/>
                    </a:lnTo>
                    <a:lnTo>
                      <a:pt x="32" y="88"/>
                    </a:lnTo>
                    <a:lnTo>
                      <a:pt x="33" y="101"/>
                    </a:lnTo>
                    <a:lnTo>
                      <a:pt x="35" y="115"/>
                    </a:lnTo>
                    <a:lnTo>
                      <a:pt x="36" y="130"/>
                    </a:lnTo>
                    <a:lnTo>
                      <a:pt x="36" y="146"/>
                    </a:lnTo>
                    <a:lnTo>
                      <a:pt x="38" y="163"/>
                    </a:lnTo>
                    <a:lnTo>
                      <a:pt x="38" y="183"/>
                    </a:lnTo>
                    <a:lnTo>
                      <a:pt x="36" y="203"/>
                    </a:lnTo>
                    <a:lnTo>
                      <a:pt x="35" y="224"/>
                    </a:lnTo>
                    <a:lnTo>
                      <a:pt x="34" y="246"/>
                    </a:lnTo>
                    <a:lnTo>
                      <a:pt x="32" y="272"/>
                    </a:lnTo>
                    <a:lnTo>
                      <a:pt x="28" y="297"/>
                    </a:lnTo>
                    <a:lnTo>
                      <a:pt x="24" y="325"/>
                    </a:lnTo>
                    <a:lnTo>
                      <a:pt x="19" y="353"/>
                    </a:lnTo>
                    <a:lnTo>
                      <a:pt x="13" y="383"/>
                    </a:lnTo>
                    <a:lnTo>
                      <a:pt x="6" y="416"/>
                    </a:lnTo>
                    <a:lnTo>
                      <a:pt x="0" y="449"/>
                    </a:lnTo>
                    <a:lnTo>
                      <a:pt x="6" y="451"/>
                    </a:lnTo>
                    <a:lnTo>
                      <a:pt x="13" y="417"/>
                    </a:lnTo>
                    <a:lnTo>
                      <a:pt x="20" y="385"/>
                    </a:lnTo>
                    <a:lnTo>
                      <a:pt x="26" y="355"/>
                    </a:lnTo>
                    <a:lnTo>
                      <a:pt x="31" y="325"/>
                    </a:lnTo>
                    <a:lnTo>
                      <a:pt x="34" y="298"/>
                    </a:lnTo>
                    <a:lnTo>
                      <a:pt x="38" y="272"/>
                    </a:lnTo>
                    <a:lnTo>
                      <a:pt x="40" y="247"/>
                    </a:lnTo>
                    <a:lnTo>
                      <a:pt x="42" y="224"/>
                    </a:lnTo>
                    <a:lnTo>
                      <a:pt x="43" y="203"/>
                    </a:lnTo>
                    <a:lnTo>
                      <a:pt x="43" y="183"/>
                    </a:lnTo>
                    <a:lnTo>
                      <a:pt x="43" y="163"/>
                    </a:lnTo>
                    <a:lnTo>
                      <a:pt x="43" y="146"/>
                    </a:lnTo>
                    <a:lnTo>
                      <a:pt x="42" y="130"/>
                    </a:lnTo>
                    <a:lnTo>
                      <a:pt x="41" y="114"/>
                    </a:lnTo>
                    <a:lnTo>
                      <a:pt x="40" y="100"/>
                    </a:lnTo>
                    <a:lnTo>
                      <a:pt x="38" y="87"/>
                    </a:lnTo>
                    <a:lnTo>
                      <a:pt x="36" y="76"/>
                    </a:lnTo>
                    <a:lnTo>
                      <a:pt x="34" y="64"/>
                    </a:lnTo>
                    <a:lnTo>
                      <a:pt x="31" y="55"/>
                    </a:lnTo>
                    <a:lnTo>
                      <a:pt x="28" y="46"/>
                    </a:lnTo>
                    <a:lnTo>
                      <a:pt x="26" y="38"/>
                    </a:lnTo>
                    <a:lnTo>
                      <a:pt x="23" y="31"/>
                    </a:lnTo>
                    <a:lnTo>
                      <a:pt x="20" y="25"/>
                    </a:lnTo>
                    <a:lnTo>
                      <a:pt x="18" y="19"/>
                    </a:lnTo>
                    <a:lnTo>
                      <a:pt x="16" y="15"/>
                    </a:lnTo>
                    <a:lnTo>
                      <a:pt x="13" y="11"/>
                    </a:lnTo>
                    <a:lnTo>
                      <a:pt x="11" y="8"/>
                    </a:lnTo>
                    <a:lnTo>
                      <a:pt x="9" y="6"/>
                    </a:lnTo>
                    <a:lnTo>
                      <a:pt x="6" y="3"/>
                    </a:lnTo>
                    <a:lnTo>
                      <a:pt x="6" y="2"/>
                    </a:lnTo>
                    <a:lnTo>
                      <a:pt x="5" y="2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09" name="Freeform 22">
                <a:extLst>
                  <a:ext uri="{FF2B5EF4-FFF2-40B4-BE49-F238E27FC236}">
                    <a16:creationId xmlns:a16="http://schemas.microsoft.com/office/drawing/2014/main" id="{1FB87692-95E2-E353-FB4D-558577DC6F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0" y="1544"/>
                <a:ext cx="249" cy="4"/>
              </a:xfrm>
              <a:custGeom>
                <a:avLst/>
                <a:gdLst>
                  <a:gd name="T0" fmla="*/ 4 w 374"/>
                  <a:gd name="T1" fmla="*/ 2 h 7"/>
                  <a:gd name="T2" fmla="*/ 2 w 374"/>
                  <a:gd name="T3" fmla="*/ 4 h 7"/>
                  <a:gd name="T4" fmla="*/ 249 w 374"/>
                  <a:gd name="T5" fmla="*/ 4 h 7"/>
                  <a:gd name="T6" fmla="*/ 249 w 374"/>
                  <a:gd name="T7" fmla="*/ 0 h 7"/>
                  <a:gd name="T8" fmla="*/ 2 w 374"/>
                  <a:gd name="T9" fmla="*/ 0 h 7"/>
                  <a:gd name="T10" fmla="*/ 0 w 374"/>
                  <a:gd name="T11" fmla="*/ 2 h 7"/>
                  <a:gd name="T12" fmla="*/ 2 w 374"/>
                  <a:gd name="T13" fmla="*/ 0 h 7"/>
                  <a:gd name="T14" fmla="*/ 0 w 374"/>
                  <a:gd name="T15" fmla="*/ 0 h 7"/>
                  <a:gd name="T16" fmla="*/ 0 w 374"/>
                  <a:gd name="T17" fmla="*/ 2 h 7"/>
                  <a:gd name="T18" fmla="*/ 4 w 374"/>
                  <a:gd name="T19" fmla="*/ 2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74" h="7">
                    <a:moveTo>
                      <a:pt x="6" y="3"/>
                    </a:moveTo>
                    <a:lnTo>
                      <a:pt x="3" y="7"/>
                    </a:lnTo>
                    <a:lnTo>
                      <a:pt x="374" y="7"/>
                    </a:lnTo>
                    <a:lnTo>
                      <a:pt x="374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10" name="Freeform 23">
                <a:extLst>
                  <a:ext uri="{FF2B5EF4-FFF2-40B4-BE49-F238E27FC236}">
                    <a16:creationId xmlns:a16="http://schemas.microsoft.com/office/drawing/2014/main" id="{6D57302C-EFFC-D3A8-3A7E-BB7060130E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0" y="1546"/>
                <a:ext cx="4" cy="302"/>
              </a:xfrm>
              <a:custGeom>
                <a:avLst/>
                <a:gdLst>
                  <a:gd name="T0" fmla="*/ 3 w 6"/>
                  <a:gd name="T1" fmla="*/ 299 h 450"/>
                  <a:gd name="T2" fmla="*/ 4 w 6"/>
                  <a:gd name="T3" fmla="*/ 300 h 450"/>
                  <a:gd name="T4" fmla="*/ 4 w 6"/>
                  <a:gd name="T5" fmla="*/ 0 h 450"/>
                  <a:gd name="T6" fmla="*/ 0 w 6"/>
                  <a:gd name="T7" fmla="*/ 0 h 450"/>
                  <a:gd name="T8" fmla="*/ 0 w 6"/>
                  <a:gd name="T9" fmla="*/ 300 h 450"/>
                  <a:gd name="T10" fmla="*/ 0 w 6"/>
                  <a:gd name="T11" fmla="*/ 302 h 450"/>
                  <a:gd name="T12" fmla="*/ 0 w 6"/>
                  <a:gd name="T13" fmla="*/ 300 h 450"/>
                  <a:gd name="T14" fmla="*/ 0 w 6"/>
                  <a:gd name="T15" fmla="*/ 301 h 450"/>
                  <a:gd name="T16" fmla="*/ 0 w 6"/>
                  <a:gd name="T17" fmla="*/ 302 h 450"/>
                  <a:gd name="T18" fmla="*/ 3 w 6"/>
                  <a:gd name="T19" fmla="*/ 299 h 45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" h="450">
                    <a:moveTo>
                      <a:pt x="5" y="446"/>
                    </a:moveTo>
                    <a:lnTo>
                      <a:pt x="6" y="447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447"/>
                    </a:lnTo>
                    <a:lnTo>
                      <a:pt x="0" y="450"/>
                    </a:lnTo>
                    <a:lnTo>
                      <a:pt x="0" y="447"/>
                    </a:lnTo>
                    <a:lnTo>
                      <a:pt x="0" y="448"/>
                    </a:lnTo>
                    <a:lnTo>
                      <a:pt x="0" y="450"/>
                    </a:lnTo>
                    <a:lnTo>
                      <a:pt x="5" y="4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11" name="Freeform 24">
                <a:extLst>
                  <a:ext uri="{FF2B5EF4-FFF2-40B4-BE49-F238E27FC236}">
                    <a16:creationId xmlns:a16="http://schemas.microsoft.com/office/drawing/2014/main" id="{F54A6E18-6CDF-2D2F-AC28-8F469977E6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0" y="1847"/>
                <a:ext cx="251" cy="113"/>
              </a:xfrm>
              <a:custGeom>
                <a:avLst/>
                <a:gdLst>
                  <a:gd name="T0" fmla="*/ 247 w 377"/>
                  <a:gd name="T1" fmla="*/ 0 h 169"/>
                  <a:gd name="T2" fmla="*/ 234 w 377"/>
                  <a:gd name="T3" fmla="*/ 41 h 169"/>
                  <a:gd name="T4" fmla="*/ 220 w 377"/>
                  <a:gd name="T5" fmla="*/ 71 h 169"/>
                  <a:gd name="T6" fmla="*/ 204 w 377"/>
                  <a:gd name="T7" fmla="*/ 92 h 169"/>
                  <a:gd name="T8" fmla="*/ 185 w 377"/>
                  <a:gd name="T9" fmla="*/ 104 h 169"/>
                  <a:gd name="T10" fmla="*/ 166 w 377"/>
                  <a:gd name="T11" fmla="*/ 109 h 169"/>
                  <a:gd name="T12" fmla="*/ 146 w 377"/>
                  <a:gd name="T13" fmla="*/ 108 h 169"/>
                  <a:gd name="T14" fmla="*/ 125 w 377"/>
                  <a:gd name="T15" fmla="*/ 102 h 169"/>
                  <a:gd name="T16" fmla="*/ 105 w 377"/>
                  <a:gd name="T17" fmla="*/ 92 h 169"/>
                  <a:gd name="T18" fmla="*/ 86 w 377"/>
                  <a:gd name="T19" fmla="*/ 80 h 169"/>
                  <a:gd name="T20" fmla="*/ 67 w 377"/>
                  <a:gd name="T21" fmla="*/ 65 h 169"/>
                  <a:gd name="T22" fmla="*/ 49 w 377"/>
                  <a:gd name="T23" fmla="*/ 49 h 169"/>
                  <a:gd name="T24" fmla="*/ 34 w 377"/>
                  <a:gd name="T25" fmla="*/ 34 h 169"/>
                  <a:gd name="T26" fmla="*/ 21 w 377"/>
                  <a:gd name="T27" fmla="*/ 21 h 169"/>
                  <a:gd name="T28" fmla="*/ 12 w 377"/>
                  <a:gd name="T29" fmla="*/ 10 h 169"/>
                  <a:gd name="T30" fmla="*/ 6 w 377"/>
                  <a:gd name="T31" fmla="*/ 3 h 169"/>
                  <a:gd name="T32" fmla="*/ 3 w 377"/>
                  <a:gd name="T33" fmla="*/ 0 h 169"/>
                  <a:gd name="T34" fmla="*/ 1 w 377"/>
                  <a:gd name="T35" fmla="*/ 3 h 169"/>
                  <a:gd name="T36" fmla="*/ 5 w 377"/>
                  <a:gd name="T37" fmla="*/ 8 h 169"/>
                  <a:gd name="T38" fmla="*/ 13 w 377"/>
                  <a:gd name="T39" fmla="*/ 18 h 169"/>
                  <a:gd name="T40" fmla="*/ 24 w 377"/>
                  <a:gd name="T41" fmla="*/ 30 h 169"/>
                  <a:gd name="T42" fmla="*/ 38 w 377"/>
                  <a:gd name="T43" fmla="*/ 45 h 169"/>
                  <a:gd name="T44" fmla="*/ 55 w 377"/>
                  <a:gd name="T45" fmla="*/ 60 h 169"/>
                  <a:gd name="T46" fmla="*/ 73 w 377"/>
                  <a:gd name="T47" fmla="*/ 76 h 169"/>
                  <a:gd name="T48" fmla="*/ 93 w 377"/>
                  <a:gd name="T49" fmla="*/ 90 h 169"/>
                  <a:gd name="T50" fmla="*/ 113 w 377"/>
                  <a:gd name="T51" fmla="*/ 102 h 169"/>
                  <a:gd name="T52" fmla="*/ 134 w 377"/>
                  <a:gd name="T53" fmla="*/ 110 h 169"/>
                  <a:gd name="T54" fmla="*/ 156 w 377"/>
                  <a:gd name="T55" fmla="*/ 113 h 169"/>
                  <a:gd name="T56" fmla="*/ 177 w 377"/>
                  <a:gd name="T57" fmla="*/ 111 h 169"/>
                  <a:gd name="T58" fmla="*/ 197 w 377"/>
                  <a:gd name="T59" fmla="*/ 102 h 169"/>
                  <a:gd name="T60" fmla="*/ 215 w 377"/>
                  <a:gd name="T61" fmla="*/ 85 h 169"/>
                  <a:gd name="T62" fmla="*/ 231 w 377"/>
                  <a:gd name="T63" fmla="*/ 60 h 169"/>
                  <a:gd name="T64" fmla="*/ 245 w 377"/>
                  <a:gd name="T65" fmla="*/ 23 h 169"/>
                  <a:gd name="T66" fmla="*/ 251 w 377"/>
                  <a:gd name="T67" fmla="*/ 1 h 16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377" h="169">
                    <a:moveTo>
                      <a:pt x="371" y="0"/>
                    </a:moveTo>
                    <a:lnTo>
                      <a:pt x="371" y="0"/>
                    </a:lnTo>
                    <a:lnTo>
                      <a:pt x="361" y="33"/>
                    </a:lnTo>
                    <a:lnTo>
                      <a:pt x="352" y="62"/>
                    </a:lnTo>
                    <a:lnTo>
                      <a:pt x="342" y="85"/>
                    </a:lnTo>
                    <a:lnTo>
                      <a:pt x="330" y="106"/>
                    </a:lnTo>
                    <a:lnTo>
                      <a:pt x="319" y="123"/>
                    </a:lnTo>
                    <a:lnTo>
                      <a:pt x="306" y="137"/>
                    </a:lnTo>
                    <a:lnTo>
                      <a:pt x="292" y="148"/>
                    </a:lnTo>
                    <a:lnTo>
                      <a:pt x="278" y="156"/>
                    </a:lnTo>
                    <a:lnTo>
                      <a:pt x="265" y="160"/>
                    </a:lnTo>
                    <a:lnTo>
                      <a:pt x="250" y="163"/>
                    </a:lnTo>
                    <a:lnTo>
                      <a:pt x="235" y="164"/>
                    </a:lnTo>
                    <a:lnTo>
                      <a:pt x="220" y="161"/>
                    </a:lnTo>
                    <a:lnTo>
                      <a:pt x="205" y="158"/>
                    </a:lnTo>
                    <a:lnTo>
                      <a:pt x="188" y="152"/>
                    </a:lnTo>
                    <a:lnTo>
                      <a:pt x="174" y="146"/>
                    </a:lnTo>
                    <a:lnTo>
                      <a:pt x="157" y="138"/>
                    </a:lnTo>
                    <a:lnTo>
                      <a:pt x="142" y="129"/>
                    </a:lnTo>
                    <a:lnTo>
                      <a:pt x="129" y="119"/>
                    </a:lnTo>
                    <a:lnTo>
                      <a:pt x="114" y="108"/>
                    </a:lnTo>
                    <a:lnTo>
                      <a:pt x="100" y="97"/>
                    </a:lnTo>
                    <a:lnTo>
                      <a:pt x="87" y="85"/>
                    </a:lnTo>
                    <a:lnTo>
                      <a:pt x="73" y="74"/>
                    </a:lnTo>
                    <a:lnTo>
                      <a:pt x="62" y="62"/>
                    </a:lnTo>
                    <a:lnTo>
                      <a:pt x="51" y="51"/>
                    </a:lnTo>
                    <a:lnTo>
                      <a:pt x="41" y="40"/>
                    </a:lnTo>
                    <a:lnTo>
                      <a:pt x="32" y="31"/>
                    </a:lnTo>
                    <a:lnTo>
                      <a:pt x="24" y="22"/>
                    </a:lnTo>
                    <a:lnTo>
                      <a:pt x="18" y="15"/>
                    </a:lnTo>
                    <a:lnTo>
                      <a:pt x="12" y="8"/>
                    </a:lnTo>
                    <a:lnTo>
                      <a:pt x="9" y="4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3" y="7"/>
                    </a:lnTo>
                    <a:lnTo>
                      <a:pt x="8" y="12"/>
                    </a:lnTo>
                    <a:lnTo>
                      <a:pt x="13" y="19"/>
                    </a:lnTo>
                    <a:lnTo>
                      <a:pt x="19" y="27"/>
                    </a:lnTo>
                    <a:lnTo>
                      <a:pt x="27" y="36"/>
                    </a:lnTo>
                    <a:lnTo>
                      <a:pt x="36" y="45"/>
                    </a:lnTo>
                    <a:lnTo>
                      <a:pt x="47" y="55"/>
                    </a:lnTo>
                    <a:lnTo>
                      <a:pt x="57" y="67"/>
                    </a:lnTo>
                    <a:lnTo>
                      <a:pt x="69" y="78"/>
                    </a:lnTo>
                    <a:lnTo>
                      <a:pt x="82" y="90"/>
                    </a:lnTo>
                    <a:lnTo>
                      <a:pt x="96" y="101"/>
                    </a:lnTo>
                    <a:lnTo>
                      <a:pt x="110" y="113"/>
                    </a:lnTo>
                    <a:lnTo>
                      <a:pt x="124" y="124"/>
                    </a:lnTo>
                    <a:lnTo>
                      <a:pt x="139" y="134"/>
                    </a:lnTo>
                    <a:lnTo>
                      <a:pt x="155" y="143"/>
                    </a:lnTo>
                    <a:lnTo>
                      <a:pt x="170" y="152"/>
                    </a:lnTo>
                    <a:lnTo>
                      <a:pt x="186" y="159"/>
                    </a:lnTo>
                    <a:lnTo>
                      <a:pt x="202" y="164"/>
                    </a:lnTo>
                    <a:lnTo>
                      <a:pt x="218" y="168"/>
                    </a:lnTo>
                    <a:lnTo>
                      <a:pt x="235" y="169"/>
                    </a:lnTo>
                    <a:lnTo>
                      <a:pt x="251" y="168"/>
                    </a:lnTo>
                    <a:lnTo>
                      <a:pt x="266" y="166"/>
                    </a:lnTo>
                    <a:lnTo>
                      <a:pt x="281" y="161"/>
                    </a:lnTo>
                    <a:lnTo>
                      <a:pt x="296" y="153"/>
                    </a:lnTo>
                    <a:lnTo>
                      <a:pt x="311" y="142"/>
                    </a:lnTo>
                    <a:lnTo>
                      <a:pt x="323" y="127"/>
                    </a:lnTo>
                    <a:lnTo>
                      <a:pt x="336" y="110"/>
                    </a:lnTo>
                    <a:lnTo>
                      <a:pt x="347" y="89"/>
                    </a:lnTo>
                    <a:lnTo>
                      <a:pt x="359" y="63"/>
                    </a:lnTo>
                    <a:lnTo>
                      <a:pt x="368" y="35"/>
                    </a:lnTo>
                    <a:lnTo>
                      <a:pt x="377" y="2"/>
                    </a:lnTo>
                    <a:lnTo>
                      <a:pt x="37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12" name="Freeform 25">
                <a:extLst>
                  <a:ext uri="{FF2B5EF4-FFF2-40B4-BE49-F238E27FC236}">
                    <a16:creationId xmlns:a16="http://schemas.microsoft.com/office/drawing/2014/main" id="{24CA0AA3-E5F7-4407-DEA4-DF302AE3C9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1" y="3728"/>
                <a:ext cx="371" cy="302"/>
              </a:xfrm>
              <a:custGeom>
                <a:avLst/>
                <a:gdLst>
                  <a:gd name="T0" fmla="*/ 7 w 558"/>
                  <a:gd name="T1" fmla="*/ 147 h 447"/>
                  <a:gd name="T2" fmla="*/ 11 w 558"/>
                  <a:gd name="T3" fmla="*/ 149 h 447"/>
                  <a:gd name="T4" fmla="*/ 19 w 558"/>
                  <a:gd name="T5" fmla="*/ 155 h 447"/>
                  <a:gd name="T6" fmla="*/ 31 w 558"/>
                  <a:gd name="T7" fmla="*/ 161 h 447"/>
                  <a:gd name="T8" fmla="*/ 44 w 558"/>
                  <a:gd name="T9" fmla="*/ 168 h 447"/>
                  <a:gd name="T10" fmla="*/ 59 w 558"/>
                  <a:gd name="T11" fmla="*/ 174 h 447"/>
                  <a:gd name="T12" fmla="*/ 76 w 558"/>
                  <a:gd name="T13" fmla="*/ 177 h 447"/>
                  <a:gd name="T14" fmla="*/ 84 w 558"/>
                  <a:gd name="T15" fmla="*/ 180 h 447"/>
                  <a:gd name="T16" fmla="*/ 104 w 558"/>
                  <a:gd name="T17" fmla="*/ 193 h 447"/>
                  <a:gd name="T18" fmla="*/ 120 w 558"/>
                  <a:gd name="T19" fmla="*/ 203 h 447"/>
                  <a:gd name="T20" fmla="*/ 135 w 558"/>
                  <a:gd name="T21" fmla="*/ 218 h 447"/>
                  <a:gd name="T22" fmla="*/ 149 w 558"/>
                  <a:gd name="T23" fmla="*/ 233 h 447"/>
                  <a:gd name="T24" fmla="*/ 162 w 558"/>
                  <a:gd name="T25" fmla="*/ 247 h 447"/>
                  <a:gd name="T26" fmla="*/ 172 w 558"/>
                  <a:gd name="T27" fmla="*/ 259 h 447"/>
                  <a:gd name="T28" fmla="*/ 182 w 558"/>
                  <a:gd name="T29" fmla="*/ 268 h 447"/>
                  <a:gd name="T30" fmla="*/ 199 w 558"/>
                  <a:gd name="T31" fmla="*/ 277 h 447"/>
                  <a:gd name="T32" fmla="*/ 219 w 558"/>
                  <a:gd name="T33" fmla="*/ 285 h 447"/>
                  <a:gd name="T34" fmla="*/ 243 w 558"/>
                  <a:gd name="T35" fmla="*/ 293 h 447"/>
                  <a:gd name="T36" fmla="*/ 265 w 558"/>
                  <a:gd name="T37" fmla="*/ 299 h 447"/>
                  <a:gd name="T38" fmla="*/ 284 w 558"/>
                  <a:gd name="T39" fmla="*/ 302 h 447"/>
                  <a:gd name="T40" fmla="*/ 305 w 558"/>
                  <a:gd name="T41" fmla="*/ 299 h 447"/>
                  <a:gd name="T42" fmla="*/ 324 w 558"/>
                  <a:gd name="T43" fmla="*/ 293 h 447"/>
                  <a:gd name="T44" fmla="*/ 343 w 558"/>
                  <a:gd name="T45" fmla="*/ 285 h 447"/>
                  <a:gd name="T46" fmla="*/ 355 w 558"/>
                  <a:gd name="T47" fmla="*/ 279 h 447"/>
                  <a:gd name="T48" fmla="*/ 360 w 558"/>
                  <a:gd name="T49" fmla="*/ 276 h 447"/>
                  <a:gd name="T50" fmla="*/ 366 w 558"/>
                  <a:gd name="T51" fmla="*/ 268 h 447"/>
                  <a:gd name="T52" fmla="*/ 371 w 558"/>
                  <a:gd name="T53" fmla="*/ 248 h 447"/>
                  <a:gd name="T54" fmla="*/ 365 w 558"/>
                  <a:gd name="T55" fmla="*/ 230 h 447"/>
                  <a:gd name="T56" fmla="*/ 355 w 558"/>
                  <a:gd name="T57" fmla="*/ 219 h 447"/>
                  <a:gd name="T58" fmla="*/ 343 w 558"/>
                  <a:gd name="T59" fmla="*/ 211 h 447"/>
                  <a:gd name="T60" fmla="*/ 330 w 558"/>
                  <a:gd name="T61" fmla="*/ 205 h 447"/>
                  <a:gd name="T62" fmla="*/ 321 w 558"/>
                  <a:gd name="T63" fmla="*/ 200 h 447"/>
                  <a:gd name="T64" fmla="*/ 318 w 558"/>
                  <a:gd name="T65" fmla="*/ 198 h 447"/>
                  <a:gd name="T66" fmla="*/ 312 w 558"/>
                  <a:gd name="T67" fmla="*/ 192 h 447"/>
                  <a:gd name="T68" fmla="*/ 297 w 558"/>
                  <a:gd name="T69" fmla="*/ 176 h 447"/>
                  <a:gd name="T70" fmla="*/ 278 w 558"/>
                  <a:gd name="T71" fmla="*/ 155 h 447"/>
                  <a:gd name="T72" fmla="*/ 260 w 558"/>
                  <a:gd name="T73" fmla="*/ 134 h 447"/>
                  <a:gd name="T74" fmla="*/ 247 w 558"/>
                  <a:gd name="T75" fmla="*/ 116 h 447"/>
                  <a:gd name="T76" fmla="*/ 242 w 558"/>
                  <a:gd name="T77" fmla="*/ 105 h 447"/>
                  <a:gd name="T78" fmla="*/ 237 w 558"/>
                  <a:gd name="T79" fmla="*/ 89 h 447"/>
                  <a:gd name="T80" fmla="*/ 233 w 558"/>
                  <a:gd name="T81" fmla="*/ 73 h 447"/>
                  <a:gd name="T82" fmla="*/ 229 w 558"/>
                  <a:gd name="T83" fmla="*/ 59 h 447"/>
                  <a:gd name="T84" fmla="*/ 227 w 558"/>
                  <a:gd name="T85" fmla="*/ 49 h 447"/>
                  <a:gd name="T86" fmla="*/ 35 w 558"/>
                  <a:gd name="T87" fmla="*/ 0 h 44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558" h="447">
                    <a:moveTo>
                      <a:pt x="53" y="0"/>
                    </a:moveTo>
                    <a:lnTo>
                      <a:pt x="0" y="110"/>
                    </a:lnTo>
                    <a:lnTo>
                      <a:pt x="11" y="218"/>
                    </a:lnTo>
                    <a:lnTo>
                      <a:pt x="12" y="218"/>
                    </a:lnTo>
                    <a:lnTo>
                      <a:pt x="13" y="220"/>
                    </a:lnTo>
                    <a:lnTo>
                      <a:pt x="16" y="221"/>
                    </a:lnTo>
                    <a:lnTo>
                      <a:pt x="19" y="223"/>
                    </a:lnTo>
                    <a:lnTo>
                      <a:pt x="24" y="227"/>
                    </a:lnTo>
                    <a:lnTo>
                      <a:pt x="28" y="229"/>
                    </a:lnTo>
                    <a:lnTo>
                      <a:pt x="33" y="232"/>
                    </a:lnTo>
                    <a:lnTo>
                      <a:pt x="39" y="236"/>
                    </a:lnTo>
                    <a:lnTo>
                      <a:pt x="46" y="239"/>
                    </a:lnTo>
                    <a:lnTo>
                      <a:pt x="53" y="243"/>
                    </a:lnTo>
                    <a:lnTo>
                      <a:pt x="59" y="246"/>
                    </a:lnTo>
                    <a:lnTo>
                      <a:pt x="66" y="248"/>
                    </a:lnTo>
                    <a:lnTo>
                      <a:pt x="73" y="252"/>
                    </a:lnTo>
                    <a:lnTo>
                      <a:pt x="80" y="255"/>
                    </a:lnTo>
                    <a:lnTo>
                      <a:pt x="88" y="258"/>
                    </a:lnTo>
                    <a:lnTo>
                      <a:pt x="95" y="259"/>
                    </a:lnTo>
                    <a:lnTo>
                      <a:pt x="107" y="261"/>
                    </a:lnTo>
                    <a:lnTo>
                      <a:pt x="114" y="262"/>
                    </a:lnTo>
                    <a:lnTo>
                      <a:pt x="118" y="265"/>
                    </a:lnTo>
                    <a:lnTo>
                      <a:pt x="122" y="266"/>
                    </a:lnTo>
                    <a:lnTo>
                      <a:pt x="126" y="267"/>
                    </a:lnTo>
                    <a:lnTo>
                      <a:pt x="132" y="271"/>
                    </a:lnTo>
                    <a:lnTo>
                      <a:pt x="141" y="276"/>
                    </a:lnTo>
                    <a:lnTo>
                      <a:pt x="156" y="285"/>
                    </a:lnTo>
                    <a:lnTo>
                      <a:pt x="164" y="290"/>
                    </a:lnTo>
                    <a:lnTo>
                      <a:pt x="172" y="296"/>
                    </a:lnTo>
                    <a:lnTo>
                      <a:pt x="180" y="301"/>
                    </a:lnTo>
                    <a:lnTo>
                      <a:pt x="188" y="308"/>
                    </a:lnTo>
                    <a:lnTo>
                      <a:pt x="197" y="315"/>
                    </a:lnTo>
                    <a:lnTo>
                      <a:pt x="203" y="323"/>
                    </a:lnTo>
                    <a:lnTo>
                      <a:pt x="210" y="330"/>
                    </a:lnTo>
                    <a:lnTo>
                      <a:pt x="217" y="338"/>
                    </a:lnTo>
                    <a:lnTo>
                      <a:pt x="224" y="345"/>
                    </a:lnTo>
                    <a:lnTo>
                      <a:pt x="230" y="352"/>
                    </a:lnTo>
                    <a:lnTo>
                      <a:pt x="237" y="359"/>
                    </a:lnTo>
                    <a:lnTo>
                      <a:pt x="243" y="366"/>
                    </a:lnTo>
                    <a:lnTo>
                      <a:pt x="248" y="373"/>
                    </a:lnTo>
                    <a:lnTo>
                      <a:pt x="253" y="379"/>
                    </a:lnTo>
                    <a:lnTo>
                      <a:pt x="258" y="384"/>
                    </a:lnTo>
                    <a:lnTo>
                      <a:pt x="262" y="389"/>
                    </a:lnTo>
                    <a:lnTo>
                      <a:pt x="267" y="392"/>
                    </a:lnTo>
                    <a:lnTo>
                      <a:pt x="274" y="397"/>
                    </a:lnTo>
                    <a:lnTo>
                      <a:pt x="281" y="402"/>
                    </a:lnTo>
                    <a:lnTo>
                      <a:pt x="290" y="406"/>
                    </a:lnTo>
                    <a:lnTo>
                      <a:pt x="299" y="410"/>
                    </a:lnTo>
                    <a:lnTo>
                      <a:pt x="308" y="414"/>
                    </a:lnTo>
                    <a:lnTo>
                      <a:pt x="320" y="419"/>
                    </a:lnTo>
                    <a:lnTo>
                      <a:pt x="330" y="422"/>
                    </a:lnTo>
                    <a:lnTo>
                      <a:pt x="342" y="426"/>
                    </a:lnTo>
                    <a:lnTo>
                      <a:pt x="353" y="429"/>
                    </a:lnTo>
                    <a:lnTo>
                      <a:pt x="365" y="433"/>
                    </a:lnTo>
                    <a:lnTo>
                      <a:pt x="376" y="436"/>
                    </a:lnTo>
                    <a:lnTo>
                      <a:pt x="387" y="440"/>
                    </a:lnTo>
                    <a:lnTo>
                      <a:pt x="398" y="442"/>
                    </a:lnTo>
                    <a:lnTo>
                      <a:pt x="407" y="444"/>
                    </a:lnTo>
                    <a:lnTo>
                      <a:pt x="418" y="445"/>
                    </a:lnTo>
                    <a:lnTo>
                      <a:pt x="427" y="447"/>
                    </a:lnTo>
                    <a:lnTo>
                      <a:pt x="437" y="447"/>
                    </a:lnTo>
                    <a:lnTo>
                      <a:pt x="448" y="445"/>
                    </a:lnTo>
                    <a:lnTo>
                      <a:pt x="458" y="443"/>
                    </a:lnTo>
                    <a:lnTo>
                      <a:pt x="468" y="441"/>
                    </a:lnTo>
                    <a:lnTo>
                      <a:pt x="479" y="437"/>
                    </a:lnTo>
                    <a:lnTo>
                      <a:pt x="488" y="434"/>
                    </a:lnTo>
                    <a:lnTo>
                      <a:pt x="498" y="430"/>
                    </a:lnTo>
                    <a:lnTo>
                      <a:pt x="507" y="426"/>
                    </a:lnTo>
                    <a:lnTo>
                      <a:pt x="516" y="422"/>
                    </a:lnTo>
                    <a:lnTo>
                      <a:pt x="523" y="419"/>
                    </a:lnTo>
                    <a:lnTo>
                      <a:pt x="530" y="415"/>
                    </a:lnTo>
                    <a:lnTo>
                      <a:pt x="534" y="413"/>
                    </a:lnTo>
                    <a:lnTo>
                      <a:pt x="539" y="411"/>
                    </a:lnTo>
                    <a:lnTo>
                      <a:pt x="541" y="410"/>
                    </a:lnTo>
                    <a:lnTo>
                      <a:pt x="541" y="409"/>
                    </a:lnTo>
                    <a:lnTo>
                      <a:pt x="543" y="407"/>
                    </a:lnTo>
                    <a:lnTo>
                      <a:pt x="546" y="403"/>
                    </a:lnTo>
                    <a:lnTo>
                      <a:pt x="550" y="396"/>
                    </a:lnTo>
                    <a:lnTo>
                      <a:pt x="554" y="388"/>
                    </a:lnTo>
                    <a:lnTo>
                      <a:pt x="557" y="377"/>
                    </a:lnTo>
                    <a:lnTo>
                      <a:pt x="558" y="367"/>
                    </a:lnTo>
                    <a:lnTo>
                      <a:pt x="557" y="357"/>
                    </a:lnTo>
                    <a:lnTo>
                      <a:pt x="553" y="345"/>
                    </a:lnTo>
                    <a:lnTo>
                      <a:pt x="549" y="341"/>
                    </a:lnTo>
                    <a:lnTo>
                      <a:pt x="545" y="335"/>
                    </a:lnTo>
                    <a:lnTo>
                      <a:pt x="540" y="330"/>
                    </a:lnTo>
                    <a:lnTo>
                      <a:pt x="534" y="324"/>
                    </a:lnTo>
                    <a:lnTo>
                      <a:pt x="528" y="321"/>
                    </a:lnTo>
                    <a:lnTo>
                      <a:pt x="521" y="316"/>
                    </a:lnTo>
                    <a:lnTo>
                      <a:pt x="516" y="313"/>
                    </a:lnTo>
                    <a:lnTo>
                      <a:pt x="509" y="308"/>
                    </a:lnTo>
                    <a:lnTo>
                      <a:pt x="503" y="306"/>
                    </a:lnTo>
                    <a:lnTo>
                      <a:pt x="497" y="303"/>
                    </a:lnTo>
                    <a:lnTo>
                      <a:pt x="493" y="299"/>
                    </a:lnTo>
                    <a:lnTo>
                      <a:pt x="488" y="298"/>
                    </a:lnTo>
                    <a:lnTo>
                      <a:pt x="483" y="296"/>
                    </a:lnTo>
                    <a:lnTo>
                      <a:pt x="481" y="294"/>
                    </a:lnTo>
                    <a:lnTo>
                      <a:pt x="479" y="294"/>
                    </a:lnTo>
                    <a:lnTo>
                      <a:pt x="479" y="293"/>
                    </a:lnTo>
                    <a:lnTo>
                      <a:pt x="478" y="292"/>
                    </a:lnTo>
                    <a:lnTo>
                      <a:pt x="474" y="289"/>
                    </a:lnTo>
                    <a:lnTo>
                      <a:pt x="470" y="284"/>
                    </a:lnTo>
                    <a:lnTo>
                      <a:pt x="463" y="277"/>
                    </a:lnTo>
                    <a:lnTo>
                      <a:pt x="456" y="269"/>
                    </a:lnTo>
                    <a:lnTo>
                      <a:pt x="447" y="260"/>
                    </a:lnTo>
                    <a:lnTo>
                      <a:pt x="437" y="251"/>
                    </a:lnTo>
                    <a:lnTo>
                      <a:pt x="428" y="239"/>
                    </a:lnTo>
                    <a:lnTo>
                      <a:pt x="418" y="229"/>
                    </a:lnTo>
                    <a:lnTo>
                      <a:pt x="409" y="218"/>
                    </a:lnTo>
                    <a:lnTo>
                      <a:pt x="399" y="208"/>
                    </a:lnTo>
                    <a:lnTo>
                      <a:pt x="391" y="198"/>
                    </a:lnTo>
                    <a:lnTo>
                      <a:pt x="383" y="188"/>
                    </a:lnTo>
                    <a:lnTo>
                      <a:pt x="376" y="179"/>
                    </a:lnTo>
                    <a:lnTo>
                      <a:pt x="372" y="172"/>
                    </a:lnTo>
                    <a:lnTo>
                      <a:pt x="368" y="167"/>
                    </a:lnTo>
                    <a:lnTo>
                      <a:pt x="366" y="161"/>
                    </a:lnTo>
                    <a:lnTo>
                      <a:pt x="364" y="155"/>
                    </a:lnTo>
                    <a:lnTo>
                      <a:pt x="361" y="148"/>
                    </a:lnTo>
                    <a:lnTo>
                      <a:pt x="359" y="140"/>
                    </a:lnTo>
                    <a:lnTo>
                      <a:pt x="357" y="132"/>
                    </a:lnTo>
                    <a:lnTo>
                      <a:pt x="354" y="124"/>
                    </a:lnTo>
                    <a:lnTo>
                      <a:pt x="352" y="116"/>
                    </a:lnTo>
                    <a:lnTo>
                      <a:pt x="350" y="108"/>
                    </a:lnTo>
                    <a:lnTo>
                      <a:pt x="348" y="101"/>
                    </a:lnTo>
                    <a:lnTo>
                      <a:pt x="346" y="93"/>
                    </a:lnTo>
                    <a:lnTo>
                      <a:pt x="344" y="87"/>
                    </a:lnTo>
                    <a:lnTo>
                      <a:pt x="343" y="80"/>
                    </a:lnTo>
                    <a:lnTo>
                      <a:pt x="342" y="76"/>
                    </a:lnTo>
                    <a:lnTo>
                      <a:pt x="341" y="72"/>
                    </a:lnTo>
                    <a:lnTo>
                      <a:pt x="341" y="70"/>
                    </a:lnTo>
                    <a:lnTo>
                      <a:pt x="341" y="69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13" name="Freeform 26">
                <a:extLst>
                  <a:ext uri="{FF2B5EF4-FFF2-40B4-BE49-F238E27FC236}">
                    <a16:creationId xmlns:a16="http://schemas.microsoft.com/office/drawing/2014/main" id="{5A8EEC93-5E6B-79BE-13FA-6C3231AA46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9" y="3727"/>
                <a:ext cx="38" cy="78"/>
              </a:xfrm>
              <a:custGeom>
                <a:avLst/>
                <a:gdLst>
                  <a:gd name="T0" fmla="*/ 4 w 58"/>
                  <a:gd name="T1" fmla="*/ 77 h 113"/>
                  <a:gd name="T2" fmla="*/ 4 w 58"/>
                  <a:gd name="T3" fmla="*/ 78 h 113"/>
                  <a:gd name="T4" fmla="*/ 38 w 58"/>
                  <a:gd name="T5" fmla="*/ 3 h 113"/>
                  <a:gd name="T6" fmla="*/ 34 w 58"/>
                  <a:gd name="T7" fmla="*/ 0 h 113"/>
                  <a:gd name="T8" fmla="*/ 0 w 58"/>
                  <a:gd name="T9" fmla="*/ 76 h 113"/>
                  <a:gd name="T10" fmla="*/ 0 w 58"/>
                  <a:gd name="T11" fmla="*/ 77 h 113"/>
                  <a:gd name="T12" fmla="*/ 0 w 58"/>
                  <a:gd name="T13" fmla="*/ 76 h 113"/>
                  <a:gd name="T14" fmla="*/ 0 w 58"/>
                  <a:gd name="T15" fmla="*/ 77 h 113"/>
                  <a:gd name="T16" fmla="*/ 0 w 58"/>
                  <a:gd name="T17" fmla="*/ 77 h 113"/>
                  <a:gd name="T18" fmla="*/ 4 w 58"/>
                  <a:gd name="T19" fmla="*/ 77 h 11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8" h="113">
                    <a:moveTo>
                      <a:pt x="6" y="111"/>
                    </a:moveTo>
                    <a:lnTo>
                      <a:pt x="6" y="113"/>
                    </a:lnTo>
                    <a:lnTo>
                      <a:pt x="58" y="4"/>
                    </a:lnTo>
                    <a:lnTo>
                      <a:pt x="52" y="0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0" y="110"/>
                    </a:lnTo>
                    <a:lnTo>
                      <a:pt x="0" y="111"/>
                    </a:lnTo>
                    <a:lnTo>
                      <a:pt x="0" y="112"/>
                    </a:lnTo>
                    <a:lnTo>
                      <a:pt x="6" y="1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14" name="Freeform 27">
                <a:extLst>
                  <a:ext uri="{FF2B5EF4-FFF2-40B4-BE49-F238E27FC236}">
                    <a16:creationId xmlns:a16="http://schemas.microsoft.com/office/drawing/2014/main" id="{C7BAAC25-0909-9EEA-DB29-2148A929A7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9" y="3802"/>
                <a:ext cx="11" cy="75"/>
              </a:xfrm>
              <a:custGeom>
                <a:avLst/>
                <a:gdLst>
                  <a:gd name="T0" fmla="*/ 10 w 18"/>
                  <a:gd name="T1" fmla="*/ 72 h 112"/>
                  <a:gd name="T2" fmla="*/ 11 w 18"/>
                  <a:gd name="T3" fmla="*/ 73 h 112"/>
                  <a:gd name="T4" fmla="*/ 4 w 18"/>
                  <a:gd name="T5" fmla="*/ 0 h 112"/>
                  <a:gd name="T6" fmla="*/ 0 w 18"/>
                  <a:gd name="T7" fmla="*/ 1 h 112"/>
                  <a:gd name="T8" fmla="*/ 7 w 18"/>
                  <a:gd name="T9" fmla="*/ 73 h 112"/>
                  <a:gd name="T10" fmla="*/ 8 w 18"/>
                  <a:gd name="T11" fmla="*/ 75 h 112"/>
                  <a:gd name="T12" fmla="*/ 7 w 18"/>
                  <a:gd name="T13" fmla="*/ 73 h 112"/>
                  <a:gd name="T14" fmla="*/ 7 w 18"/>
                  <a:gd name="T15" fmla="*/ 75 h 112"/>
                  <a:gd name="T16" fmla="*/ 8 w 18"/>
                  <a:gd name="T17" fmla="*/ 75 h 112"/>
                  <a:gd name="T18" fmla="*/ 10 w 18"/>
                  <a:gd name="T19" fmla="*/ 72 h 1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8" h="112">
                    <a:moveTo>
                      <a:pt x="16" y="107"/>
                    </a:moveTo>
                    <a:lnTo>
                      <a:pt x="18" y="109"/>
                    </a:lnTo>
                    <a:lnTo>
                      <a:pt x="6" y="0"/>
                    </a:lnTo>
                    <a:lnTo>
                      <a:pt x="0" y="1"/>
                    </a:lnTo>
                    <a:lnTo>
                      <a:pt x="12" y="109"/>
                    </a:lnTo>
                    <a:lnTo>
                      <a:pt x="13" y="112"/>
                    </a:lnTo>
                    <a:lnTo>
                      <a:pt x="12" y="109"/>
                    </a:lnTo>
                    <a:lnTo>
                      <a:pt x="12" y="112"/>
                    </a:lnTo>
                    <a:lnTo>
                      <a:pt x="13" y="112"/>
                    </a:lnTo>
                    <a:lnTo>
                      <a:pt x="16" y="10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15" name="Freeform 28">
                <a:extLst>
                  <a:ext uri="{FF2B5EF4-FFF2-40B4-BE49-F238E27FC236}">
                    <a16:creationId xmlns:a16="http://schemas.microsoft.com/office/drawing/2014/main" id="{47CD6927-1B97-BD5D-5A37-E3FFB23504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7" y="3874"/>
                <a:ext cx="58" cy="31"/>
              </a:xfrm>
              <a:custGeom>
                <a:avLst/>
                <a:gdLst>
                  <a:gd name="T0" fmla="*/ 57 w 86"/>
                  <a:gd name="T1" fmla="*/ 26 h 46"/>
                  <a:gd name="T2" fmla="*/ 58 w 86"/>
                  <a:gd name="T3" fmla="*/ 26 h 46"/>
                  <a:gd name="T4" fmla="*/ 53 w 86"/>
                  <a:gd name="T5" fmla="*/ 26 h 46"/>
                  <a:gd name="T6" fmla="*/ 48 w 86"/>
                  <a:gd name="T7" fmla="*/ 24 h 46"/>
                  <a:gd name="T8" fmla="*/ 43 w 86"/>
                  <a:gd name="T9" fmla="*/ 23 h 46"/>
                  <a:gd name="T10" fmla="*/ 39 w 86"/>
                  <a:gd name="T11" fmla="*/ 20 h 46"/>
                  <a:gd name="T12" fmla="*/ 34 w 86"/>
                  <a:gd name="T13" fmla="*/ 18 h 46"/>
                  <a:gd name="T14" fmla="*/ 30 w 86"/>
                  <a:gd name="T15" fmla="*/ 16 h 46"/>
                  <a:gd name="T16" fmla="*/ 25 w 86"/>
                  <a:gd name="T17" fmla="*/ 13 h 46"/>
                  <a:gd name="T18" fmla="*/ 21 w 86"/>
                  <a:gd name="T19" fmla="*/ 11 h 46"/>
                  <a:gd name="T20" fmla="*/ 17 w 86"/>
                  <a:gd name="T21" fmla="*/ 9 h 46"/>
                  <a:gd name="T22" fmla="*/ 13 w 86"/>
                  <a:gd name="T23" fmla="*/ 7 h 46"/>
                  <a:gd name="T24" fmla="*/ 10 w 86"/>
                  <a:gd name="T25" fmla="*/ 5 h 46"/>
                  <a:gd name="T26" fmla="*/ 7 w 86"/>
                  <a:gd name="T27" fmla="*/ 3 h 46"/>
                  <a:gd name="T28" fmla="*/ 5 w 86"/>
                  <a:gd name="T29" fmla="*/ 1 h 46"/>
                  <a:gd name="T30" fmla="*/ 3 w 86"/>
                  <a:gd name="T31" fmla="*/ 1 h 46"/>
                  <a:gd name="T32" fmla="*/ 2 w 86"/>
                  <a:gd name="T33" fmla="*/ 0 h 46"/>
                  <a:gd name="T34" fmla="*/ 2 w 86"/>
                  <a:gd name="T35" fmla="*/ 0 h 46"/>
                  <a:gd name="T36" fmla="*/ 0 w 86"/>
                  <a:gd name="T37" fmla="*/ 3 h 46"/>
                  <a:gd name="T38" fmla="*/ 0 w 86"/>
                  <a:gd name="T39" fmla="*/ 4 h 46"/>
                  <a:gd name="T40" fmla="*/ 1 w 86"/>
                  <a:gd name="T41" fmla="*/ 5 h 46"/>
                  <a:gd name="T42" fmla="*/ 3 w 86"/>
                  <a:gd name="T43" fmla="*/ 5 h 46"/>
                  <a:gd name="T44" fmla="*/ 5 w 86"/>
                  <a:gd name="T45" fmla="*/ 7 h 46"/>
                  <a:gd name="T46" fmla="*/ 7 w 86"/>
                  <a:gd name="T47" fmla="*/ 9 h 46"/>
                  <a:gd name="T48" fmla="*/ 11 w 86"/>
                  <a:gd name="T49" fmla="*/ 11 h 46"/>
                  <a:gd name="T50" fmla="*/ 15 w 86"/>
                  <a:gd name="T51" fmla="*/ 13 h 46"/>
                  <a:gd name="T52" fmla="*/ 19 w 86"/>
                  <a:gd name="T53" fmla="*/ 15 h 46"/>
                  <a:gd name="T54" fmla="*/ 23 w 86"/>
                  <a:gd name="T55" fmla="*/ 17 h 46"/>
                  <a:gd name="T56" fmla="*/ 27 w 86"/>
                  <a:gd name="T57" fmla="*/ 20 h 46"/>
                  <a:gd name="T58" fmla="*/ 32 w 86"/>
                  <a:gd name="T59" fmla="*/ 22 h 46"/>
                  <a:gd name="T60" fmla="*/ 37 w 86"/>
                  <a:gd name="T61" fmla="*/ 24 h 46"/>
                  <a:gd name="T62" fmla="*/ 42 w 86"/>
                  <a:gd name="T63" fmla="*/ 26 h 46"/>
                  <a:gd name="T64" fmla="*/ 47 w 86"/>
                  <a:gd name="T65" fmla="*/ 28 h 46"/>
                  <a:gd name="T66" fmla="*/ 52 w 86"/>
                  <a:gd name="T67" fmla="*/ 30 h 46"/>
                  <a:gd name="T68" fmla="*/ 57 w 86"/>
                  <a:gd name="T69" fmla="*/ 31 h 46"/>
                  <a:gd name="T70" fmla="*/ 57 w 86"/>
                  <a:gd name="T71" fmla="*/ 31 h 46"/>
                  <a:gd name="T72" fmla="*/ 57 w 86"/>
                  <a:gd name="T73" fmla="*/ 26 h 4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86" h="46">
                    <a:moveTo>
                      <a:pt x="85" y="39"/>
                    </a:moveTo>
                    <a:lnTo>
                      <a:pt x="86" y="39"/>
                    </a:lnTo>
                    <a:lnTo>
                      <a:pt x="79" y="38"/>
                    </a:lnTo>
                    <a:lnTo>
                      <a:pt x="71" y="36"/>
                    </a:lnTo>
                    <a:lnTo>
                      <a:pt x="64" y="34"/>
                    </a:lnTo>
                    <a:lnTo>
                      <a:pt x="58" y="30"/>
                    </a:lnTo>
                    <a:lnTo>
                      <a:pt x="51" y="27"/>
                    </a:lnTo>
                    <a:lnTo>
                      <a:pt x="44" y="23"/>
                    </a:lnTo>
                    <a:lnTo>
                      <a:pt x="37" y="20"/>
                    </a:lnTo>
                    <a:lnTo>
                      <a:pt x="31" y="16"/>
                    </a:lnTo>
                    <a:lnTo>
                      <a:pt x="25" y="14"/>
                    </a:lnTo>
                    <a:lnTo>
                      <a:pt x="19" y="11"/>
                    </a:lnTo>
                    <a:lnTo>
                      <a:pt x="15" y="7"/>
                    </a:lnTo>
                    <a:lnTo>
                      <a:pt x="11" y="5"/>
                    </a:lnTo>
                    <a:lnTo>
                      <a:pt x="8" y="2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2" y="7"/>
                    </a:lnTo>
                    <a:lnTo>
                      <a:pt x="5" y="8"/>
                    </a:lnTo>
                    <a:lnTo>
                      <a:pt x="8" y="11"/>
                    </a:lnTo>
                    <a:lnTo>
                      <a:pt x="11" y="13"/>
                    </a:lnTo>
                    <a:lnTo>
                      <a:pt x="16" y="16"/>
                    </a:lnTo>
                    <a:lnTo>
                      <a:pt x="22" y="19"/>
                    </a:lnTo>
                    <a:lnTo>
                      <a:pt x="28" y="22"/>
                    </a:lnTo>
                    <a:lnTo>
                      <a:pt x="34" y="25"/>
                    </a:lnTo>
                    <a:lnTo>
                      <a:pt x="40" y="29"/>
                    </a:lnTo>
                    <a:lnTo>
                      <a:pt x="47" y="32"/>
                    </a:lnTo>
                    <a:lnTo>
                      <a:pt x="55" y="36"/>
                    </a:lnTo>
                    <a:lnTo>
                      <a:pt x="62" y="39"/>
                    </a:lnTo>
                    <a:lnTo>
                      <a:pt x="70" y="42"/>
                    </a:lnTo>
                    <a:lnTo>
                      <a:pt x="77" y="44"/>
                    </a:lnTo>
                    <a:lnTo>
                      <a:pt x="84" y="46"/>
                    </a:lnTo>
                    <a:lnTo>
                      <a:pt x="85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16" name="Freeform 29">
                <a:extLst>
                  <a:ext uri="{FF2B5EF4-FFF2-40B4-BE49-F238E27FC236}">
                    <a16:creationId xmlns:a16="http://schemas.microsoft.com/office/drawing/2014/main" id="{7B45E895-817E-F9FC-B514-D7F4C5F0F9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4" y="3902"/>
                <a:ext cx="43" cy="21"/>
              </a:xfrm>
              <a:custGeom>
                <a:avLst/>
                <a:gdLst>
                  <a:gd name="T0" fmla="*/ 43 w 63"/>
                  <a:gd name="T1" fmla="*/ 17 h 33"/>
                  <a:gd name="T2" fmla="*/ 43 w 63"/>
                  <a:gd name="T3" fmla="*/ 17 h 33"/>
                  <a:gd name="T4" fmla="*/ 34 w 63"/>
                  <a:gd name="T5" fmla="*/ 12 h 33"/>
                  <a:gd name="T6" fmla="*/ 27 w 63"/>
                  <a:gd name="T7" fmla="*/ 8 h 33"/>
                  <a:gd name="T8" fmla="*/ 23 w 63"/>
                  <a:gd name="T9" fmla="*/ 6 h 33"/>
                  <a:gd name="T10" fmla="*/ 20 w 63"/>
                  <a:gd name="T11" fmla="*/ 4 h 33"/>
                  <a:gd name="T12" fmla="*/ 17 w 63"/>
                  <a:gd name="T13" fmla="*/ 4 h 33"/>
                  <a:gd name="T14" fmla="*/ 14 w 63"/>
                  <a:gd name="T15" fmla="*/ 3 h 33"/>
                  <a:gd name="T16" fmla="*/ 9 w 63"/>
                  <a:gd name="T17" fmla="*/ 2 h 33"/>
                  <a:gd name="T18" fmla="*/ 1 w 63"/>
                  <a:gd name="T19" fmla="*/ 0 h 33"/>
                  <a:gd name="T20" fmla="*/ 0 w 63"/>
                  <a:gd name="T21" fmla="*/ 4 h 33"/>
                  <a:gd name="T22" fmla="*/ 8 w 63"/>
                  <a:gd name="T23" fmla="*/ 6 h 33"/>
                  <a:gd name="T24" fmla="*/ 12 w 63"/>
                  <a:gd name="T25" fmla="*/ 7 h 33"/>
                  <a:gd name="T26" fmla="*/ 16 w 63"/>
                  <a:gd name="T27" fmla="*/ 8 h 33"/>
                  <a:gd name="T28" fmla="*/ 18 w 63"/>
                  <a:gd name="T29" fmla="*/ 8 h 33"/>
                  <a:gd name="T30" fmla="*/ 21 w 63"/>
                  <a:gd name="T31" fmla="*/ 10 h 33"/>
                  <a:gd name="T32" fmla="*/ 25 w 63"/>
                  <a:gd name="T33" fmla="*/ 12 h 33"/>
                  <a:gd name="T34" fmla="*/ 31 w 63"/>
                  <a:gd name="T35" fmla="*/ 16 h 33"/>
                  <a:gd name="T36" fmla="*/ 41 w 63"/>
                  <a:gd name="T37" fmla="*/ 21 h 33"/>
                  <a:gd name="T38" fmla="*/ 41 w 63"/>
                  <a:gd name="T39" fmla="*/ 21 h 33"/>
                  <a:gd name="T40" fmla="*/ 43 w 63"/>
                  <a:gd name="T41" fmla="*/ 17 h 3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63" h="33">
                    <a:moveTo>
                      <a:pt x="63" y="27"/>
                    </a:moveTo>
                    <a:lnTo>
                      <a:pt x="63" y="27"/>
                    </a:lnTo>
                    <a:lnTo>
                      <a:pt x="50" y="19"/>
                    </a:lnTo>
                    <a:lnTo>
                      <a:pt x="40" y="13"/>
                    </a:lnTo>
                    <a:lnTo>
                      <a:pt x="33" y="10"/>
                    </a:lnTo>
                    <a:lnTo>
                      <a:pt x="30" y="7"/>
                    </a:lnTo>
                    <a:lnTo>
                      <a:pt x="25" y="6"/>
                    </a:lnTo>
                    <a:lnTo>
                      <a:pt x="21" y="5"/>
                    </a:lnTo>
                    <a:lnTo>
                      <a:pt x="13" y="3"/>
                    </a:lnTo>
                    <a:lnTo>
                      <a:pt x="1" y="0"/>
                    </a:lnTo>
                    <a:lnTo>
                      <a:pt x="0" y="7"/>
                    </a:lnTo>
                    <a:lnTo>
                      <a:pt x="12" y="10"/>
                    </a:lnTo>
                    <a:lnTo>
                      <a:pt x="18" y="11"/>
                    </a:lnTo>
                    <a:lnTo>
                      <a:pt x="23" y="12"/>
                    </a:lnTo>
                    <a:lnTo>
                      <a:pt x="27" y="13"/>
                    </a:lnTo>
                    <a:lnTo>
                      <a:pt x="31" y="15"/>
                    </a:lnTo>
                    <a:lnTo>
                      <a:pt x="37" y="19"/>
                    </a:lnTo>
                    <a:lnTo>
                      <a:pt x="46" y="25"/>
                    </a:lnTo>
                    <a:lnTo>
                      <a:pt x="60" y="33"/>
                    </a:lnTo>
                    <a:lnTo>
                      <a:pt x="63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17" name="Freeform 30">
                <a:extLst>
                  <a:ext uri="{FF2B5EF4-FFF2-40B4-BE49-F238E27FC236}">
                    <a16:creationId xmlns:a16="http://schemas.microsoft.com/office/drawing/2014/main" id="{3FF87713-3117-70D2-9BF4-F3FFCA5BBE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3" y="3918"/>
                <a:ext cx="74" cy="75"/>
              </a:xfrm>
              <a:custGeom>
                <a:avLst/>
                <a:gdLst>
                  <a:gd name="T0" fmla="*/ 74 w 111"/>
                  <a:gd name="T1" fmla="*/ 72 h 109"/>
                  <a:gd name="T2" fmla="*/ 74 w 111"/>
                  <a:gd name="T3" fmla="*/ 72 h 109"/>
                  <a:gd name="T4" fmla="*/ 71 w 111"/>
                  <a:gd name="T5" fmla="*/ 69 h 109"/>
                  <a:gd name="T6" fmla="*/ 67 w 111"/>
                  <a:gd name="T7" fmla="*/ 65 h 109"/>
                  <a:gd name="T8" fmla="*/ 65 w 111"/>
                  <a:gd name="T9" fmla="*/ 61 h 109"/>
                  <a:gd name="T10" fmla="*/ 61 w 111"/>
                  <a:gd name="T11" fmla="*/ 56 h 109"/>
                  <a:gd name="T12" fmla="*/ 57 w 111"/>
                  <a:gd name="T13" fmla="*/ 52 h 109"/>
                  <a:gd name="T14" fmla="*/ 52 w 111"/>
                  <a:gd name="T15" fmla="*/ 47 h 109"/>
                  <a:gd name="T16" fmla="*/ 49 w 111"/>
                  <a:gd name="T17" fmla="*/ 42 h 109"/>
                  <a:gd name="T18" fmla="*/ 44 w 111"/>
                  <a:gd name="T19" fmla="*/ 37 h 109"/>
                  <a:gd name="T20" fmla="*/ 39 w 111"/>
                  <a:gd name="T21" fmla="*/ 32 h 109"/>
                  <a:gd name="T22" fmla="*/ 35 w 111"/>
                  <a:gd name="T23" fmla="*/ 27 h 109"/>
                  <a:gd name="T24" fmla="*/ 30 w 111"/>
                  <a:gd name="T25" fmla="*/ 21 h 109"/>
                  <a:gd name="T26" fmla="*/ 25 w 111"/>
                  <a:gd name="T27" fmla="*/ 17 h 109"/>
                  <a:gd name="T28" fmla="*/ 19 w 111"/>
                  <a:gd name="T29" fmla="*/ 12 h 109"/>
                  <a:gd name="T30" fmla="*/ 14 w 111"/>
                  <a:gd name="T31" fmla="*/ 8 h 109"/>
                  <a:gd name="T32" fmla="*/ 9 w 111"/>
                  <a:gd name="T33" fmla="*/ 4 h 109"/>
                  <a:gd name="T34" fmla="*/ 2 w 111"/>
                  <a:gd name="T35" fmla="*/ 0 h 109"/>
                  <a:gd name="T36" fmla="*/ 0 w 111"/>
                  <a:gd name="T37" fmla="*/ 4 h 109"/>
                  <a:gd name="T38" fmla="*/ 6 w 111"/>
                  <a:gd name="T39" fmla="*/ 7 h 109"/>
                  <a:gd name="T40" fmla="*/ 11 w 111"/>
                  <a:gd name="T41" fmla="*/ 12 h 109"/>
                  <a:gd name="T42" fmla="*/ 17 w 111"/>
                  <a:gd name="T43" fmla="*/ 15 h 109"/>
                  <a:gd name="T44" fmla="*/ 21 w 111"/>
                  <a:gd name="T45" fmla="*/ 20 h 109"/>
                  <a:gd name="T46" fmla="*/ 27 w 111"/>
                  <a:gd name="T47" fmla="*/ 25 h 109"/>
                  <a:gd name="T48" fmla="*/ 31 w 111"/>
                  <a:gd name="T49" fmla="*/ 30 h 109"/>
                  <a:gd name="T50" fmla="*/ 36 w 111"/>
                  <a:gd name="T51" fmla="*/ 34 h 109"/>
                  <a:gd name="T52" fmla="*/ 41 w 111"/>
                  <a:gd name="T53" fmla="*/ 41 h 109"/>
                  <a:gd name="T54" fmla="*/ 45 w 111"/>
                  <a:gd name="T55" fmla="*/ 45 h 109"/>
                  <a:gd name="T56" fmla="*/ 49 w 111"/>
                  <a:gd name="T57" fmla="*/ 50 h 109"/>
                  <a:gd name="T58" fmla="*/ 54 w 111"/>
                  <a:gd name="T59" fmla="*/ 54 h 109"/>
                  <a:gd name="T60" fmla="*/ 57 w 111"/>
                  <a:gd name="T61" fmla="*/ 59 h 109"/>
                  <a:gd name="T62" fmla="*/ 61 w 111"/>
                  <a:gd name="T63" fmla="*/ 64 h 109"/>
                  <a:gd name="T64" fmla="*/ 65 w 111"/>
                  <a:gd name="T65" fmla="*/ 67 h 109"/>
                  <a:gd name="T66" fmla="*/ 67 w 111"/>
                  <a:gd name="T67" fmla="*/ 72 h 109"/>
                  <a:gd name="T68" fmla="*/ 71 w 111"/>
                  <a:gd name="T69" fmla="*/ 75 h 109"/>
                  <a:gd name="T70" fmla="*/ 71 w 111"/>
                  <a:gd name="T71" fmla="*/ 75 h 109"/>
                  <a:gd name="T72" fmla="*/ 74 w 111"/>
                  <a:gd name="T73" fmla="*/ 72 h 10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11" h="109">
                    <a:moveTo>
                      <a:pt x="111" y="105"/>
                    </a:moveTo>
                    <a:lnTo>
                      <a:pt x="111" y="105"/>
                    </a:lnTo>
                    <a:lnTo>
                      <a:pt x="106" y="100"/>
                    </a:lnTo>
                    <a:lnTo>
                      <a:pt x="101" y="94"/>
                    </a:lnTo>
                    <a:lnTo>
                      <a:pt x="97" y="89"/>
                    </a:lnTo>
                    <a:lnTo>
                      <a:pt x="91" y="82"/>
                    </a:lnTo>
                    <a:lnTo>
                      <a:pt x="85" y="75"/>
                    </a:lnTo>
                    <a:lnTo>
                      <a:pt x="78" y="69"/>
                    </a:lnTo>
                    <a:lnTo>
                      <a:pt x="73" y="61"/>
                    </a:lnTo>
                    <a:lnTo>
                      <a:pt x="66" y="54"/>
                    </a:lnTo>
                    <a:lnTo>
                      <a:pt x="59" y="46"/>
                    </a:lnTo>
                    <a:lnTo>
                      <a:pt x="52" y="39"/>
                    </a:lnTo>
                    <a:lnTo>
                      <a:pt x="45" y="31"/>
                    </a:lnTo>
                    <a:lnTo>
                      <a:pt x="37" y="24"/>
                    </a:lnTo>
                    <a:lnTo>
                      <a:pt x="29" y="17"/>
                    </a:lnTo>
                    <a:lnTo>
                      <a:pt x="21" y="11"/>
                    </a:lnTo>
                    <a:lnTo>
                      <a:pt x="13" y="6"/>
                    </a:lnTo>
                    <a:lnTo>
                      <a:pt x="3" y="0"/>
                    </a:lnTo>
                    <a:lnTo>
                      <a:pt x="0" y="6"/>
                    </a:lnTo>
                    <a:lnTo>
                      <a:pt x="9" y="10"/>
                    </a:lnTo>
                    <a:lnTo>
                      <a:pt x="17" y="17"/>
                    </a:lnTo>
                    <a:lnTo>
                      <a:pt x="25" y="22"/>
                    </a:lnTo>
                    <a:lnTo>
                      <a:pt x="32" y="29"/>
                    </a:lnTo>
                    <a:lnTo>
                      <a:pt x="40" y="36"/>
                    </a:lnTo>
                    <a:lnTo>
                      <a:pt x="47" y="44"/>
                    </a:lnTo>
                    <a:lnTo>
                      <a:pt x="54" y="50"/>
                    </a:lnTo>
                    <a:lnTo>
                      <a:pt x="61" y="59"/>
                    </a:lnTo>
                    <a:lnTo>
                      <a:pt x="68" y="65"/>
                    </a:lnTo>
                    <a:lnTo>
                      <a:pt x="74" y="72"/>
                    </a:lnTo>
                    <a:lnTo>
                      <a:pt x="81" y="79"/>
                    </a:lnTo>
                    <a:lnTo>
                      <a:pt x="86" y="86"/>
                    </a:lnTo>
                    <a:lnTo>
                      <a:pt x="92" y="93"/>
                    </a:lnTo>
                    <a:lnTo>
                      <a:pt x="97" y="98"/>
                    </a:lnTo>
                    <a:lnTo>
                      <a:pt x="101" y="105"/>
                    </a:lnTo>
                    <a:lnTo>
                      <a:pt x="106" y="109"/>
                    </a:lnTo>
                    <a:lnTo>
                      <a:pt x="111" y="1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18" name="Freeform 31">
                <a:extLst>
                  <a:ext uri="{FF2B5EF4-FFF2-40B4-BE49-F238E27FC236}">
                    <a16:creationId xmlns:a16="http://schemas.microsoft.com/office/drawing/2014/main" id="{13B7E6AE-8E76-C0AE-9511-4AD1F52039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4" y="3989"/>
                <a:ext cx="105" cy="42"/>
              </a:xfrm>
              <a:custGeom>
                <a:avLst/>
                <a:gdLst>
                  <a:gd name="T0" fmla="*/ 105 w 158"/>
                  <a:gd name="T1" fmla="*/ 37 h 62"/>
                  <a:gd name="T2" fmla="*/ 105 w 158"/>
                  <a:gd name="T3" fmla="*/ 37 h 62"/>
                  <a:gd name="T4" fmla="*/ 99 w 158"/>
                  <a:gd name="T5" fmla="*/ 37 h 62"/>
                  <a:gd name="T6" fmla="*/ 92 w 158"/>
                  <a:gd name="T7" fmla="*/ 35 h 62"/>
                  <a:gd name="T8" fmla="*/ 85 w 158"/>
                  <a:gd name="T9" fmla="*/ 33 h 62"/>
                  <a:gd name="T10" fmla="*/ 78 w 158"/>
                  <a:gd name="T11" fmla="*/ 31 h 62"/>
                  <a:gd name="T12" fmla="*/ 70 w 158"/>
                  <a:gd name="T13" fmla="*/ 29 h 62"/>
                  <a:gd name="T14" fmla="*/ 62 w 158"/>
                  <a:gd name="T15" fmla="*/ 26 h 62"/>
                  <a:gd name="T16" fmla="*/ 55 w 158"/>
                  <a:gd name="T17" fmla="*/ 24 h 62"/>
                  <a:gd name="T18" fmla="*/ 47 w 158"/>
                  <a:gd name="T19" fmla="*/ 22 h 62"/>
                  <a:gd name="T20" fmla="*/ 40 w 158"/>
                  <a:gd name="T21" fmla="*/ 19 h 62"/>
                  <a:gd name="T22" fmla="*/ 34 w 158"/>
                  <a:gd name="T23" fmla="*/ 17 h 62"/>
                  <a:gd name="T24" fmla="*/ 27 w 158"/>
                  <a:gd name="T25" fmla="*/ 14 h 62"/>
                  <a:gd name="T26" fmla="*/ 21 w 158"/>
                  <a:gd name="T27" fmla="*/ 11 h 62"/>
                  <a:gd name="T28" fmla="*/ 15 w 158"/>
                  <a:gd name="T29" fmla="*/ 7 h 62"/>
                  <a:gd name="T30" fmla="*/ 10 w 158"/>
                  <a:gd name="T31" fmla="*/ 5 h 62"/>
                  <a:gd name="T32" fmla="*/ 6 w 158"/>
                  <a:gd name="T33" fmla="*/ 2 h 62"/>
                  <a:gd name="T34" fmla="*/ 3 w 158"/>
                  <a:gd name="T35" fmla="*/ 0 h 62"/>
                  <a:gd name="T36" fmla="*/ 0 w 158"/>
                  <a:gd name="T37" fmla="*/ 3 h 62"/>
                  <a:gd name="T38" fmla="*/ 4 w 158"/>
                  <a:gd name="T39" fmla="*/ 5 h 62"/>
                  <a:gd name="T40" fmla="*/ 7 w 158"/>
                  <a:gd name="T41" fmla="*/ 9 h 62"/>
                  <a:gd name="T42" fmla="*/ 13 w 158"/>
                  <a:gd name="T43" fmla="*/ 12 h 62"/>
                  <a:gd name="T44" fmla="*/ 19 w 158"/>
                  <a:gd name="T45" fmla="*/ 15 h 62"/>
                  <a:gd name="T46" fmla="*/ 25 w 158"/>
                  <a:gd name="T47" fmla="*/ 18 h 62"/>
                  <a:gd name="T48" fmla="*/ 31 w 158"/>
                  <a:gd name="T49" fmla="*/ 21 h 62"/>
                  <a:gd name="T50" fmla="*/ 39 w 158"/>
                  <a:gd name="T51" fmla="*/ 23 h 62"/>
                  <a:gd name="T52" fmla="*/ 46 w 158"/>
                  <a:gd name="T53" fmla="*/ 26 h 62"/>
                  <a:gd name="T54" fmla="*/ 54 w 158"/>
                  <a:gd name="T55" fmla="*/ 28 h 62"/>
                  <a:gd name="T56" fmla="*/ 61 w 158"/>
                  <a:gd name="T57" fmla="*/ 31 h 62"/>
                  <a:gd name="T58" fmla="*/ 69 w 158"/>
                  <a:gd name="T59" fmla="*/ 33 h 62"/>
                  <a:gd name="T60" fmla="*/ 76 w 158"/>
                  <a:gd name="T61" fmla="*/ 36 h 62"/>
                  <a:gd name="T62" fmla="*/ 84 w 158"/>
                  <a:gd name="T63" fmla="*/ 37 h 62"/>
                  <a:gd name="T64" fmla="*/ 91 w 158"/>
                  <a:gd name="T65" fmla="*/ 39 h 62"/>
                  <a:gd name="T66" fmla="*/ 98 w 158"/>
                  <a:gd name="T67" fmla="*/ 41 h 62"/>
                  <a:gd name="T68" fmla="*/ 104 w 158"/>
                  <a:gd name="T69" fmla="*/ 42 h 62"/>
                  <a:gd name="T70" fmla="*/ 104 w 158"/>
                  <a:gd name="T71" fmla="*/ 42 h 62"/>
                  <a:gd name="T72" fmla="*/ 105 w 158"/>
                  <a:gd name="T73" fmla="*/ 37 h 6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58" h="62">
                    <a:moveTo>
                      <a:pt x="158" y="55"/>
                    </a:moveTo>
                    <a:lnTo>
                      <a:pt x="158" y="55"/>
                    </a:lnTo>
                    <a:lnTo>
                      <a:pt x="149" y="54"/>
                    </a:lnTo>
                    <a:lnTo>
                      <a:pt x="138" y="51"/>
                    </a:lnTo>
                    <a:lnTo>
                      <a:pt x="128" y="49"/>
                    </a:lnTo>
                    <a:lnTo>
                      <a:pt x="117" y="46"/>
                    </a:lnTo>
                    <a:lnTo>
                      <a:pt x="106" y="43"/>
                    </a:lnTo>
                    <a:lnTo>
                      <a:pt x="94" y="39"/>
                    </a:lnTo>
                    <a:lnTo>
                      <a:pt x="83" y="35"/>
                    </a:lnTo>
                    <a:lnTo>
                      <a:pt x="71" y="32"/>
                    </a:lnTo>
                    <a:lnTo>
                      <a:pt x="60" y="28"/>
                    </a:lnTo>
                    <a:lnTo>
                      <a:pt x="51" y="25"/>
                    </a:lnTo>
                    <a:lnTo>
                      <a:pt x="40" y="20"/>
                    </a:lnTo>
                    <a:lnTo>
                      <a:pt x="31" y="16"/>
                    </a:lnTo>
                    <a:lnTo>
                      <a:pt x="23" y="11"/>
                    </a:lnTo>
                    <a:lnTo>
                      <a:pt x="15" y="8"/>
                    </a:lnTo>
                    <a:lnTo>
                      <a:pt x="9" y="3"/>
                    </a:lnTo>
                    <a:lnTo>
                      <a:pt x="5" y="0"/>
                    </a:lnTo>
                    <a:lnTo>
                      <a:pt x="0" y="4"/>
                    </a:lnTo>
                    <a:lnTo>
                      <a:pt x="6" y="8"/>
                    </a:lnTo>
                    <a:lnTo>
                      <a:pt x="11" y="13"/>
                    </a:lnTo>
                    <a:lnTo>
                      <a:pt x="20" y="17"/>
                    </a:lnTo>
                    <a:lnTo>
                      <a:pt x="28" y="22"/>
                    </a:lnTo>
                    <a:lnTo>
                      <a:pt x="37" y="26"/>
                    </a:lnTo>
                    <a:lnTo>
                      <a:pt x="47" y="31"/>
                    </a:lnTo>
                    <a:lnTo>
                      <a:pt x="59" y="34"/>
                    </a:lnTo>
                    <a:lnTo>
                      <a:pt x="69" y="39"/>
                    </a:lnTo>
                    <a:lnTo>
                      <a:pt x="81" y="42"/>
                    </a:lnTo>
                    <a:lnTo>
                      <a:pt x="92" y="46"/>
                    </a:lnTo>
                    <a:lnTo>
                      <a:pt x="104" y="49"/>
                    </a:lnTo>
                    <a:lnTo>
                      <a:pt x="115" y="53"/>
                    </a:lnTo>
                    <a:lnTo>
                      <a:pt x="127" y="55"/>
                    </a:lnTo>
                    <a:lnTo>
                      <a:pt x="137" y="57"/>
                    </a:lnTo>
                    <a:lnTo>
                      <a:pt x="147" y="60"/>
                    </a:lnTo>
                    <a:lnTo>
                      <a:pt x="157" y="62"/>
                    </a:lnTo>
                    <a:lnTo>
                      <a:pt x="158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19" name="Freeform 32">
                <a:extLst>
                  <a:ext uri="{FF2B5EF4-FFF2-40B4-BE49-F238E27FC236}">
                    <a16:creationId xmlns:a16="http://schemas.microsoft.com/office/drawing/2014/main" id="{CC40F270-5168-A09B-68D4-CDBA0F139E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8" y="4002"/>
                <a:ext cx="86" cy="30"/>
              </a:xfrm>
              <a:custGeom>
                <a:avLst/>
                <a:gdLst>
                  <a:gd name="T0" fmla="*/ 83 w 126"/>
                  <a:gd name="T1" fmla="*/ 1 h 44"/>
                  <a:gd name="T2" fmla="*/ 84 w 126"/>
                  <a:gd name="T3" fmla="*/ 0 h 44"/>
                  <a:gd name="T4" fmla="*/ 83 w 126"/>
                  <a:gd name="T5" fmla="*/ 0 h 44"/>
                  <a:gd name="T6" fmla="*/ 81 w 126"/>
                  <a:gd name="T7" fmla="*/ 1 h 44"/>
                  <a:gd name="T8" fmla="*/ 79 w 126"/>
                  <a:gd name="T9" fmla="*/ 3 h 44"/>
                  <a:gd name="T10" fmla="*/ 75 w 126"/>
                  <a:gd name="T11" fmla="*/ 5 h 44"/>
                  <a:gd name="T12" fmla="*/ 71 w 126"/>
                  <a:gd name="T13" fmla="*/ 7 h 44"/>
                  <a:gd name="T14" fmla="*/ 66 w 126"/>
                  <a:gd name="T15" fmla="*/ 10 h 44"/>
                  <a:gd name="T16" fmla="*/ 60 w 126"/>
                  <a:gd name="T17" fmla="*/ 12 h 44"/>
                  <a:gd name="T18" fmla="*/ 55 w 126"/>
                  <a:gd name="T19" fmla="*/ 15 h 44"/>
                  <a:gd name="T20" fmla="*/ 48 w 126"/>
                  <a:gd name="T21" fmla="*/ 16 h 44"/>
                  <a:gd name="T22" fmla="*/ 42 w 126"/>
                  <a:gd name="T23" fmla="*/ 20 h 44"/>
                  <a:gd name="T24" fmla="*/ 34 w 126"/>
                  <a:gd name="T25" fmla="*/ 21 h 44"/>
                  <a:gd name="T26" fmla="*/ 27 w 126"/>
                  <a:gd name="T27" fmla="*/ 23 h 44"/>
                  <a:gd name="T28" fmla="*/ 20 w 126"/>
                  <a:gd name="T29" fmla="*/ 25 h 44"/>
                  <a:gd name="T30" fmla="*/ 14 w 126"/>
                  <a:gd name="T31" fmla="*/ 25 h 44"/>
                  <a:gd name="T32" fmla="*/ 7 w 126"/>
                  <a:gd name="T33" fmla="*/ 25 h 44"/>
                  <a:gd name="T34" fmla="*/ 1 w 126"/>
                  <a:gd name="T35" fmla="*/ 25 h 44"/>
                  <a:gd name="T36" fmla="*/ 0 w 126"/>
                  <a:gd name="T37" fmla="*/ 29 h 44"/>
                  <a:gd name="T38" fmla="*/ 7 w 126"/>
                  <a:gd name="T39" fmla="*/ 30 h 44"/>
                  <a:gd name="T40" fmla="*/ 14 w 126"/>
                  <a:gd name="T41" fmla="*/ 30 h 44"/>
                  <a:gd name="T42" fmla="*/ 21 w 126"/>
                  <a:gd name="T43" fmla="*/ 29 h 44"/>
                  <a:gd name="T44" fmla="*/ 28 w 126"/>
                  <a:gd name="T45" fmla="*/ 28 h 44"/>
                  <a:gd name="T46" fmla="*/ 36 w 126"/>
                  <a:gd name="T47" fmla="*/ 26 h 44"/>
                  <a:gd name="T48" fmla="*/ 42 w 126"/>
                  <a:gd name="T49" fmla="*/ 24 h 44"/>
                  <a:gd name="T50" fmla="*/ 49 w 126"/>
                  <a:gd name="T51" fmla="*/ 21 h 44"/>
                  <a:gd name="T52" fmla="*/ 57 w 126"/>
                  <a:gd name="T53" fmla="*/ 18 h 44"/>
                  <a:gd name="T54" fmla="*/ 63 w 126"/>
                  <a:gd name="T55" fmla="*/ 16 h 44"/>
                  <a:gd name="T56" fmla="*/ 68 w 126"/>
                  <a:gd name="T57" fmla="*/ 14 h 44"/>
                  <a:gd name="T58" fmla="*/ 73 w 126"/>
                  <a:gd name="T59" fmla="*/ 10 h 44"/>
                  <a:gd name="T60" fmla="*/ 78 w 126"/>
                  <a:gd name="T61" fmla="*/ 9 h 44"/>
                  <a:gd name="T62" fmla="*/ 81 w 126"/>
                  <a:gd name="T63" fmla="*/ 6 h 44"/>
                  <a:gd name="T64" fmla="*/ 84 w 126"/>
                  <a:gd name="T65" fmla="*/ 5 h 44"/>
                  <a:gd name="T66" fmla="*/ 85 w 126"/>
                  <a:gd name="T67" fmla="*/ 4 h 44"/>
                  <a:gd name="T68" fmla="*/ 86 w 126"/>
                  <a:gd name="T69" fmla="*/ 4 h 44"/>
                  <a:gd name="T70" fmla="*/ 86 w 126"/>
                  <a:gd name="T71" fmla="*/ 3 h 44"/>
                  <a:gd name="T72" fmla="*/ 86 w 126"/>
                  <a:gd name="T73" fmla="*/ 4 h 44"/>
                  <a:gd name="T74" fmla="*/ 86 w 126"/>
                  <a:gd name="T75" fmla="*/ 3 h 44"/>
                  <a:gd name="T76" fmla="*/ 86 w 126"/>
                  <a:gd name="T77" fmla="*/ 3 h 44"/>
                  <a:gd name="T78" fmla="*/ 83 w 126"/>
                  <a:gd name="T79" fmla="*/ 1 h 4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26" h="44">
                    <a:moveTo>
                      <a:pt x="122" y="1"/>
                    </a:moveTo>
                    <a:lnTo>
                      <a:pt x="123" y="0"/>
                    </a:lnTo>
                    <a:lnTo>
                      <a:pt x="122" y="0"/>
                    </a:lnTo>
                    <a:lnTo>
                      <a:pt x="119" y="1"/>
                    </a:lnTo>
                    <a:lnTo>
                      <a:pt x="116" y="4"/>
                    </a:lnTo>
                    <a:lnTo>
                      <a:pt x="110" y="7"/>
                    </a:lnTo>
                    <a:lnTo>
                      <a:pt x="104" y="11"/>
                    </a:lnTo>
                    <a:lnTo>
                      <a:pt x="96" y="14"/>
                    </a:lnTo>
                    <a:lnTo>
                      <a:pt x="88" y="18"/>
                    </a:lnTo>
                    <a:lnTo>
                      <a:pt x="80" y="22"/>
                    </a:lnTo>
                    <a:lnTo>
                      <a:pt x="71" y="24"/>
                    </a:lnTo>
                    <a:lnTo>
                      <a:pt x="61" y="29"/>
                    </a:lnTo>
                    <a:lnTo>
                      <a:pt x="50" y="31"/>
                    </a:lnTo>
                    <a:lnTo>
                      <a:pt x="40" y="34"/>
                    </a:lnTo>
                    <a:lnTo>
                      <a:pt x="30" y="36"/>
                    </a:lnTo>
                    <a:lnTo>
                      <a:pt x="20" y="37"/>
                    </a:lnTo>
                    <a:lnTo>
                      <a:pt x="10" y="37"/>
                    </a:lnTo>
                    <a:lnTo>
                      <a:pt x="1" y="36"/>
                    </a:lnTo>
                    <a:lnTo>
                      <a:pt x="0" y="43"/>
                    </a:lnTo>
                    <a:lnTo>
                      <a:pt x="10" y="44"/>
                    </a:lnTo>
                    <a:lnTo>
                      <a:pt x="20" y="44"/>
                    </a:lnTo>
                    <a:lnTo>
                      <a:pt x="31" y="43"/>
                    </a:lnTo>
                    <a:lnTo>
                      <a:pt x="41" y="41"/>
                    </a:lnTo>
                    <a:lnTo>
                      <a:pt x="53" y="38"/>
                    </a:lnTo>
                    <a:lnTo>
                      <a:pt x="62" y="35"/>
                    </a:lnTo>
                    <a:lnTo>
                      <a:pt x="72" y="31"/>
                    </a:lnTo>
                    <a:lnTo>
                      <a:pt x="83" y="27"/>
                    </a:lnTo>
                    <a:lnTo>
                      <a:pt x="92" y="23"/>
                    </a:lnTo>
                    <a:lnTo>
                      <a:pt x="100" y="20"/>
                    </a:lnTo>
                    <a:lnTo>
                      <a:pt x="107" y="15"/>
                    </a:lnTo>
                    <a:lnTo>
                      <a:pt x="114" y="13"/>
                    </a:lnTo>
                    <a:lnTo>
                      <a:pt x="118" y="9"/>
                    </a:lnTo>
                    <a:lnTo>
                      <a:pt x="123" y="7"/>
                    </a:lnTo>
                    <a:lnTo>
                      <a:pt x="125" y="6"/>
                    </a:lnTo>
                    <a:lnTo>
                      <a:pt x="126" y="6"/>
                    </a:lnTo>
                    <a:lnTo>
                      <a:pt x="126" y="5"/>
                    </a:lnTo>
                    <a:lnTo>
                      <a:pt x="126" y="6"/>
                    </a:lnTo>
                    <a:lnTo>
                      <a:pt x="126" y="5"/>
                    </a:lnTo>
                    <a:lnTo>
                      <a:pt x="122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20" name="Freeform 33">
                <a:extLst>
                  <a:ext uri="{FF2B5EF4-FFF2-40B4-BE49-F238E27FC236}">
                    <a16:creationId xmlns:a16="http://schemas.microsoft.com/office/drawing/2014/main" id="{176FDDA9-E988-E030-C486-9688E01AB0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9" y="3959"/>
                <a:ext cx="17" cy="45"/>
              </a:xfrm>
              <a:custGeom>
                <a:avLst/>
                <a:gdLst>
                  <a:gd name="T0" fmla="*/ 8 w 23"/>
                  <a:gd name="T1" fmla="*/ 3 h 68"/>
                  <a:gd name="T2" fmla="*/ 8 w 23"/>
                  <a:gd name="T3" fmla="*/ 3 h 68"/>
                  <a:gd name="T4" fmla="*/ 12 w 23"/>
                  <a:gd name="T5" fmla="*/ 9 h 68"/>
                  <a:gd name="T6" fmla="*/ 12 w 23"/>
                  <a:gd name="T7" fmla="*/ 16 h 68"/>
                  <a:gd name="T8" fmla="*/ 11 w 23"/>
                  <a:gd name="T9" fmla="*/ 23 h 68"/>
                  <a:gd name="T10" fmla="*/ 9 w 23"/>
                  <a:gd name="T11" fmla="*/ 29 h 68"/>
                  <a:gd name="T12" fmla="*/ 6 w 23"/>
                  <a:gd name="T13" fmla="*/ 34 h 68"/>
                  <a:gd name="T14" fmla="*/ 3 w 23"/>
                  <a:gd name="T15" fmla="*/ 38 h 68"/>
                  <a:gd name="T16" fmla="*/ 1 w 23"/>
                  <a:gd name="T17" fmla="*/ 41 h 68"/>
                  <a:gd name="T18" fmla="*/ 0 w 23"/>
                  <a:gd name="T19" fmla="*/ 42 h 68"/>
                  <a:gd name="T20" fmla="*/ 3 w 23"/>
                  <a:gd name="T21" fmla="*/ 45 h 68"/>
                  <a:gd name="T22" fmla="*/ 5 w 23"/>
                  <a:gd name="T23" fmla="*/ 44 h 68"/>
                  <a:gd name="T24" fmla="*/ 7 w 23"/>
                  <a:gd name="T25" fmla="*/ 41 h 68"/>
                  <a:gd name="T26" fmla="*/ 10 w 23"/>
                  <a:gd name="T27" fmla="*/ 36 h 68"/>
                  <a:gd name="T28" fmla="*/ 13 w 23"/>
                  <a:gd name="T29" fmla="*/ 30 h 68"/>
                  <a:gd name="T30" fmla="*/ 16 w 23"/>
                  <a:gd name="T31" fmla="*/ 24 h 68"/>
                  <a:gd name="T32" fmla="*/ 17 w 23"/>
                  <a:gd name="T33" fmla="*/ 16 h 68"/>
                  <a:gd name="T34" fmla="*/ 16 w 23"/>
                  <a:gd name="T35" fmla="*/ 9 h 68"/>
                  <a:gd name="T36" fmla="*/ 13 w 23"/>
                  <a:gd name="T37" fmla="*/ 0 h 68"/>
                  <a:gd name="T38" fmla="*/ 13 w 23"/>
                  <a:gd name="T39" fmla="*/ 0 h 68"/>
                  <a:gd name="T40" fmla="*/ 8 w 23"/>
                  <a:gd name="T41" fmla="*/ 3 h 6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3" h="68">
                    <a:moveTo>
                      <a:pt x="11" y="4"/>
                    </a:moveTo>
                    <a:lnTo>
                      <a:pt x="11" y="4"/>
                    </a:lnTo>
                    <a:lnTo>
                      <a:pt x="16" y="14"/>
                    </a:lnTo>
                    <a:lnTo>
                      <a:pt x="16" y="24"/>
                    </a:lnTo>
                    <a:lnTo>
                      <a:pt x="15" y="34"/>
                    </a:lnTo>
                    <a:lnTo>
                      <a:pt x="12" y="44"/>
                    </a:lnTo>
                    <a:lnTo>
                      <a:pt x="8" y="52"/>
                    </a:lnTo>
                    <a:lnTo>
                      <a:pt x="4" y="57"/>
                    </a:lnTo>
                    <a:lnTo>
                      <a:pt x="1" y="62"/>
                    </a:lnTo>
                    <a:lnTo>
                      <a:pt x="0" y="64"/>
                    </a:lnTo>
                    <a:lnTo>
                      <a:pt x="4" y="68"/>
                    </a:lnTo>
                    <a:lnTo>
                      <a:pt x="7" y="67"/>
                    </a:lnTo>
                    <a:lnTo>
                      <a:pt x="9" y="62"/>
                    </a:lnTo>
                    <a:lnTo>
                      <a:pt x="14" y="55"/>
                    </a:lnTo>
                    <a:lnTo>
                      <a:pt x="18" y="46"/>
                    </a:lnTo>
                    <a:lnTo>
                      <a:pt x="22" y="36"/>
                    </a:lnTo>
                    <a:lnTo>
                      <a:pt x="23" y="24"/>
                    </a:lnTo>
                    <a:lnTo>
                      <a:pt x="22" y="13"/>
                    </a:lnTo>
                    <a:lnTo>
                      <a:pt x="17" y="0"/>
                    </a:lnTo>
                    <a:lnTo>
                      <a:pt x="1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21" name="Freeform 34">
                <a:extLst>
                  <a:ext uri="{FF2B5EF4-FFF2-40B4-BE49-F238E27FC236}">
                    <a16:creationId xmlns:a16="http://schemas.microsoft.com/office/drawing/2014/main" id="{3B638D6E-9937-E148-B2EE-EC1A2A2CD2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8" y="3926"/>
                <a:ext cx="53" cy="38"/>
              </a:xfrm>
              <a:custGeom>
                <a:avLst/>
                <a:gdLst>
                  <a:gd name="T0" fmla="*/ 0 w 79"/>
                  <a:gd name="T1" fmla="*/ 3 h 56"/>
                  <a:gd name="T2" fmla="*/ 0 w 79"/>
                  <a:gd name="T3" fmla="*/ 4 h 56"/>
                  <a:gd name="T4" fmla="*/ 1 w 79"/>
                  <a:gd name="T5" fmla="*/ 4 h 56"/>
                  <a:gd name="T6" fmla="*/ 2 w 79"/>
                  <a:gd name="T7" fmla="*/ 5 h 56"/>
                  <a:gd name="T8" fmla="*/ 3 w 79"/>
                  <a:gd name="T9" fmla="*/ 5 h 56"/>
                  <a:gd name="T10" fmla="*/ 6 w 79"/>
                  <a:gd name="T11" fmla="*/ 6 h 56"/>
                  <a:gd name="T12" fmla="*/ 9 w 79"/>
                  <a:gd name="T13" fmla="*/ 8 h 56"/>
                  <a:gd name="T14" fmla="*/ 13 w 79"/>
                  <a:gd name="T15" fmla="*/ 10 h 56"/>
                  <a:gd name="T16" fmla="*/ 17 w 79"/>
                  <a:gd name="T17" fmla="*/ 12 h 56"/>
                  <a:gd name="T18" fmla="*/ 21 w 79"/>
                  <a:gd name="T19" fmla="*/ 14 h 56"/>
                  <a:gd name="T20" fmla="*/ 24 w 79"/>
                  <a:gd name="T21" fmla="*/ 16 h 56"/>
                  <a:gd name="T22" fmla="*/ 29 w 79"/>
                  <a:gd name="T23" fmla="*/ 19 h 56"/>
                  <a:gd name="T24" fmla="*/ 33 w 79"/>
                  <a:gd name="T25" fmla="*/ 22 h 56"/>
                  <a:gd name="T26" fmla="*/ 37 w 79"/>
                  <a:gd name="T27" fmla="*/ 24 h 56"/>
                  <a:gd name="T28" fmla="*/ 41 w 79"/>
                  <a:gd name="T29" fmla="*/ 28 h 56"/>
                  <a:gd name="T30" fmla="*/ 44 w 79"/>
                  <a:gd name="T31" fmla="*/ 31 h 56"/>
                  <a:gd name="T32" fmla="*/ 47 w 79"/>
                  <a:gd name="T33" fmla="*/ 35 h 56"/>
                  <a:gd name="T34" fmla="*/ 49 w 79"/>
                  <a:gd name="T35" fmla="*/ 38 h 56"/>
                  <a:gd name="T36" fmla="*/ 53 w 79"/>
                  <a:gd name="T37" fmla="*/ 35 h 56"/>
                  <a:gd name="T38" fmla="*/ 50 w 79"/>
                  <a:gd name="T39" fmla="*/ 32 h 56"/>
                  <a:gd name="T40" fmla="*/ 47 w 79"/>
                  <a:gd name="T41" fmla="*/ 28 h 56"/>
                  <a:gd name="T42" fmla="*/ 44 w 79"/>
                  <a:gd name="T43" fmla="*/ 25 h 56"/>
                  <a:gd name="T44" fmla="*/ 40 w 79"/>
                  <a:gd name="T45" fmla="*/ 21 h 56"/>
                  <a:gd name="T46" fmla="*/ 36 w 79"/>
                  <a:gd name="T47" fmla="*/ 18 h 56"/>
                  <a:gd name="T48" fmla="*/ 32 w 79"/>
                  <a:gd name="T49" fmla="*/ 15 h 56"/>
                  <a:gd name="T50" fmla="*/ 28 w 79"/>
                  <a:gd name="T51" fmla="*/ 12 h 56"/>
                  <a:gd name="T52" fmla="*/ 23 w 79"/>
                  <a:gd name="T53" fmla="*/ 10 h 56"/>
                  <a:gd name="T54" fmla="*/ 18 w 79"/>
                  <a:gd name="T55" fmla="*/ 8 h 56"/>
                  <a:gd name="T56" fmla="*/ 15 w 79"/>
                  <a:gd name="T57" fmla="*/ 5 h 56"/>
                  <a:gd name="T58" fmla="*/ 11 w 79"/>
                  <a:gd name="T59" fmla="*/ 4 h 56"/>
                  <a:gd name="T60" fmla="*/ 8 w 79"/>
                  <a:gd name="T61" fmla="*/ 2 h 56"/>
                  <a:gd name="T62" fmla="*/ 6 w 79"/>
                  <a:gd name="T63" fmla="*/ 1 h 56"/>
                  <a:gd name="T64" fmla="*/ 3 w 79"/>
                  <a:gd name="T65" fmla="*/ 0 h 56"/>
                  <a:gd name="T66" fmla="*/ 2 w 79"/>
                  <a:gd name="T67" fmla="*/ 0 h 56"/>
                  <a:gd name="T68" fmla="*/ 2 w 79"/>
                  <a:gd name="T69" fmla="*/ 0 h 56"/>
                  <a:gd name="T70" fmla="*/ 3 w 79"/>
                  <a:gd name="T71" fmla="*/ 0 h 56"/>
                  <a:gd name="T72" fmla="*/ 0 w 79"/>
                  <a:gd name="T73" fmla="*/ 3 h 56"/>
                  <a:gd name="T74" fmla="*/ 0 w 79"/>
                  <a:gd name="T75" fmla="*/ 4 h 56"/>
                  <a:gd name="T76" fmla="*/ 0 w 79"/>
                  <a:gd name="T77" fmla="*/ 4 h 56"/>
                  <a:gd name="T78" fmla="*/ 0 w 79"/>
                  <a:gd name="T79" fmla="*/ 3 h 5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9" h="56">
                    <a:moveTo>
                      <a:pt x="0" y="5"/>
                    </a:moveTo>
                    <a:lnTo>
                      <a:pt x="0" y="6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5" y="8"/>
                    </a:lnTo>
                    <a:lnTo>
                      <a:pt x="9" y="9"/>
                    </a:lnTo>
                    <a:lnTo>
                      <a:pt x="13" y="12"/>
                    </a:lnTo>
                    <a:lnTo>
                      <a:pt x="19" y="14"/>
                    </a:lnTo>
                    <a:lnTo>
                      <a:pt x="25" y="17"/>
                    </a:lnTo>
                    <a:lnTo>
                      <a:pt x="31" y="21"/>
                    </a:lnTo>
                    <a:lnTo>
                      <a:pt x="36" y="24"/>
                    </a:lnTo>
                    <a:lnTo>
                      <a:pt x="43" y="28"/>
                    </a:lnTo>
                    <a:lnTo>
                      <a:pt x="49" y="32"/>
                    </a:lnTo>
                    <a:lnTo>
                      <a:pt x="55" y="36"/>
                    </a:lnTo>
                    <a:lnTo>
                      <a:pt x="61" y="41"/>
                    </a:lnTo>
                    <a:lnTo>
                      <a:pt x="65" y="46"/>
                    </a:lnTo>
                    <a:lnTo>
                      <a:pt x="70" y="51"/>
                    </a:lnTo>
                    <a:lnTo>
                      <a:pt x="73" y="56"/>
                    </a:lnTo>
                    <a:lnTo>
                      <a:pt x="79" y="52"/>
                    </a:lnTo>
                    <a:lnTo>
                      <a:pt x="74" y="47"/>
                    </a:lnTo>
                    <a:lnTo>
                      <a:pt x="70" y="41"/>
                    </a:lnTo>
                    <a:lnTo>
                      <a:pt x="65" y="37"/>
                    </a:lnTo>
                    <a:lnTo>
                      <a:pt x="59" y="31"/>
                    </a:lnTo>
                    <a:lnTo>
                      <a:pt x="53" y="27"/>
                    </a:lnTo>
                    <a:lnTo>
                      <a:pt x="47" y="22"/>
                    </a:lnTo>
                    <a:lnTo>
                      <a:pt x="41" y="18"/>
                    </a:lnTo>
                    <a:lnTo>
                      <a:pt x="34" y="15"/>
                    </a:lnTo>
                    <a:lnTo>
                      <a:pt x="27" y="12"/>
                    </a:lnTo>
                    <a:lnTo>
                      <a:pt x="23" y="8"/>
                    </a:lnTo>
                    <a:lnTo>
                      <a:pt x="17" y="6"/>
                    </a:lnTo>
                    <a:lnTo>
                      <a:pt x="12" y="3"/>
                    </a:lnTo>
                    <a:lnTo>
                      <a:pt x="9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22" name="Freeform 35">
                <a:extLst>
                  <a:ext uri="{FF2B5EF4-FFF2-40B4-BE49-F238E27FC236}">
                    <a16:creationId xmlns:a16="http://schemas.microsoft.com/office/drawing/2014/main" id="{FDEDE6C5-5207-28EB-5539-3259308B1F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4" y="3841"/>
                <a:ext cx="78" cy="87"/>
              </a:xfrm>
              <a:custGeom>
                <a:avLst/>
                <a:gdLst>
                  <a:gd name="T0" fmla="*/ 0 w 115"/>
                  <a:gd name="T1" fmla="*/ 2 h 131"/>
                  <a:gd name="T2" fmla="*/ 0 w 115"/>
                  <a:gd name="T3" fmla="*/ 2 h 131"/>
                  <a:gd name="T4" fmla="*/ 2 w 115"/>
                  <a:gd name="T5" fmla="*/ 7 h 131"/>
                  <a:gd name="T6" fmla="*/ 5 w 115"/>
                  <a:gd name="T7" fmla="*/ 11 h 131"/>
                  <a:gd name="T8" fmla="*/ 10 w 115"/>
                  <a:gd name="T9" fmla="*/ 17 h 131"/>
                  <a:gd name="T10" fmla="*/ 16 w 115"/>
                  <a:gd name="T11" fmla="*/ 23 h 131"/>
                  <a:gd name="T12" fmla="*/ 21 w 115"/>
                  <a:gd name="T13" fmla="*/ 30 h 131"/>
                  <a:gd name="T14" fmla="*/ 27 w 115"/>
                  <a:gd name="T15" fmla="*/ 37 h 131"/>
                  <a:gd name="T16" fmla="*/ 33 w 115"/>
                  <a:gd name="T17" fmla="*/ 44 h 131"/>
                  <a:gd name="T18" fmla="*/ 41 w 115"/>
                  <a:gd name="T19" fmla="*/ 50 h 131"/>
                  <a:gd name="T20" fmla="*/ 47 w 115"/>
                  <a:gd name="T21" fmla="*/ 58 h 131"/>
                  <a:gd name="T22" fmla="*/ 53 w 115"/>
                  <a:gd name="T23" fmla="*/ 64 h 131"/>
                  <a:gd name="T24" fmla="*/ 60 w 115"/>
                  <a:gd name="T25" fmla="*/ 70 h 131"/>
                  <a:gd name="T26" fmla="*/ 64 w 115"/>
                  <a:gd name="T27" fmla="*/ 76 h 131"/>
                  <a:gd name="T28" fmla="*/ 69 w 115"/>
                  <a:gd name="T29" fmla="*/ 80 h 131"/>
                  <a:gd name="T30" fmla="*/ 72 w 115"/>
                  <a:gd name="T31" fmla="*/ 84 h 131"/>
                  <a:gd name="T32" fmla="*/ 74 w 115"/>
                  <a:gd name="T33" fmla="*/ 86 h 131"/>
                  <a:gd name="T34" fmla="*/ 75 w 115"/>
                  <a:gd name="T35" fmla="*/ 87 h 131"/>
                  <a:gd name="T36" fmla="*/ 78 w 115"/>
                  <a:gd name="T37" fmla="*/ 84 h 131"/>
                  <a:gd name="T38" fmla="*/ 77 w 115"/>
                  <a:gd name="T39" fmla="*/ 83 h 131"/>
                  <a:gd name="T40" fmla="*/ 75 w 115"/>
                  <a:gd name="T41" fmla="*/ 80 h 131"/>
                  <a:gd name="T42" fmla="*/ 72 w 115"/>
                  <a:gd name="T43" fmla="*/ 78 h 131"/>
                  <a:gd name="T44" fmla="*/ 67 w 115"/>
                  <a:gd name="T45" fmla="*/ 73 h 131"/>
                  <a:gd name="T46" fmla="*/ 62 w 115"/>
                  <a:gd name="T47" fmla="*/ 68 h 131"/>
                  <a:gd name="T48" fmla="*/ 56 w 115"/>
                  <a:gd name="T49" fmla="*/ 62 h 131"/>
                  <a:gd name="T50" fmla="*/ 50 w 115"/>
                  <a:gd name="T51" fmla="*/ 55 h 131"/>
                  <a:gd name="T52" fmla="*/ 43 w 115"/>
                  <a:gd name="T53" fmla="*/ 48 h 131"/>
                  <a:gd name="T54" fmla="*/ 37 w 115"/>
                  <a:gd name="T55" fmla="*/ 41 h 131"/>
                  <a:gd name="T56" fmla="*/ 31 w 115"/>
                  <a:gd name="T57" fmla="*/ 34 h 131"/>
                  <a:gd name="T58" fmla="*/ 24 w 115"/>
                  <a:gd name="T59" fmla="*/ 27 h 131"/>
                  <a:gd name="T60" fmla="*/ 19 w 115"/>
                  <a:gd name="T61" fmla="*/ 20 h 131"/>
                  <a:gd name="T62" fmla="*/ 14 w 115"/>
                  <a:gd name="T63" fmla="*/ 14 h 131"/>
                  <a:gd name="T64" fmla="*/ 9 w 115"/>
                  <a:gd name="T65" fmla="*/ 9 h 131"/>
                  <a:gd name="T66" fmla="*/ 6 w 115"/>
                  <a:gd name="T67" fmla="*/ 3 h 131"/>
                  <a:gd name="T68" fmla="*/ 4 w 115"/>
                  <a:gd name="T69" fmla="*/ 0 h 131"/>
                  <a:gd name="T70" fmla="*/ 4 w 115"/>
                  <a:gd name="T71" fmla="*/ 0 h 131"/>
                  <a:gd name="T72" fmla="*/ 0 w 115"/>
                  <a:gd name="T73" fmla="*/ 2 h 13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15" h="131">
                    <a:moveTo>
                      <a:pt x="0" y="3"/>
                    </a:moveTo>
                    <a:lnTo>
                      <a:pt x="0" y="3"/>
                    </a:lnTo>
                    <a:lnTo>
                      <a:pt x="3" y="10"/>
                    </a:lnTo>
                    <a:lnTo>
                      <a:pt x="8" y="17"/>
                    </a:lnTo>
                    <a:lnTo>
                      <a:pt x="15" y="25"/>
                    </a:lnTo>
                    <a:lnTo>
                      <a:pt x="23" y="35"/>
                    </a:lnTo>
                    <a:lnTo>
                      <a:pt x="31" y="45"/>
                    </a:lnTo>
                    <a:lnTo>
                      <a:pt x="40" y="56"/>
                    </a:lnTo>
                    <a:lnTo>
                      <a:pt x="49" y="66"/>
                    </a:lnTo>
                    <a:lnTo>
                      <a:pt x="60" y="76"/>
                    </a:lnTo>
                    <a:lnTo>
                      <a:pt x="69" y="88"/>
                    </a:lnTo>
                    <a:lnTo>
                      <a:pt x="78" y="97"/>
                    </a:lnTo>
                    <a:lnTo>
                      <a:pt x="88" y="106"/>
                    </a:lnTo>
                    <a:lnTo>
                      <a:pt x="94" y="115"/>
                    </a:lnTo>
                    <a:lnTo>
                      <a:pt x="101" y="121"/>
                    </a:lnTo>
                    <a:lnTo>
                      <a:pt x="106" y="126"/>
                    </a:lnTo>
                    <a:lnTo>
                      <a:pt x="109" y="129"/>
                    </a:lnTo>
                    <a:lnTo>
                      <a:pt x="111" y="131"/>
                    </a:lnTo>
                    <a:lnTo>
                      <a:pt x="115" y="126"/>
                    </a:lnTo>
                    <a:lnTo>
                      <a:pt x="114" y="125"/>
                    </a:lnTo>
                    <a:lnTo>
                      <a:pt x="111" y="121"/>
                    </a:lnTo>
                    <a:lnTo>
                      <a:pt x="106" y="117"/>
                    </a:lnTo>
                    <a:lnTo>
                      <a:pt x="99" y="110"/>
                    </a:lnTo>
                    <a:lnTo>
                      <a:pt x="92" y="102"/>
                    </a:lnTo>
                    <a:lnTo>
                      <a:pt x="83" y="93"/>
                    </a:lnTo>
                    <a:lnTo>
                      <a:pt x="74" y="83"/>
                    </a:lnTo>
                    <a:lnTo>
                      <a:pt x="64" y="72"/>
                    </a:lnTo>
                    <a:lnTo>
                      <a:pt x="54" y="62"/>
                    </a:lnTo>
                    <a:lnTo>
                      <a:pt x="45" y="51"/>
                    </a:lnTo>
                    <a:lnTo>
                      <a:pt x="36" y="41"/>
                    </a:lnTo>
                    <a:lnTo>
                      <a:pt x="28" y="30"/>
                    </a:lnTo>
                    <a:lnTo>
                      <a:pt x="20" y="21"/>
                    </a:lnTo>
                    <a:lnTo>
                      <a:pt x="14" y="13"/>
                    </a:lnTo>
                    <a:lnTo>
                      <a:pt x="9" y="5"/>
                    </a:lnTo>
                    <a:lnTo>
                      <a:pt x="6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23" name="Freeform 36">
                <a:extLst>
                  <a:ext uri="{FF2B5EF4-FFF2-40B4-BE49-F238E27FC236}">
                    <a16:creationId xmlns:a16="http://schemas.microsoft.com/office/drawing/2014/main" id="{E906077D-C174-5EB1-E3CE-0327DC30C2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6" y="3774"/>
                <a:ext cx="23" cy="68"/>
              </a:xfrm>
              <a:custGeom>
                <a:avLst/>
                <a:gdLst>
                  <a:gd name="T0" fmla="*/ 1 w 35"/>
                  <a:gd name="T1" fmla="*/ 4 h 102"/>
                  <a:gd name="T2" fmla="*/ 0 w 35"/>
                  <a:gd name="T3" fmla="*/ 3 h 102"/>
                  <a:gd name="T4" fmla="*/ 0 w 35"/>
                  <a:gd name="T5" fmla="*/ 3 h 102"/>
                  <a:gd name="T6" fmla="*/ 1 w 35"/>
                  <a:gd name="T7" fmla="*/ 5 h 102"/>
                  <a:gd name="T8" fmla="*/ 1 w 35"/>
                  <a:gd name="T9" fmla="*/ 7 h 102"/>
                  <a:gd name="T10" fmla="*/ 1 w 35"/>
                  <a:gd name="T11" fmla="*/ 10 h 102"/>
                  <a:gd name="T12" fmla="*/ 3 w 35"/>
                  <a:gd name="T13" fmla="*/ 14 h 102"/>
                  <a:gd name="T14" fmla="*/ 4 w 35"/>
                  <a:gd name="T15" fmla="*/ 19 h 102"/>
                  <a:gd name="T16" fmla="*/ 5 w 35"/>
                  <a:gd name="T17" fmla="*/ 23 h 102"/>
                  <a:gd name="T18" fmla="*/ 7 w 35"/>
                  <a:gd name="T19" fmla="*/ 29 h 102"/>
                  <a:gd name="T20" fmla="*/ 8 w 35"/>
                  <a:gd name="T21" fmla="*/ 34 h 102"/>
                  <a:gd name="T22" fmla="*/ 9 w 35"/>
                  <a:gd name="T23" fmla="*/ 39 h 102"/>
                  <a:gd name="T24" fmla="*/ 11 w 35"/>
                  <a:gd name="T25" fmla="*/ 45 h 102"/>
                  <a:gd name="T26" fmla="*/ 13 w 35"/>
                  <a:gd name="T27" fmla="*/ 50 h 102"/>
                  <a:gd name="T28" fmla="*/ 14 w 35"/>
                  <a:gd name="T29" fmla="*/ 55 h 102"/>
                  <a:gd name="T30" fmla="*/ 16 w 35"/>
                  <a:gd name="T31" fmla="*/ 60 h 102"/>
                  <a:gd name="T32" fmla="*/ 18 w 35"/>
                  <a:gd name="T33" fmla="*/ 64 h 102"/>
                  <a:gd name="T34" fmla="*/ 19 w 35"/>
                  <a:gd name="T35" fmla="*/ 68 h 102"/>
                  <a:gd name="T36" fmla="*/ 23 w 35"/>
                  <a:gd name="T37" fmla="*/ 66 h 102"/>
                  <a:gd name="T38" fmla="*/ 21 w 35"/>
                  <a:gd name="T39" fmla="*/ 63 h 102"/>
                  <a:gd name="T40" fmla="*/ 20 w 35"/>
                  <a:gd name="T41" fmla="*/ 59 h 102"/>
                  <a:gd name="T42" fmla="*/ 18 w 35"/>
                  <a:gd name="T43" fmla="*/ 54 h 102"/>
                  <a:gd name="T44" fmla="*/ 16 w 35"/>
                  <a:gd name="T45" fmla="*/ 49 h 102"/>
                  <a:gd name="T46" fmla="*/ 15 w 35"/>
                  <a:gd name="T47" fmla="*/ 43 h 102"/>
                  <a:gd name="T48" fmla="*/ 14 w 35"/>
                  <a:gd name="T49" fmla="*/ 39 h 102"/>
                  <a:gd name="T50" fmla="*/ 12 w 35"/>
                  <a:gd name="T51" fmla="*/ 33 h 102"/>
                  <a:gd name="T52" fmla="*/ 11 w 35"/>
                  <a:gd name="T53" fmla="*/ 28 h 102"/>
                  <a:gd name="T54" fmla="*/ 9 w 35"/>
                  <a:gd name="T55" fmla="*/ 23 h 102"/>
                  <a:gd name="T56" fmla="*/ 9 w 35"/>
                  <a:gd name="T57" fmla="*/ 17 h 102"/>
                  <a:gd name="T58" fmla="*/ 7 w 35"/>
                  <a:gd name="T59" fmla="*/ 13 h 102"/>
                  <a:gd name="T60" fmla="*/ 6 w 35"/>
                  <a:gd name="T61" fmla="*/ 9 h 102"/>
                  <a:gd name="T62" fmla="*/ 5 w 35"/>
                  <a:gd name="T63" fmla="*/ 7 h 102"/>
                  <a:gd name="T64" fmla="*/ 5 w 35"/>
                  <a:gd name="T65" fmla="*/ 3 h 102"/>
                  <a:gd name="T66" fmla="*/ 4 w 35"/>
                  <a:gd name="T67" fmla="*/ 2 h 102"/>
                  <a:gd name="T68" fmla="*/ 4 w 35"/>
                  <a:gd name="T69" fmla="*/ 2 h 102"/>
                  <a:gd name="T70" fmla="*/ 3 w 35"/>
                  <a:gd name="T71" fmla="*/ 0 h 102"/>
                  <a:gd name="T72" fmla="*/ 4 w 35"/>
                  <a:gd name="T73" fmla="*/ 2 h 102"/>
                  <a:gd name="T74" fmla="*/ 4 w 35"/>
                  <a:gd name="T75" fmla="*/ 0 h 102"/>
                  <a:gd name="T76" fmla="*/ 3 w 35"/>
                  <a:gd name="T77" fmla="*/ 0 h 102"/>
                  <a:gd name="T78" fmla="*/ 1 w 35"/>
                  <a:gd name="T79" fmla="*/ 4 h 10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35" h="102">
                    <a:moveTo>
                      <a:pt x="2" y="6"/>
                    </a:moveTo>
                    <a:lnTo>
                      <a:pt x="0" y="4"/>
                    </a:lnTo>
                    <a:lnTo>
                      <a:pt x="0" y="5"/>
                    </a:lnTo>
                    <a:lnTo>
                      <a:pt x="1" y="7"/>
                    </a:lnTo>
                    <a:lnTo>
                      <a:pt x="1" y="11"/>
                    </a:lnTo>
                    <a:lnTo>
                      <a:pt x="2" y="15"/>
                    </a:lnTo>
                    <a:lnTo>
                      <a:pt x="4" y="21"/>
                    </a:lnTo>
                    <a:lnTo>
                      <a:pt x="6" y="28"/>
                    </a:lnTo>
                    <a:lnTo>
                      <a:pt x="8" y="35"/>
                    </a:lnTo>
                    <a:lnTo>
                      <a:pt x="11" y="43"/>
                    </a:lnTo>
                    <a:lnTo>
                      <a:pt x="12" y="51"/>
                    </a:lnTo>
                    <a:lnTo>
                      <a:pt x="14" y="59"/>
                    </a:lnTo>
                    <a:lnTo>
                      <a:pt x="17" y="67"/>
                    </a:lnTo>
                    <a:lnTo>
                      <a:pt x="20" y="75"/>
                    </a:lnTo>
                    <a:lnTo>
                      <a:pt x="22" y="83"/>
                    </a:lnTo>
                    <a:lnTo>
                      <a:pt x="24" y="90"/>
                    </a:lnTo>
                    <a:lnTo>
                      <a:pt x="27" y="96"/>
                    </a:lnTo>
                    <a:lnTo>
                      <a:pt x="29" y="102"/>
                    </a:lnTo>
                    <a:lnTo>
                      <a:pt x="35" y="99"/>
                    </a:lnTo>
                    <a:lnTo>
                      <a:pt x="32" y="95"/>
                    </a:lnTo>
                    <a:lnTo>
                      <a:pt x="30" y="88"/>
                    </a:lnTo>
                    <a:lnTo>
                      <a:pt x="28" y="81"/>
                    </a:lnTo>
                    <a:lnTo>
                      <a:pt x="25" y="74"/>
                    </a:lnTo>
                    <a:lnTo>
                      <a:pt x="23" y="65"/>
                    </a:lnTo>
                    <a:lnTo>
                      <a:pt x="21" y="58"/>
                    </a:lnTo>
                    <a:lnTo>
                      <a:pt x="19" y="49"/>
                    </a:lnTo>
                    <a:lnTo>
                      <a:pt x="16" y="42"/>
                    </a:lnTo>
                    <a:lnTo>
                      <a:pt x="14" y="34"/>
                    </a:lnTo>
                    <a:lnTo>
                      <a:pt x="13" y="26"/>
                    </a:lnTo>
                    <a:lnTo>
                      <a:pt x="11" y="20"/>
                    </a:lnTo>
                    <a:lnTo>
                      <a:pt x="9" y="14"/>
                    </a:lnTo>
                    <a:lnTo>
                      <a:pt x="8" y="10"/>
                    </a:lnTo>
                    <a:lnTo>
                      <a:pt x="7" y="5"/>
                    </a:lnTo>
                    <a:lnTo>
                      <a:pt x="6" y="3"/>
                    </a:lnTo>
                    <a:lnTo>
                      <a:pt x="4" y="0"/>
                    </a:lnTo>
                    <a:lnTo>
                      <a:pt x="6" y="3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24" name="Freeform 37">
                <a:extLst>
                  <a:ext uri="{FF2B5EF4-FFF2-40B4-BE49-F238E27FC236}">
                    <a16:creationId xmlns:a16="http://schemas.microsoft.com/office/drawing/2014/main" id="{D27E6F1F-0501-C18E-CE0F-1BACB3A4FF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4" y="3726"/>
                <a:ext cx="194" cy="51"/>
              </a:xfrm>
              <a:custGeom>
                <a:avLst/>
                <a:gdLst>
                  <a:gd name="T0" fmla="*/ 4 w 292"/>
                  <a:gd name="T1" fmla="*/ 4 h 76"/>
                  <a:gd name="T2" fmla="*/ 1 w 292"/>
                  <a:gd name="T3" fmla="*/ 5 h 76"/>
                  <a:gd name="T4" fmla="*/ 193 w 292"/>
                  <a:gd name="T5" fmla="*/ 51 h 76"/>
                  <a:gd name="T6" fmla="*/ 194 w 292"/>
                  <a:gd name="T7" fmla="*/ 47 h 76"/>
                  <a:gd name="T8" fmla="*/ 3 w 292"/>
                  <a:gd name="T9" fmla="*/ 1 h 76"/>
                  <a:gd name="T10" fmla="*/ 0 w 292"/>
                  <a:gd name="T11" fmla="*/ 1 h 76"/>
                  <a:gd name="T12" fmla="*/ 3 w 292"/>
                  <a:gd name="T13" fmla="*/ 1 h 76"/>
                  <a:gd name="T14" fmla="*/ 1 w 292"/>
                  <a:gd name="T15" fmla="*/ 0 h 76"/>
                  <a:gd name="T16" fmla="*/ 0 w 292"/>
                  <a:gd name="T17" fmla="*/ 1 h 76"/>
                  <a:gd name="T18" fmla="*/ 4 w 292"/>
                  <a:gd name="T19" fmla="*/ 4 h 7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92" h="76">
                    <a:moveTo>
                      <a:pt x="6" y="6"/>
                    </a:moveTo>
                    <a:lnTo>
                      <a:pt x="2" y="7"/>
                    </a:lnTo>
                    <a:lnTo>
                      <a:pt x="290" y="76"/>
                    </a:lnTo>
                    <a:lnTo>
                      <a:pt x="292" y="70"/>
                    </a:lnTo>
                    <a:lnTo>
                      <a:pt x="4" y="1"/>
                    </a:lnTo>
                    <a:lnTo>
                      <a:pt x="0" y="2"/>
                    </a:lnTo>
                    <a:lnTo>
                      <a:pt x="4" y="1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25" name="Freeform 38">
                <a:extLst>
                  <a:ext uri="{FF2B5EF4-FFF2-40B4-BE49-F238E27FC236}">
                    <a16:creationId xmlns:a16="http://schemas.microsoft.com/office/drawing/2014/main" id="{9EBBE504-43A1-8EC8-ACDB-D4D80F6ACC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5" y="2493"/>
                <a:ext cx="313" cy="1351"/>
              </a:xfrm>
              <a:custGeom>
                <a:avLst/>
                <a:gdLst>
                  <a:gd name="T0" fmla="*/ 35 w 471"/>
                  <a:gd name="T1" fmla="*/ 1209 h 2004"/>
                  <a:gd name="T2" fmla="*/ 0 w 471"/>
                  <a:gd name="T3" fmla="*/ 102 h 2004"/>
                  <a:gd name="T4" fmla="*/ 313 w 471"/>
                  <a:gd name="T5" fmla="*/ 12 h 2004"/>
                  <a:gd name="T6" fmla="*/ 286 w 471"/>
                  <a:gd name="T7" fmla="*/ 603 h 2004"/>
                  <a:gd name="T8" fmla="*/ 285 w 471"/>
                  <a:gd name="T9" fmla="*/ 610 h 2004"/>
                  <a:gd name="T10" fmla="*/ 284 w 471"/>
                  <a:gd name="T11" fmla="*/ 624 h 2004"/>
                  <a:gd name="T12" fmla="*/ 283 w 471"/>
                  <a:gd name="T13" fmla="*/ 644 h 2004"/>
                  <a:gd name="T14" fmla="*/ 281 w 471"/>
                  <a:gd name="T15" fmla="*/ 670 h 2004"/>
                  <a:gd name="T16" fmla="*/ 279 w 471"/>
                  <a:gd name="T17" fmla="*/ 701 h 2004"/>
                  <a:gd name="T18" fmla="*/ 276 w 471"/>
                  <a:gd name="T19" fmla="*/ 738 h 2004"/>
                  <a:gd name="T20" fmla="*/ 274 w 471"/>
                  <a:gd name="T21" fmla="*/ 778 h 2004"/>
                  <a:gd name="T22" fmla="*/ 271 w 471"/>
                  <a:gd name="T23" fmla="*/ 822 h 2004"/>
                  <a:gd name="T24" fmla="*/ 268 w 471"/>
                  <a:gd name="T25" fmla="*/ 870 h 2004"/>
                  <a:gd name="T26" fmla="*/ 265 w 471"/>
                  <a:gd name="T27" fmla="*/ 921 h 2004"/>
                  <a:gd name="T28" fmla="*/ 262 w 471"/>
                  <a:gd name="T29" fmla="*/ 973 h 2004"/>
                  <a:gd name="T30" fmla="*/ 259 w 471"/>
                  <a:gd name="T31" fmla="*/ 1029 h 2004"/>
                  <a:gd name="T32" fmla="*/ 255 w 471"/>
                  <a:gd name="T33" fmla="*/ 1086 h 2004"/>
                  <a:gd name="T34" fmla="*/ 253 w 471"/>
                  <a:gd name="T35" fmla="*/ 1144 h 2004"/>
                  <a:gd name="T36" fmla="*/ 249 w 471"/>
                  <a:gd name="T37" fmla="*/ 1203 h 2004"/>
                  <a:gd name="T38" fmla="*/ 247 w 471"/>
                  <a:gd name="T39" fmla="*/ 1236 h 2004"/>
                  <a:gd name="T40" fmla="*/ 248 w 471"/>
                  <a:gd name="T41" fmla="*/ 1246 h 2004"/>
                  <a:gd name="T42" fmla="*/ 249 w 471"/>
                  <a:gd name="T43" fmla="*/ 1257 h 2004"/>
                  <a:gd name="T44" fmla="*/ 250 w 471"/>
                  <a:gd name="T45" fmla="*/ 1269 h 2004"/>
                  <a:gd name="T46" fmla="*/ 251 w 471"/>
                  <a:gd name="T47" fmla="*/ 1282 h 2004"/>
                  <a:gd name="T48" fmla="*/ 253 w 471"/>
                  <a:gd name="T49" fmla="*/ 1295 h 2004"/>
                  <a:gd name="T50" fmla="*/ 253 w 471"/>
                  <a:gd name="T51" fmla="*/ 1307 h 2004"/>
                  <a:gd name="T52" fmla="*/ 253 w 471"/>
                  <a:gd name="T53" fmla="*/ 1316 h 2004"/>
                  <a:gd name="T54" fmla="*/ 243 w 471"/>
                  <a:gd name="T55" fmla="*/ 1329 h 2004"/>
                  <a:gd name="T56" fmla="*/ 220 w 471"/>
                  <a:gd name="T57" fmla="*/ 1341 h 2004"/>
                  <a:gd name="T58" fmla="*/ 199 w 471"/>
                  <a:gd name="T59" fmla="*/ 1348 h 2004"/>
                  <a:gd name="T60" fmla="*/ 178 w 471"/>
                  <a:gd name="T61" fmla="*/ 1351 h 2004"/>
                  <a:gd name="T62" fmla="*/ 158 w 471"/>
                  <a:gd name="T63" fmla="*/ 1350 h 2004"/>
                  <a:gd name="T64" fmla="*/ 139 w 471"/>
                  <a:gd name="T65" fmla="*/ 1347 h 2004"/>
                  <a:gd name="T66" fmla="*/ 122 w 471"/>
                  <a:gd name="T67" fmla="*/ 1342 h 2004"/>
                  <a:gd name="T68" fmla="*/ 104 w 471"/>
                  <a:gd name="T69" fmla="*/ 1334 h 2004"/>
                  <a:gd name="T70" fmla="*/ 90 w 471"/>
                  <a:gd name="T71" fmla="*/ 1325 h 2004"/>
                  <a:gd name="T72" fmla="*/ 76 w 471"/>
                  <a:gd name="T73" fmla="*/ 1315 h 2004"/>
                  <a:gd name="T74" fmla="*/ 64 w 471"/>
                  <a:gd name="T75" fmla="*/ 1305 h 2004"/>
                  <a:gd name="T76" fmla="*/ 54 w 471"/>
                  <a:gd name="T77" fmla="*/ 1296 h 2004"/>
                  <a:gd name="T78" fmla="*/ 45 w 471"/>
                  <a:gd name="T79" fmla="*/ 1288 h 2004"/>
                  <a:gd name="T80" fmla="*/ 39 w 471"/>
                  <a:gd name="T81" fmla="*/ 1280 h 2004"/>
                  <a:gd name="T82" fmla="*/ 34 w 471"/>
                  <a:gd name="T83" fmla="*/ 1274 h 2004"/>
                  <a:gd name="T84" fmla="*/ 32 w 471"/>
                  <a:gd name="T85" fmla="*/ 1271 h 200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471" h="2004">
                    <a:moveTo>
                      <a:pt x="47" y="1886"/>
                    </a:moveTo>
                    <a:lnTo>
                      <a:pt x="53" y="1793"/>
                    </a:lnTo>
                    <a:lnTo>
                      <a:pt x="78" y="977"/>
                    </a:lnTo>
                    <a:lnTo>
                      <a:pt x="0" y="151"/>
                    </a:lnTo>
                    <a:lnTo>
                      <a:pt x="21" y="0"/>
                    </a:lnTo>
                    <a:lnTo>
                      <a:pt x="471" y="18"/>
                    </a:lnTo>
                    <a:lnTo>
                      <a:pt x="430" y="894"/>
                    </a:lnTo>
                    <a:lnTo>
                      <a:pt x="430" y="895"/>
                    </a:lnTo>
                    <a:lnTo>
                      <a:pt x="429" y="899"/>
                    </a:lnTo>
                    <a:lnTo>
                      <a:pt x="429" y="905"/>
                    </a:lnTo>
                    <a:lnTo>
                      <a:pt x="429" y="914"/>
                    </a:lnTo>
                    <a:lnTo>
                      <a:pt x="428" y="926"/>
                    </a:lnTo>
                    <a:lnTo>
                      <a:pt x="427" y="940"/>
                    </a:lnTo>
                    <a:lnTo>
                      <a:pt x="426" y="956"/>
                    </a:lnTo>
                    <a:lnTo>
                      <a:pt x="425" y="974"/>
                    </a:lnTo>
                    <a:lnTo>
                      <a:pt x="423" y="994"/>
                    </a:lnTo>
                    <a:lnTo>
                      <a:pt x="422" y="1017"/>
                    </a:lnTo>
                    <a:lnTo>
                      <a:pt x="420" y="1040"/>
                    </a:lnTo>
                    <a:lnTo>
                      <a:pt x="418" y="1066"/>
                    </a:lnTo>
                    <a:lnTo>
                      <a:pt x="416" y="1094"/>
                    </a:lnTo>
                    <a:lnTo>
                      <a:pt x="414" y="1123"/>
                    </a:lnTo>
                    <a:lnTo>
                      <a:pt x="413" y="1154"/>
                    </a:lnTo>
                    <a:lnTo>
                      <a:pt x="411" y="1186"/>
                    </a:lnTo>
                    <a:lnTo>
                      <a:pt x="408" y="1220"/>
                    </a:lnTo>
                    <a:lnTo>
                      <a:pt x="406" y="1254"/>
                    </a:lnTo>
                    <a:lnTo>
                      <a:pt x="404" y="1291"/>
                    </a:lnTo>
                    <a:lnTo>
                      <a:pt x="401" y="1328"/>
                    </a:lnTo>
                    <a:lnTo>
                      <a:pt x="399" y="1366"/>
                    </a:lnTo>
                    <a:lnTo>
                      <a:pt x="397" y="1405"/>
                    </a:lnTo>
                    <a:lnTo>
                      <a:pt x="395" y="1444"/>
                    </a:lnTo>
                    <a:lnTo>
                      <a:pt x="391" y="1486"/>
                    </a:lnTo>
                    <a:lnTo>
                      <a:pt x="389" y="1527"/>
                    </a:lnTo>
                    <a:lnTo>
                      <a:pt x="386" y="1569"/>
                    </a:lnTo>
                    <a:lnTo>
                      <a:pt x="384" y="1611"/>
                    </a:lnTo>
                    <a:lnTo>
                      <a:pt x="382" y="1654"/>
                    </a:lnTo>
                    <a:lnTo>
                      <a:pt x="380" y="1697"/>
                    </a:lnTo>
                    <a:lnTo>
                      <a:pt x="376" y="1740"/>
                    </a:lnTo>
                    <a:lnTo>
                      <a:pt x="374" y="1784"/>
                    </a:lnTo>
                    <a:lnTo>
                      <a:pt x="372" y="1828"/>
                    </a:lnTo>
                    <a:lnTo>
                      <a:pt x="372" y="1834"/>
                    </a:lnTo>
                    <a:lnTo>
                      <a:pt x="372" y="1841"/>
                    </a:lnTo>
                    <a:lnTo>
                      <a:pt x="373" y="1848"/>
                    </a:lnTo>
                    <a:lnTo>
                      <a:pt x="373" y="1856"/>
                    </a:lnTo>
                    <a:lnTo>
                      <a:pt x="374" y="1865"/>
                    </a:lnTo>
                    <a:lnTo>
                      <a:pt x="375" y="1874"/>
                    </a:lnTo>
                    <a:lnTo>
                      <a:pt x="376" y="1883"/>
                    </a:lnTo>
                    <a:lnTo>
                      <a:pt x="376" y="1892"/>
                    </a:lnTo>
                    <a:lnTo>
                      <a:pt x="377" y="1902"/>
                    </a:lnTo>
                    <a:lnTo>
                      <a:pt x="378" y="1912"/>
                    </a:lnTo>
                    <a:lnTo>
                      <a:pt x="380" y="1921"/>
                    </a:lnTo>
                    <a:lnTo>
                      <a:pt x="381" y="1929"/>
                    </a:lnTo>
                    <a:lnTo>
                      <a:pt x="381" y="1939"/>
                    </a:lnTo>
                    <a:lnTo>
                      <a:pt x="381" y="1945"/>
                    </a:lnTo>
                    <a:lnTo>
                      <a:pt x="381" y="1952"/>
                    </a:lnTo>
                    <a:lnTo>
                      <a:pt x="381" y="1959"/>
                    </a:lnTo>
                    <a:lnTo>
                      <a:pt x="365" y="1971"/>
                    </a:lnTo>
                    <a:lnTo>
                      <a:pt x="347" y="1980"/>
                    </a:lnTo>
                    <a:lnTo>
                      <a:pt x="331" y="1989"/>
                    </a:lnTo>
                    <a:lnTo>
                      <a:pt x="315" y="1995"/>
                    </a:lnTo>
                    <a:lnTo>
                      <a:pt x="299" y="2000"/>
                    </a:lnTo>
                    <a:lnTo>
                      <a:pt x="283" y="2003"/>
                    </a:lnTo>
                    <a:lnTo>
                      <a:pt x="268" y="2004"/>
                    </a:lnTo>
                    <a:lnTo>
                      <a:pt x="253" y="2004"/>
                    </a:lnTo>
                    <a:lnTo>
                      <a:pt x="238" y="2003"/>
                    </a:lnTo>
                    <a:lnTo>
                      <a:pt x="223" y="2002"/>
                    </a:lnTo>
                    <a:lnTo>
                      <a:pt x="209" y="1998"/>
                    </a:lnTo>
                    <a:lnTo>
                      <a:pt x="195" y="1995"/>
                    </a:lnTo>
                    <a:lnTo>
                      <a:pt x="183" y="1990"/>
                    </a:lnTo>
                    <a:lnTo>
                      <a:pt x="170" y="1985"/>
                    </a:lnTo>
                    <a:lnTo>
                      <a:pt x="157" y="1979"/>
                    </a:lnTo>
                    <a:lnTo>
                      <a:pt x="146" y="1973"/>
                    </a:lnTo>
                    <a:lnTo>
                      <a:pt x="135" y="1966"/>
                    </a:lnTo>
                    <a:lnTo>
                      <a:pt x="125" y="1959"/>
                    </a:lnTo>
                    <a:lnTo>
                      <a:pt x="115" y="1951"/>
                    </a:lnTo>
                    <a:lnTo>
                      <a:pt x="105" y="1944"/>
                    </a:lnTo>
                    <a:lnTo>
                      <a:pt x="96" y="1936"/>
                    </a:lnTo>
                    <a:lnTo>
                      <a:pt x="88" y="1929"/>
                    </a:lnTo>
                    <a:lnTo>
                      <a:pt x="81" y="1922"/>
                    </a:lnTo>
                    <a:lnTo>
                      <a:pt x="74" y="1916"/>
                    </a:lnTo>
                    <a:lnTo>
                      <a:pt x="67" y="1910"/>
                    </a:lnTo>
                    <a:lnTo>
                      <a:pt x="63" y="1904"/>
                    </a:lnTo>
                    <a:lnTo>
                      <a:pt x="58" y="1898"/>
                    </a:lnTo>
                    <a:lnTo>
                      <a:pt x="53" y="1894"/>
                    </a:lnTo>
                    <a:lnTo>
                      <a:pt x="51" y="1890"/>
                    </a:lnTo>
                    <a:lnTo>
                      <a:pt x="49" y="1888"/>
                    </a:lnTo>
                    <a:lnTo>
                      <a:pt x="48" y="1886"/>
                    </a:lnTo>
                    <a:lnTo>
                      <a:pt x="47" y="1886"/>
                    </a:lnTo>
                    <a:close/>
                  </a:path>
                </a:pathLst>
              </a:custGeom>
              <a:solidFill>
                <a:srgbClr val="424242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26" name="Freeform 39">
                <a:extLst>
                  <a:ext uri="{FF2B5EF4-FFF2-40B4-BE49-F238E27FC236}">
                    <a16:creationId xmlns:a16="http://schemas.microsoft.com/office/drawing/2014/main" id="{DDC2D838-681A-42E0-B652-ADE4B35CA4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2" y="3702"/>
                <a:ext cx="13" cy="62"/>
              </a:xfrm>
              <a:custGeom>
                <a:avLst/>
                <a:gdLst>
                  <a:gd name="T0" fmla="*/ 5 w 19"/>
                  <a:gd name="T1" fmla="*/ 1 h 94"/>
                  <a:gd name="T2" fmla="*/ 5 w 19"/>
                  <a:gd name="T3" fmla="*/ 0 h 94"/>
                  <a:gd name="T4" fmla="*/ 0 w 19"/>
                  <a:gd name="T5" fmla="*/ 61 h 94"/>
                  <a:gd name="T6" fmla="*/ 8 w 19"/>
                  <a:gd name="T7" fmla="*/ 62 h 94"/>
                  <a:gd name="T8" fmla="*/ 13 w 19"/>
                  <a:gd name="T9" fmla="*/ 1 h 94"/>
                  <a:gd name="T10" fmla="*/ 13 w 19"/>
                  <a:gd name="T11" fmla="*/ 1 h 94"/>
                  <a:gd name="T12" fmla="*/ 13 w 19"/>
                  <a:gd name="T13" fmla="*/ 1 h 94"/>
                  <a:gd name="T14" fmla="*/ 13 w 19"/>
                  <a:gd name="T15" fmla="*/ 1 h 94"/>
                  <a:gd name="T16" fmla="*/ 13 w 19"/>
                  <a:gd name="T17" fmla="*/ 1 h 94"/>
                  <a:gd name="T18" fmla="*/ 5 w 19"/>
                  <a:gd name="T19" fmla="*/ 1 h 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9" h="94">
                    <a:moveTo>
                      <a:pt x="7" y="1"/>
                    </a:moveTo>
                    <a:lnTo>
                      <a:pt x="7" y="0"/>
                    </a:lnTo>
                    <a:lnTo>
                      <a:pt x="0" y="92"/>
                    </a:lnTo>
                    <a:lnTo>
                      <a:pt x="12" y="94"/>
                    </a:lnTo>
                    <a:lnTo>
                      <a:pt x="19" y="1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27" name="Freeform 40">
                <a:extLst>
                  <a:ext uri="{FF2B5EF4-FFF2-40B4-BE49-F238E27FC236}">
                    <a16:creationId xmlns:a16="http://schemas.microsoft.com/office/drawing/2014/main" id="{AE30BB20-9C5D-620C-D5E5-2E1C78F28E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7" y="3150"/>
                <a:ext cx="24" cy="552"/>
              </a:xfrm>
              <a:custGeom>
                <a:avLst/>
                <a:gdLst>
                  <a:gd name="T0" fmla="*/ 16 w 35"/>
                  <a:gd name="T1" fmla="*/ 1 h 818"/>
                  <a:gd name="T2" fmla="*/ 16 w 35"/>
                  <a:gd name="T3" fmla="*/ 1 h 818"/>
                  <a:gd name="T4" fmla="*/ 0 w 35"/>
                  <a:gd name="T5" fmla="*/ 552 h 818"/>
                  <a:gd name="T6" fmla="*/ 8 w 35"/>
                  <a:gd name="T7" fmla="*/ 552 h 818"/>
                  <a:gd name="T8" fmla="*/ 24 w 35"/>
                  <a:gd name="T9" fmla="*/ 1 h 818"/>
                  <a:gd name="T10" fmla="*/ 24 w 35"/>
                  <a:gd name="T11" fmla="*/ 0 h 818"/>
                  <a:gd name="T12" fmla="*/ 24 w 35"/>
                  <a:gd name="T13" fmla="*/ 1 h 818"/>
                  <a:gd name="T14" fmla="*/ 24 w 35"/>
                  <a:gd name="T15" fmla="*/ 1 h 818"/>
                  <a:gd name="T16" fmla="*/ 24 w 35"/>
                  <a:gd name="T17" fmla="*/ 0 h 818"/>
                  <a:gd name="T18" fmla="*/ 16 w 35"/>
                  <a:gd name="T19" fmla="*/ 1 h 8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5" h="818">
                    <a:moveTo>
                      <a:pt x="23" y="2"/>
                    </a:moveTo>
                    <a:lnTo>
                      <a:pt x="23" y="2"/>
                    </a:lnTo>
                    <a:lnTo>
                      <a:pt x="0" y="818"/>
                    </a:lnTo>
                    <a:lnTo>
                      <a:pt x="12" y="818"/>
                    </a:lnTo>
                    <a:lnTo>
                      <a:pt x="35" y="2"/>
                    </a:lnTo>
                    <a:lnTo>
                      <a:pt x="35" y="0"/>
                    </a:lnTo>
                    <a:lnTo>
                      <a:pt x="35" y="2"/>
                    </a:lnTo>
                    <a:lnTo>
                      <a:pt x="35" y="0"/>
                    </a:lnTo>
                    <a:lnTo>
                      <a:pt x="2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28" name="Freeform 41">
                <a:extLst>
                  <a:ext uri="{FF2B5EF4-FFF2-40B4-BE49-F238E27FC236}">
                    <a16:creationId xmlns:a16="http://schemas.microsoft.com/office/drawing/2014/main" id="{B761E5A8-C909-87CE-1038-B5BE3D1FDF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1" y="2595"/>
                <a:ext cx="60" cy="557"/>
              </a:xfrm>
              <a:custGeom>
                <a:avLst/>
                <a:gdLst>
                  <a:gd name="T0" fmla="*/ 0 w 88"/>
                  <a:gd name="T1" fmla="*/ 0 h 826"/>
                  <a:gd name="T2" fmla="*/ 0 w 88"/>
                  <a:gd name="T3" fmla="*/ 1 h 826"/>
                  <a:gd name="T4" fmla="*/ 52 w 88"/>
                  <a:gd name="T5" fmla="*/ 557 h 826"/>
                  <a:gd name="T6" fmla="*/ 60 w 88"/>
                  <a:gd name="T7" fmla="*/ 556 h 826"/>
                  <a:gd name="T8" fmla="*/ 8 w 88"/>
                  <a:gd name="T9" fmla="*/ 0 h 826"/>
                  <a:gd name="T10" fmla="*/ 8 w 88"/>
                  <a:gd name="T11" fmla="*/ 1 h 826"/>
                  <a:gd name="T12" fmla="*/ 0 w 88"/>
                  <a:gd name="T13" fmla="*/ 0 h 826"/>
                  <a:gd name="T14" fmla="*/ 0 w 88"/>
                  <a:gd name="T15" fmla="*/ 0 h 826"/>
                  <a:gd name="T16" fmla="*/ 0 w 88"/>
                  <a:gd name="T17" fmla="*/ 1 h 826"/>
                  <a:gd name="T18" fmla="*/ 0 w 88"/>
                  <a:gd name="T19" fmla="*/ 0 h 82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8" h="826">
                    <a:moveTo>
                      <a:pt x="0" y="0"/>
                    </a:moveTo>
                    <a:lnTo>
                      <a:pt x="0" y="1"/>
                    </a:lnTo>
                    <a:lnTo>
                      <a:pt x="76" y="826"/>
                    </a:lnTo>
                    <a:lnTo>
                      <a:pt x="88" y="824"/>
                    </a:lnTo>
                    <a:lnTo>
                      <a:pt x="12" y="0"/>
                    </a:lnTo>
                    <a:lnTo>
                      <a:pt x="12" y="1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29" name="Freeform 42">
                <a:extLst>
                  <a:ext uri="{FF2B5EF4-FFF2-40B4-BE49-F238E27FC236}">
                    <a16:creationId xmlns:a16="http://schemas.microsoft.com/office/drawing/2014/main" id="{78EBD046-A127-0008-DEDD-B95BC71974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1" y="2489"/>
                <a:ext cx="22" cy="106"/>
              </a:xfrm>
              <a:custGeom>
                <a:avLst/>
                <a:gdLst>
                  <a:gd name="T0" fmla="*/ 18 w 32"/>
                  <a:gd name="T1" fmla="*/ 0 h 159"/>
                  <a:gd name="T2" fmla="*/ 13 w 32"/>
                  <a:gd name="T3" fmla="*/ 4 h 159"/>
                  <a:gd name="T4" fmla="*/ 0 w 32"/>
                  <a:gd name="T5" fmla="*/ 105 h 159"/>
                  <a:gd name="T6" fmla="*/ 8 w 32"/>
                  <a:gd name="T7" fmla="*/ 106 h 159"/>
                  <a:gd name="T8" fmla="*/ 22 w 32"/>
                  <a:gd name="T9" fmla="*/ 5 h 159"/>
                  <a:gd name="T10" fmla="*/ 17 w 32"/>
                  <a:gd name="T11" fmla="*/ 7 h 159"/>
                  <a:gd name="T12" fmla="*/ 18 w 32"/>
                  <a:gd name="T13" fmla="*/ 0 h 159"/>
                  <a:gd name="T14" fmla="*/ 14 w 32"/>
                  <a:gd name="T15" fmla="*/ 0 h 159"/>
                  <a:gd name="T16" fmla="*/ 13 w 32"/>
                  <a:gd name="T17" fmla="*/ 4 h 159"/>
                  <a:gd name="T18" fmla="*/ 18 w 32"/>
                  <a:gd name="T19" fmla="*/ 0 h 15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2" h="159">
                    <a:moveTo>
                      <a:pt x="26" y="0"/>
                    </a:moveTo>
                    <a:lnTo>
                      <a:pt x="19" y="6"/>
                    </a:lnTo>
                    <a:lnTo>
                      <a:pt x="0" y="158"/>
                    </a:lnTo>
                    <a:lnTo>
                      <a:pt x="12" y="159"/>
                    </a:lnTo>
                    <a:lnTo>
                      <a:pt x="32" y="7"/>
                    </a:lnTo>
                    <a:lnTo>
                      <a:pt x="25" y="11"/>
                    </a:lnTo>
                    <a:lnTo>
                      <a:pt x="26" y="0"/>
                    </a:lnTo>
                    <a:lnTo>
                      <a:pt x="20" y="0"/>
                    </a:lnTo>
                    <a:lnTo>
                      <a:pt x="19" y="6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30" name="Freeform 43">
                <a:extLst>
                  <a:ext uri="{FF2B5EF4-FFF2-40B4-BE49-F238E27FC236}">
                    <a16:creationId xmlns:a16="http://schemas.microsoft.com/office/drawing/2014/main" id="{89215B40-3E40-77C8-0D95-EC5531F0F0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8" y="2489"/>
                <a:ext cx="305" cy="22"/>
              </a:xfrm>
              <a:custGeom>
                <a:avLst/>
                <a:gdLst>
                  <a:gd name="T0" fmla="*/ 305 w 458"/>
                  <a:gd name="T1" fmla="*/ 18 h 32"/>
                  <a:gd name="T2" fmla="*/ 300 w 458"/>
                  <a:gd name="T3" fmla="*/ 13 h 32"/>
                  <a:gd name="T4" fmla="*/ 1 w 458"/>
                  <a:gd name="T5" fmla="*/ 0 h 32"/>
                  <a:gd name="T6" fmla="*/ 0 w 458"/>
                  <a:gd name="T7" fmla="*/ 8 h 32"/>
                  <a:gd name="T8" fmla="*/ 300 w 458"/>
                  <a:gd name="T9" fmla="*/ 22 h 32"/>
                  <a:gd name="T10" fmla="*/ 296 w 458"/>
                  <a:gd name="T11" fmla="*/ 17 h 32"/>
                  <a:gd name="T12" fmla="*/ 305 w 458"/>
                  <a:gd name="T13" fmla="*/ 18 h 32"/>
                  <a:gd name="T14" fmla="*/ 305 w 458"/>
                  <a:gd name="T15" fmla="*/ 13 h 32"/>
                  <a:gd name="T16" fmla="*/ 300 w 458"/>
                  <a:gd name="T17" fmla="*/ 13 h 32"/>
                  <a:gd name="T18" fmla="*/ 305 w 458"/>
                  <a:gd name="T19" fmla="*/ 18 h 3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58" h="32">
                    <a:moveTo>
                      <a:pt x="458" y="26"/>
                    </a:moveTo>
                    <a:lnTo>
                      <a:pt x="451" y="19"/>
                    </a:lnTo>
                    <a:lnTo>
                      <a:pt x="1" y="0"/>
                    </a:lnTo>
                    <a:lnTo>
                      <a:pt x="0" y="11"/>
                    </a:lnTo>
                    <a:lnTo>
                      <a:pt x="451" y="32"/>
                    </a:lnTo>
                    <a:lnTo>
                      <a:pt x="444" y="25"/>
                    </a:lnTo>
                    <a:lnTo>
                      <a:pt x="458" y="26"/>
                    </a:lnTo>
                    <a:lnTo>
                      <a:pt x="458" y="19"/>
                    </a:lnTo>
                    <a:lnTo>
                      <a:pt x="451" y="19"/>
                    </a:lnTo>
                    <a:lnTo>
                      <a:pt x="458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31" name="Freeform 44">
                <a:extLst>
                  <a:ext uri="{FF2B5EF4-FFF2-40B4-BE49-F238E27FC236}">
                    <a16:creationId xmlns:a16="http://schemas.microsoft.com/office/drawing/2014/main" id="{A86B1F54-A31A-1E11-056C-5F0290568D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7" y="2506"/>
                <a:ext cx="36" cy="589"/>
              </a:xfrm>
              <a:custGeom>
                <a:avLst/>
                <a:gdLst>
                  <a:gd name="T0" fmla="*/ 9 w 55"/>
                  <a:gd name="T1" fmla="*/ 589 h 876"/>
                  <a:gd name="T2" fmla="*/ 9 w 55"/>
                  <a:gd name="T3" fmla="*/ 589 h 876"/>
                  <a:gd name="T4" fmla="*/ 36 w 55"/>
                  <a:gd name="T5" fmla="*/ 1 h 876"/>
                  <a:gd name="T6" fmla="*/ 27 w 55"/>
                  <a:gd name="T7" fmla="*/ 0 h 876"/>
                  <a:gd name="T8" fmla="*/ 0 w 55"/>
                  <a:gd name="T9" fmla="*/ 588 h 876"/>
                  <a:gd name="T10" fmla="*/ 0 w 55"/>
                  <a:gd name="T11" fmla="*/ 588 h 876"/>
                  <a:gd name="T12" fmla="*/ 9 w 55"/>
                  <a:gd name="T13" fmla="*/ 589 h 876"/>
                  <a:gd name="T14" fmla="*/ 9 w 55"/>
                  <a:gd name="T15" fmla="*/ 589 h 876"/>
                  <a:gd name="T16" fmla="*/ 9 w 55"/>
                  <a:gd name="T17" fmla="*/ 589 h 8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5" h="876">
                    <a:moveTo>
                      <a:pt x="13" y="876"/>
                    </a:moveTo>
                    <a:lnTo>
                      <a:pt x="13" y="876"/>
                    </a:lnTo>
                    <a:lnTo>
                      <a:pt x="55" y="1"/>
                    </a:lnTo>
                    <a:lnTo>
                      <a:pt x="41" y="0"/>
                    </a:lnTo>
                    <a:lnTo>
                      <a:pt x="0" y="875"/>
                    </a:lnTo>
                    <a:lnTo>
                      <a:pt x="13" y="8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32" name="Freeform 45">
                <a:extLst>
                  <a:ext uri="{FF2B5EF4-FFF2-40B4-BE49-F238E27FC236}">
                    <a16:creationId xmlns:a16="http://schemas.microsoft.com/office/drawing/2014/main" id="{583791E2-C058-E5AB-30B1-539B0357CD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9" y="3095"/>
                <a:ext cx="46" cy="630"/>
              </a:xfrm>
              <a:custGeom>
                <a:avLst/>
                <a:gdLst>
                  <a:gd name="T0" fmla="*/ 8 w 70"/>
                  <a:gd name="T1" fmla="*/ 630 h 935"/>
                  <a:gd name="T2" fmla="*/ 11 w 70"/>
                  <a:gd name="T3" fmla="*/ 571 h 935"/>
                  <a:gd name="T4" fmla="*/ 14 w 70"/>
                  <a:gd name="T5" fmla="*/ 513 h 935"/>
                  <a:gd name="T6" fmla="*/ 18 w 70"/>
                  <a:gd name="T7" fmla="*/ 456 h 935"/>
                  <a:gd name="T8" fmla="*/ 21 w 70"/>
                  <a:gd name="T9" fmla="*/ 400 h 935"/>
                  <a:gd name="T10" fmla="*/ 24 w 70"/>
                  <a:gd name="T11" fmla="*/ 345 h 935"/>
                  <a:gd name="T12" fmla="*/ 28 w 70"/>
                  <a:gd name="T13" fmla="*/ 293 h 935"/>
                  <a:gd name="T14" fmla="*/ 31 w 70"/>
                  <a:gd name="T15" fmla="*/ 244 h 935"/>
                  <a:gd name="T16" fmla="*/ 33 w 70"/>
                  <a:gd name="T17" fmla="*/ 197 h 935"/>
                  <a:gd name="T18" fmla="*/ 36 w 70"/>
                  <a:gd name="T19" fmla="*/ 155 h 935"/>
                  <a:gd name="T20" fmla="*/ 39 w 70"/>
                  <a:gd name="T21" fmla="*/ 117 h 935"/>
                  <a:gd name="T22" fmla="*/ 41 w 70"/>
                  <a:gd name="T23" fmla="*/ 84 h 935"/>
                  <a:gd name="T24" fmla="*/ 43 w 70"/>
                  <a:gd name="T25" fmla="*/ 55 h 935"/>
                  <a:gd name="T26" fmla="*/ 45 w 70"/>
                  <a:gd name="T27" fmla="*/ 32 h 935"/>
                  <a:gd name="T28" fmla="*/ 45 w 70"/>
                  <a:gd name="T29" fmla="*/ 15 h 935"/>
                  <a:gd name="T30" fmla="*/ 46 w 70"/>
                  <a:gd name="T31" fmla="*/ 4 h 935"/>
                  <a:gd name="T32" fmla="*/ 46 w 70"/>
                  <a:gd name="T33" fmla="*/ 1 h 935"/>
                  <a:gd name="T34" fmla="*/ 37 w 70"/>
                  <a:gd name="T35" fmla="*/ 1 h 935"/>
                  <a:gd name="T36" fmla="*/ 37 w 70"/>
                  <a:gd name="T37" fmla="*/ 8 h 935"/>
                  <a:gd name="T38" fmla="*/ 36 w 70"/>
                  <a:gd name="T39" fmla="*/ 22 h 935"/>
                  <a:gd name="T40" fmla="*/ 35 w 70"/>
                  <a:gd name="T41" fmla="*/ 42 h 935"/>
                  <a:gd name="T42" fmla="*/ 33 w 70"/>
                  <a:gd name="T43" fmla="*/ 68 h 935"/>
                  <a:gd name="T44" fmla="*/ 31 w 70"/>
                  <a:gd name="T45" fmla="*/ 99 h 935"/>
                  <a:gd name="T46" fmla="*/ 29 w 70"/>
                  <a:gd name="T47" fmla="*/ 135 h 935"/>
                  <a:gd name="T48" fmla="*/ 26 w 70"/>
                  <a:gd name="T49" fmla="*/ 175 h 935"/>
                  <a:gd name="T50" fmla="*/ 23 w 70"/>
                  <a:gd name="T51" fmla="*/ 220 h 935"/>
                  <a:gd name="T52" fmla="*/ 20 w 70"/>
                  <a:gd name="T53" fmla="*/ 267 h 935"/>
                  <a:gd name="T54" fmla="*/ 17 w 70"/>
                  <a:gd name="T55" fmla="*/ 318 h 935"/>
                  <a:gd name="T56" fmla="*/ 14 w 70"/>
                  <a:gd name="T57" fmla="*/ 371 h 935"/>
                  <a:gd name="T58" fmla="*/ 11 w 70"/>
                  <a:gd name="T59" fmla="*/ 427 h 935"/>
                  <a:gd name="T60" fmla="*/ 7 w 70"/>
                  <a:gd name="T61" fmla="*/ 484 h 935"/>
                  <a:gd name="T62" fmla="*/ 5 w 70"/>
                  <a:gd name="T63" fmla="*/ 542 h 935"/>
                  <a:gd name="T64" fmla="*/ 1 w 70"/>
                  <a:gd name="T65" fmla="*/ 600 h 935"/>
                  <a:gd name="T66" fmla="*/ 0 w 70"/>
                  <a:gd name="T67" fmla="*/ 629 h 935"/>
                  <a:gd name="T68" fmla="*/ 0 w 70"/>
                  <a:gd name="T69" fmla="*/ 629 h 935"/>
                  <a:gd name="T70" fmla="*/ 8 w 70"/>
                  <a:gd name="T71" fmla="*/ 630 h 93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70" h="935">
                    <a:moveTo>
                      <a:pt x="12" y="935"/>
                    </a:moveTo>
                    <a:lnTo>
                      <a:pt x="12" y="935"/>
                    </a:lnTo>
                    <a:lnTo>
                      <a:pt x="15" y="891"/>
                    </a:lnTo>
                    <a:lnTo>
                      <a:pt x="17" y="847"/>
                    </a:lnTo>
                    <a:lnTo>
                      <a:pt x="19" y="805"/>
                    </a:lnTo>
                    <a:lnTo>
                      <a:pt x="22" y="761"/>
                    </a:lnTo>
                    <a:lnTo>
                      <a:pt x="24" y="718"/>
                    </a:lnTo>
                    <a:lnTo>
                      <a:pt x="27" y="677"/>
                    </a:lnTo>
                    <a:lnTo>
                      <a:pt x="30" y="634"/>
                    </a:lnTo>
                    <a:lnTo>
                      <a:pt x="32" y="593"/>
                    </a:lnTo>
                    <a:lnTo>
                      <a:pt x="34" y="552"/>
                    </a:lnTo>
                    <a:lnTo>
                      <a:pt x="37" y="512"/>
                    </a:lnTo>
                    <a:lnTo>
                      <a:pt x="39" y="473"/>
                    </a:lnTo>
                    <a:lnTo>
                      <a:pt x="42" y="435"/>
                    </a:lnTo>
                    <a:lnTo>
                      <a:pt x="45" y="398"/>
                    </a:lnTo>
                    <a:lnTo>
                      <a:pt x="47" y="362"/>
                    </a:lnTo>
                    <a:lnTo>
                      <a:pt x="49" y="327"/>
                    </a:lnTo>
                    <a:lnTo>
                      <a:pt x="50" y="293"/>
                    </a:lnTo>
                    <a:lnTo>
                      <a:pt x="53" y="261"/>
                    </a:lnTo>
                    <a:lnTo>
                      <a:pt x="55" y="230"/>
                    </a:lnTo>
                    <a:lnTo>
                      <a:pt x="56" y="201"/>
                    </a:lnTo>
                    <a:lnTo>
                      <a:pt x="59" y="173"/>
                    </a:lnTo>
                    <a:lnTo>
                      <a:pt x="61" y="148"/>
                    </a:lnTo>
                    <a:lnTo>
                      <a:pt x="62" y="124"/>
                    </a:lnTo>
                    <a:lnTo>
                      <a:pt x="63" y="102"/>
                    </a:lnTo>
                    <a:lnTo>
                      <a:pt x="65" y="81"/>
                    </a:lnTo>
                    <a:lnTo>
                      <a:pt x="67" y="64"/>
                    </a:lnTo>
                    <a:lnTo>
                      <a:pt x="68" y="48"/>
                    </a:lnTo>
                    <a:lnTo>
                      <a:pt x="68" y="34"/>
                    </a:lnTo>
                    <a:lnTo>
                      <a:pt x="69" y="23"/>
                    </a:lnTo>
                    <a:lnTo>
                      <a:pt x="70" y="13"/>
                    </a:lnTo>
                    <a:lnTo>
                      <a:pt x="70" y="6"/>
                    </a:lnTo>
                    <a:lnTo>
                      <a:pt x="70" y="2"/>
                    </a:lnTo>
                    <a:lnTo>
                      <a:pt x="70" y="1"/>
                    </a:lnTo>
                    <a:lnTo>
                      <a:pt x="57" y="0"/>
                    </a:lnTo>
                    <a:lnTo>
                      <a:pt x="57" y="2"/>
                    </a:lnTo>
                    <a:lnTo>
                      <a:pt x="57" y="5"/>
                    </a:lnTo>
                    <a:lnTo>
                      <a:pt x="56" y="12"/>
                    </a:lnTo>
                    <a:lnTo>
                      <a:pt x="56" y="21"/>
                    </a:lnTo>
                    <a:lnTo>
                      <a:pt x="55" y="33"/>
                    </a:lnTo>
                    <a:lnTo>
                      <a:pt x="54" y="47"/>
                    </a:lnTo>
                    <a:lnTo>
                      <a:pt x="54" y="63"/>
                    </a:lnTo>
                    <a:lnTo>
                      <a:pt x="52" y="80"/>
                    </a:lnTo>
                    <a:lnTo>
                      <a:pt x="50" y="101"/>
                    </a:lnTo>
                    <a:lnTo>
                      <a:pt x="49" y="123"/>
                    </a:lnTo>
                    <a:lnTo>
                      <a:pt x="47" y="147"/>
                    </a:lnTo>
                    <a:lnTo>
                      <a:pt x="46" y="172"/>
                    </a:lnTo>
                    <a:lnTo>
                      <a:pt x="44" y="200"/>
                    </a:lnTo>
                    <a:lnTo>
                      <a:pt x="42" y="230"/>
                    </a:lnTo>
                    <a:lnTo>
                      <a:pt x="40" y="260"/>
                    </a:lnTo>
                    <a:lnTo>
                      <a:pt x="38" y="292"/>
                    </a:lnTo>
                    <a:lnTo>
                      <a:pt x="35" y="327"/>
                    </a:lnTo>
                    <a:lnTo>
                      <a:pt x="33" y="361"/>
                    </a:lnTo>
                    <a:lnTo>
                      <a:pt x="31" y="397"/>
                    </a:lnTo>
                    <a:lnTo>
                      <a:pt x="29" y="435"/>
                    </a:lnTo>
                    <a:lnTo>
                      <a:pt x="26" y="472"/>
                    </a:lnTo>
                    <a:lnTo>
                      <a:pt x="24" y="511"/>
                    </a:lnTo>
                    <a:lnTo>
                      <a:pt x="22" y="551"/>
                    </a:lnTo>
                    <a:lnTo>
                      <a:pt x="19" y="592"/>
                    </a:lnTo>
                    <a:lnTo>
                      <a:pt x="17" y="633"/>
                    </a:lnTo>
                    <a:lnTo>
                      <a:pt x="15" y="676"/>
                    </a:lnTo>
                    <a:lnTo>
                      <a:pt x="11" y="718"/>
                    </a:lnTo>
                    <a:lnTo>
                      <a:pt x="9" y="760"/>
                    </a:lnTo>
                    <a:lnTo>
                      <a:pt x="7" y="804"/>
                    </a:lnTo>
                    <a:lnTo>
                      <a:pt x="4" y="847"/>
                    </a:lnTo>
                    <a:lnTo>
                      <a:pt x="2" y="890"/>
                    </a:lnTo>
                    <a:lnTo>
                      <a:pt x="0" y="934"/>
                    </a:lnTo>
                    <a:lnTo>
                      <a:pt x="12" y="9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33" name="Freeform 46">
                <a:extLst>
                  <a:ext uri="{FF2B5EF4-FFF2-40B4-BE49-F238E27FC236}">
                    <a16:creationId xmlns:a16="http://schemas.microsoft.com/office/drawing/2014/main" id="{899FC22F-0CA5-E86E-C627-74CA3F4525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9" y="3725"/>
                <a:ext cx="14" cy="92"/>
              </a:xfrm>
              <a:custGeom>
                <a:avLst/>
                <a:gdLst>
                  <a:gd name="T0" fmla="*/ 12 w 22"/>
                  <a:gd name="T1" fmla="*/ 92 h 137"/>
                  <a:gd name="T2" fmla="*/ 14 w 22"/>
                  <a:gd name="T3" fmla="*/ 89 h 137"/>
                  <a:gd name="T4" fmla="*/ 14 w 22"/>
                  <a:gd name="T5" fmla="*/ 84 h 137"/>
                  <a:gd name="T6" fmla="*/ 14 w 22"/>
                  <a:gd name="T7" fmla="*/ 79 h 137"/>
                  <a:gd name="T8" fmla="*/ 14 w 22"/>
                  <a:gd name="T9" fmla="*/ 74 h 137"/>
                  <a:gd name="T10" fmla="*/ 13 w 22"/>
                  <a:gd name="T11" fmla="*/ 68 h 137"/>
                  <a:gd name="T12" fmla="*/ 12 w 22"/>
                  <a:gd name="T13" fmla="*/ 62 h 137"/>
                  <a:gd name="T14" fmla="*/ 12 w 22"/>
                  <a:gd name="T15" fmla="*/ 56 h 137"/>
                  <a:gd name="T16" fmla="*/ 11 w 22"/>
                  <a:gd name="T17" fmla="*/ 50 h 137"/>
                  <a:gd name="T18" fmla="*/ 11 w 22"/>
                  <a:gd name="T19" fmla="*/ 44 h 137"/>
                  <a:gd name="T20" fmla="*/ 10 w 22"/>
                  <a:gd name="T21" fmla="*/ 38 h 137"/>
                  <a:gd name="T22" fmla="*/ 10 w 22"/>
                  <a:gd name="T23" fmla="*/ 32 h 137"/>
                  <a:gd name="T24" fmla="*/ 10 w 22"/>
                  <a:gd name="T25" fmla="*/ 26 h 137"/>
                  <a:gd name="T26" fmla="*/ 9 w 22"/>
                  <a:gd name="T27" fmla="*/ 19 h 137"/>
                  <a:gd name="T28" fmla="*/ 8 w 22"/>
                  <a:gd name="T29" fmla="*/ 14 h 137"/>
                  <a:gd name="T30" fmla="*/ 8 w 22"/>
                  <a:gd name="T31" fmla="*/ 9 h 137"/>
                  <a:gd name="T32" fmla="*/ 8 w 22"/>
                  <a:gd name="T33" fmla="*/ 5 h 137"/>
                  <a:gd name="T34" fmla="*/ 8 w 22"/>
                  <a:gd name="T35" fmla="*/ 1 h 137"/>
                  <a:gd name="T36" fmla="*/ 0 w 22"/>
                  <a:gd name="T37" fmla="*/ 0 h 137"/>
                  <a:gd name="T38" fmla="*/ 0 w 22"/>
                  <a:gd name="T39" fmla="*/ 5 h 137"/>
                  <a:gd name="T40" fmla="*/ 0 w 22"/>
                  <a:gd name="T41" fmla="*/ 9 h 137"/>
                  <a:gd name="T42" fmla="*/ 0 w 22"/>
                  <a:gd name="T43" fmla="*/ 15 h 137"/>
                  <a:gd name="T44" fmla="*/ 1 w 22"/>
                  <a:gd name="T45" fmla="*/ 20 h 137"/>
                  <a:gd name="T46" fmla="*/ 1 w 22"/>
                  <a:gd name="T47" fmla="*/ 26 h 137"/>
                  <a:gd name="T48" fmla="*/ 1 w 22"/>
                  <a:gd name="T49" fmla="*/ 32 h 137"/>
                  <a:gd name="T50" fmla="*/ 2 w 22"/>
                  <a:gd name="T51" fmla="*/ 38 h 137"/>
                  <a:gd name="T52" fmla="*/ 3 w 22"/>
                  <a:gd name="T53" fmla="*/ 45 h 137"/>
                  <a:gd name="T54" fmla="*/ 4 w 22"/>
                  <a:gd name="T55" fmla="*/ 51 h 137"/>
                  <a:gd name="T56" fmla="*/ 4 w 22"/>
                  <a:gd name="T57" fmla="*/ 57 h 137"/>
                  <a:gd name="T58" fmla="*/ 4 w 22"/>
                  <a:gd name="T59" fmla="*/ 63 h 137"/>
                  <a:gd name="T60" fmla="*/ 5 w 22"/>
                  <a:gd name="T61" fmla="*/ 69 h 137"/>
                  <a:gd name="T62" fmla="*/ 5 w 22"/>
                  <a:gd name="T63" fmla="*/ 75 h 137"/>
                  <a:gd name="T64" fmla="*/ 6 w 22"/>
                  <a:gd name="T65" fmla="*/ 79 h 137"/>
                  <a:gd name="T66" fmla="*/ 6 w 22"/>
                  <a:gd name="T67" fmla="*/ 84 h 137"/>
                  <a:gd name="T68" fmla="*/ 6 w 22"/>
                  <a:gd name="T69" fmla="*/ 89 h 137"/>
                  <a:gd name="T70" fmla="*/ 7 w 22"/>
                  <a:gd name="T71" fmla="*/ 86 h 137"/>
                  <a:gd name="T72" fmla="*/ 12 w 22"/>
                  <a:gd name="T73" fmla="*/ 92 h 137"/>
                  <a:gd name="T74" fmla="*/ 14 w 22"/>
                  <a:gd name="T75" fmla="*/ 91 h 137"/>
                  <a:gd name="T76" fmla="*/ 14 w 22"/>
                  <a:gd name="T77" fmla="*/ 89 h 137"/>
                  <a:gd name="T78" fmla="*/ 12 w 22"/>
                  <a:gd name="T79" fmla="*/ 92 h 13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2" h="137">
                    <a:moveTo>
                      <a:pt x="19" y="137"/>
                    </a:moveTo>
                    <a:lnTo>
                      <a:pt x="22" y="132"/>
                    </a:lnTo>
                    <a:lnTo>
                      <a:pt x="22" y="125"/>
                    </a:lnTo>
                    <a:lnTo>
                      <a:pt x="22" y="118"/>
                    </a:lnTo>
                    <a:lnTo>
                      <a:pt x="22" y="110"/>
                    </a:lnTo>
                    <a:lnTo>
                      <a:pt x="20" y="102"/>
                    </a:lnTo>
                    <a:lnTo>
                      <a:pt x="19" y="93"/>
                    </a:lnTo>
                    <a:lnTo>
                      <a:pt x="19" y="84"/>
                    </a:lnTo>
                    <a:lnTo>
                      <a:pt x="18" y="75"/>
                    </a:lnTo>
                    <a:lnTo>
                      <a:pt x="17" y="65"/>
                    </a:lnTo>
                    <a:lnTo>
                      <a:pt x="16" y="56"/>
                    </a:lnTo>
                    <a:lnTo>
                      <a:pt x="15" y="47"/>
                    </a:lnTo>
                    <a:lnTo>
                      <a:pt x="15" y="38"/>
                    </a:lnTo>
                    <a:lnTo>
                      <a:pt x="14" y="29"/>
                    </a:lnTo>
                    <a:lnTo>
                      <a:pt x="12" y="21"/>
                    </a:lnTo>
                    <a:lnTo>
                      <a:pt x="12" y="14"/>
                    </a:lnTo>
                    <a:lnTo>
                      <a:pt x="12" y="7"/>
                    </a:lnTo>
                    <a:lnTo>
                      <a:pt x="12" y="1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0" y="22"/>
                    </a:lnTo>
                    <a:lnTo>
                      <a:pt x="1" y="30"/>
                    </a:lnTo>
                    <a:lnTo>
                      <a:pt x="1" y="38"/>
                    </a:lnTo>
                    <a:lnTo>
                      <a:pt x="2" y="47"/>
                    </a:lnTo>
                    <a:lnTo>
                      <a:pt x="3" y="56"/>
                    </a:lnTo>
                    <a:lnTo>
                      <a:pt x="4" y="67"/>
                    </a:lnTo>
                    <a:lnTo>
                      <a:pt x="6" y="76"/>
                    </a:lnTo>
                    <a:lnTo>
                      <a:pt x="6" y="85"/>
                    </a:lnTo>
                    <a:lnTo>
                      <a:pt x="7" y="94"/>
                    </a:lnTo>
                    <a:lnTo>
                      <a:pt x="8" y="103"/>
                    </a:lnTo>
                    <a:lnTo>
                      <a:pt x="8" y="112"/>
                    </a:lnTo>
                    <a:lnTo>
                      <a:pt x="9" y="118"/>
                    </a:lnTo>
                    <a:lnTo>
                      <a:pt x="9" y="125"/>
                    </a:lnTo>
                    <a:lnTo>
                      <a:pt x="9" y="132"/>
                    </a:lnTo>
                    <a:lnTo>
                      <a:pt x="11" y="128"/>
                    </a:lnTo>
                    <a:lnTo>
                      <a:pt x="19" y="137"/>
                    </a:lnTo>
                    <a:lnTo>
                      <a:pt x="22" y="136"/>
                    </a:lnTo>
                    <a:lnTo>
                      <a:pt x="22" y="132"/>
                    </a:lnTo>
                    <a:lnTo>
                      <a:pt x="19" y="1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34" name="Freeform 47">
                <a:extLst>
                  <a:ext uri="{FF2B5EF4-FFF2-40B4-BE49-F238E27FC236}">
                    <a16:creationId xmlns:a16="http://schemas.microsoft.com/office/drawing/2014/main" id="{065C804E-1D59-310A-B0C3-CD4E26222D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2" y="3760"/>
                <a:ext cx="230" cy="89"/>
              </a:xfrm>
              <a:custGeom>
                <a:avLst/>
                <a:gdLst>
                  <a:gd name="T0" fmla="*/ 1 w 344"/>
                  <a:gd name="T1" fmla="*/ 5 h 130"/>
                  <a:gd name="T2" fmla="*/ 2 w 344"/>
                  <a:gd name="T3" fmla="*/ 7 h 130"/>
                  <a:gd name="T4" fmla="*/ 5 w 344"/>
                  <a:gd name="T5" fmla="*/ 12 h 130"/>
                  <a:gd name="T6" fmla="*/ 11 w 344"/>
                  <a:gd name="T7" fmla="*/ 18 h 130"/>
                  <a:gd name="T8" fmla="*/ 19 w 344"/>
                  <a:gd name="T9" fmla="*/ 27 h 130"/>
                  <a:gd name="T10" fmla="*/ 28 w 344"/>
                  <a:gd name="T11" fmla="*/ 36 h 130"/>
                  <a:gd name="T12" fmla="*/ 40 w 344"/>
                  <a:gd name="T13" fmla="*/ 47 h 130"/>
                  <a:gd name="T14" fmla="*/ 53 w 344"/>
                  <a:gd name="T15" fmla="*/ 57 h 130"/>
                  <a:gd name="T16" fmla="*/ 68 w 344"/>
                  <a:gd name="T17" fmla="*/ 66 h 130"/>
                  <a:gd name="T18" fmla="*/ 84 w 344"/>
                  <a:gd name="T19" fmla="*/ 76 h 130"/>
                  <a:gd name="T20" fmla="*/ 102 w 344"/>
                  <a:gd name="T21" fmla="*/ 82 h 130"/>
                  <a:gd name="T22" fmla="*/ 121 w 344"/>
                  <a:gd name="T23" fmla="*/ 87 h 130"/>
                  <a:gd name="T24" fmla="*/ 142 w 344"/>
                  <a:gd name="T25" fmla="*/ 89 h 130"/>
                  <a:gd name="T26" fmla="*/ 162 w 344"/>
                  <a:gd name="T27" fmla="*/ 88 h 130"/>
                  <a:gd name="T28" fmla="*/ 184 w 344"/>
                  <a:gd name="T29" fmla="*/ 82 h 130"/>
                  <a:gd name="T30" fmla="*/ 207 w 344"/>
                  <a:gd name="T31" fmla="*/ 72 h 130"/>
                  <a:gd name="T32" fmla="*/ 230 w 344"/>
                  <a:gd name="T33" fmla="*/ 57 h 130"/>
                  <a:gd name="T34" fmla="*/ 214 w 344"/>
                  <a:gd name="T35" fmla="*/ 58 h 130"/>
                  <a:gd name="T36" fmla="*/ 192 w 344"/>
                  <a:gd name="T37" fmla="*/ 69 h 130"/>
                  <a:gd name="T38" fmla="*/ 172 w 344"/>
                  <a:gd name="T39" fmla="*/ 77 h 130"/>
                  <a:gd name="T40" fmla="*/ 151 w 344"/>
                  <a:gd name="T41" fmla="*/ 79 h 130"/>
                  <a:gd name="T42" fmla="*/ 132 w 344"/>
                  <a:gd name="T43" fmla="*/ 79 h 130"/>
                  <a:gd name="T44" fmla="*/ 113 w 344"/>
                  <a:gd name="T45" fmla="*/ 77 h 130"/>
                  <a:gd name="T46" fmla="*/ 96 w 344"/>
                  <a:gd name="T47" fmla="*/ 71 h 130"/>
                  <a:gd name="T48" fmla="*/ 80 w 344"/>
                  <a:gd name="T49" fmla="*/ 63 h 130"/>
                  <a:gd name="T50" fmla="*/ 66 w 344"/>
                  <a:gd name="T51" fmla="*/ 54 h 130"/>
                  <a:gd name="T52" fmla="*/ 51 w 344"/>
                  <a:gd name="T53" fmla="*/ 45 h 130"/>
                  <a:gd name="T54" fmla="*/ 39 w 344"/>
                  <a:gd name="T55" fmla="*/ 35 h 130"/>
                  <a:gd name="T56" fmla="*/ 30 w 344"/>
                  <a:gd name="T57" fmla="*/ 25 h 130"/>
                  <a:gd name="T58" fmla="*/ 21 w 344"/>
                  <a:gd name="T59" fmla="*/ 16 h 130"/>
                  <a:gd name="T60" fmla="*/ 15 w 344"/>
                  <a:gd name="T61" fmla="*/ 10 h 130"/>
                  <a:gd name="T62" fmla="*/ 10 w 344"/>
                  <a:gd name="T63" fmla="*/ 3 h 130"/>
                  <a:gd name="T64" fmla="*/ 7 w 344"/>
                  <a:gd name="T65" fmla="*/ 0 h 130"/>
                  <a:gd name="T66" fmla="*/ 8 w 344"/>
                  <a:gd name="T67" fmla="*/ 3 h 130"/>
                  <a:gd name="T68" fmla="*/ 0 w 344"/>
                  <a:gd name="T69" fmla="*/ 4 h 130"/>
                  <a:gd name="T70" fmla="*/ 0 w 344"/>
                  <a:gd name="T71" fmla="*/ 2 h 13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44" h="130">
                    <a:moveTo>
                      <a:pt x="0" y="3"/>
                    </a:moveTo>
                    <a:lnTo>
                      <a:pt x="1" y="8"/>
                    </a:lnTo>
                    <a:lnTo>
                      <a:pt x="1" y="9"/>
                    </a:lnTo>
                    <a:lnTo>
                      <a:pt x="3" y="10"/>
                    </a:lnTo>
                    <a:lnTo>
                      <a:pt x="6" y="14"/>
                    </a:lnTo>
                    <a:lnTo>
                      <a:pt x="8" y="17"/>
                    </a:lnTo>
                    <a:lnTo>
                      <a:pt x="11" y="22"/>
                    </a:lnTo>
                    <a:lnTo>
                      <a:pt x="17" y="26"/>
                    </a:lnTo>
                    <a:lnTo>
                      <a:pt x="22" y="32"/>
                    </a:lnTo>
                    <a:lnTo>
                      <a:pt x="29" y="39"/>
                    </a:lnTo>
                    <a:lnTo>
                      <a:pt x="36" y="46"/>
                    </a:lnTo>
                    <a:lnTo>
                      <a:pt x="42" y="53"/>
                    </a:lnTo>
                    <a:lnTo>
                      <a:pt x="51" y="61"/>
                    </a:lnTo>
                    <a:lnTo>
                      <a:pt x="60" y="68"/>
                    </a:lnTo>
                    <a:lnTo>
                      <a:pt x="70" y="76"/>
                    </a:lnTo>
                    <a:lnTo>
                      <a:pt x="79" y="83"/>
                    </a:lnTo>
                    <a:lnTo>
                      <a:pt x="91" y="90"/>
                    </a:lnTo>
                    <a:lnTo>
                      <a:pt x="102" y="97"/>
                    </a:lnTo>
                    <a:lnTo>
                      <a:pt x="114" y="104"/>
                    </a:lnTo>
                    <a:lnTo>
                      <a:pt x="125" y="111"/>
                    </a:lnTo>
                    <a:lnTo>
                      <a:pt x="139" y="115"/>
                    </a:lnTo>
                    <a:lnTo>
                      <a:pt x="153" y="120"/>
                    </a:lnTo>
                    <a:lnTo>
                      <a:pt x="167" y="124"/>
                    </a:lnTo>
                    <a:lnTo>
                      <a:pt x="181" y="127"/>
                    </a:lnTo>
                    <a:lnTo>
                      <a:pt x="196" y="129"/>
                    </a:lnTo>
                    <a:lnTo>
                      <a:pt x="212" y="130"/>
                    </a:lnTo>
                    <a:lnTo>
                      <a:pt x="227" y="129"/>
                    </a:lnTo>
                    <a:lnTo>
                      <a:pt x="243" y="128"/>
                    </a:lnTo>
                    <a:lnTo>
                      <a:pt x="259" y="124"/>
                    </a:lnTo>
                    <a:lnTo>
                      <a:pt x="275" y="120"/>
                    </a:lnTo>
                    <a:lnTo>
                      <a:pt x="292" y="114"/>
                    </a:lnTo>
                    <a:lnTo>
                      <a:pt x="310" y="105"/>
                    </a:lnTo>
                    <a:lnTo>
                      <a:pt x="326" y="96"/>
                    </a:lnTo>
                    <a:lnTo>
                      <a:pt x="344" y="83"/>
                    </a:lnTo>
                    <a:lnTo>
                      <a:pt x="336" y="74"/>
                    </a:lnTo>
                    <a:lnTo>
                      <a:pt x="320" y="84"/>
                    </a:lnTo>
                    <a:lnTo>
                      <a:pt x="303" y="94"/>
                    </a:lnTo>
                    <a:lnTo>
                      <a:pt x="287" y="101"/>
                    </a:lnTo>
                    <a:lnTo>
                      <a:pt x="272" y="108"/>
                    </a:lnTo>
                    <a:lnTo>
                      <a:pt x="257" y="112"/>
                    </a:lnTo>
                    <a:lnTo>
                      <a:pt x="241" y="115"/>
                    </a:lnTo>
                    <a:lnTo>
                      <a:pt x="226" y="116"/>
                    </a:lnTo>
                    <a:lnTo>
                      <a:pt x="212" y="117"/>
                    </a:lnTo>
                    <a:lnTo>
                      <a:pt x="197" y="116"/>
                    </a:lnTo>
                    <a:lnTo>
                      <a:pt x="183" y="114"/>
                    </a:lnTo>
                    <a:lnTo>
                      <a:pt x="169" y="112"/>
                    </a:lnTo>
                    <a:lnTo>
                      <a:pt x="157" y="108"/>
                    </a:lnTo>
                    <a:lnTo>
                      <a:pt x="144" y="104"/>
                    </a:lnTo>
                    <a:lnTo>
                      <a:pt x="131" y="98"/>
                    </a:lnTo>
                    <a:lnTo>
                      <a:pt x="120" y="92"/>
                    </a:lnTo>
                    <a:lnTo>
                      <a:pt x="108" y="86"/>
                    </a:lnTo>
                    <a:lnTo>
                      <a:pt x="98" y="79"/>
                    </a:lnTo>
                    <a:lnTo>
                      <a:pt x="87" y="73"/>
                    </a:lnTo>
                    <a:lnTo>
                      <a:pt x="77" y="66"/>
                    </a:lnTo>
                    <a:lnTo>
                      <a:pt x="68" y="59"/>
                    </a:lnTo>
                    <a:lnTo>
                      <a:pt x="59" y="51"/>
                    </a:lnTo>
                    <a:lnTo>
                      <a:pt x="52" y="44"/>
                    </a:lnTo>
                    <a:lnTo>
                      <a:pt x="45" y="37"/>
                    </a:lnTo>
                    <a:lnTo>
                      <a:pt x="38" y="30"/>
                    </a:lnTo>
                    <a:lnTo>
                      <a:pt x="31" y="24"/>
                    </a:lnTo>
                    <a:lnTo>
                      <a:pt x="26" y="18"/>
                    </a:lnTo>
                    <a:lnTo>
                      <a:pt x="22" y="14"/>
                    </a:lnTo>
                    <a:lnTo>
                      <a:pt x="18" y="9"/>
                    </a:lnTo>
                    <a:lnTo>
                      <a:pt x="15" y="5"/>
                    </a:lnTo>
                    <a:lnTo>
                      <a:pt x="12" y="2"/>
                    </a:lnTo>
                    <a:lnTo>
                      <a:pt x="11" y="0"/>
                    </a:lnTo>
                    <a:lnTo>
                      <a:pt x="12" y="5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1" y="8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35" name="Freeform 48">
                <a:extLst>
                  <a:ext uri="{FF2B5EF4-FFF2-40B4-BE49-F238E27FC236}">
                    <a16:creationId xmlns:a16="http://schemas.microsoft.com/office/drawing/2014/main" id="{B79E54DE-DAD8-BFB7-E0CC-2C234F0F11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3711"/>
                <a:ext cx="371" cy="301"/>
              </a:xfrm>
              <a:custGeom>
                <a:avLst/>
                <a:gdLst>
                  <a:gd name="T0" fmla="*/ 363 w 557"/>
                  <a:gd name="T1" fmla="*/ 147 h 447"/>
                  <a:gd name="T2" fmla="*/ 360 w 557"/>
                  <a:gd name="T3" fmla="*/ 149 h 447"/>
                  <a:gd name="T4" fmla="*/ 352 w 557"/>
                  <a:gd name="T5" fmla="*/ 154 h 447"/>
                  <a:gd name="T6" fmla="*/ 340 w 557"/>
                  <a:gd name="T7" fmla="*/ 161 h 447"/>
                  <a:gd name="T8" fmla="*/ 326 w 557"/>
                  <a:gd name="T9" fmla="*/ 168 h 447"/>
                  <a:gd name="T10" fmla="*/ 312 w 557"/>
                  <a:gd name="T11" fmla="*/ 173 h 447"/>
                  <a:gd name="T12" fmla="*/ 295 w 557"/>
                  <a:gd name="T13" fmla="*/ 177 h 447"/>
                  <a:gd name="T14" fmla="*/ 287 w 557"/>
                  <a:gd name="T15" fmla="*/ 180 h 447"/>
                  <a:gd name="T16" fmla="*/ 267 w 557"/>
                  <a:gd name="T17" fmla="*/ 192 h 447"/>
                  <a:gd name="T18" fmla="*/ 250 w 557"/>
                  <a:gd name="T19" fmla="*/ 203 h 447"/>
                  <a:gd name="T20" fmla="*/ 235 w 557"/>
                  <a:gd name="T21" fmla="*/ 218 h 447"/>
                  <a:gd name="T22" fmla="*/ 221 w 557"/>
                  <a:gd name="T23" fmla="*/ 233 h 447"/>
                  <a:gd name="T24" fmla="*/ 210 w 557"/>
                  <a:gd name="T25" fmla="*/ 246 h 447"/>
                  <a:gd name="T26" fmla="*/ 200 w 557"/>
                  <a:gd name="T27" fmla="*/ 259 h 447"/>
                  <a:gd name="T28" fmla="*/ 189 w 557"/>
                  <a:gd name="T29" fmla="*/ 268 h 447"/>
                  <a:gd name="T30" fmla="*/ 173 w 557"/>
                  <a:gd name="T31" fmla="*/ 276 h 447"/>
                  <a:gd name="T32" fmla="*/ 151 w 557"/>
                  <a:gd name="T33" fmla="*/ 285 h 447"/>
                  <a:gd name="T34" fmla="*/ 129 w 557"/>
                  <a:gd name="T35" fmla="*/ 292 h 447"/>
                  <a:gd name="T36" fmla="*/ 108 w 557"/>
                  <a:gd name="T37" fmla="*/ 298 h 447"/>
                  <a:gd name="T38" fmla="*/ 88 w 557"/>
                  <a:gd name="T39" fmla="*/ 301 h 447"/>
                  <a:gd name="T40" fmla="*/ 68 w 557"/>
                  <a:gd name="T41" fmla="*/ 299 h 447"/>
                  <a:gd name="T42" fmla="*/ 47 w 557"/>
                  <a:gd name="T43" fmla="*/ 292 h 447"/>
                  <a:gd name="T44" fmla="*/ 29 w 557"/>
                  <a:gd name="T45" fmla="*/ 285 h 447"/>
                  <a:gd name="T46" fmla="*/ 17 w 557"/>
                  <a:gd name="T47" fmla="*/ 279 h 447"/>
                  <a:gd name="T48" fmla="*/ 12 w 557"/>
                  <a:gd name="T49" fmla="*/ 275 h 447"/>
                  <a:gd name="T50" fmla="*/ 7 w 557"/>
                  <a:gd name="T51" fmla="*/ 267 h 447"/>
                  <a:gd name="T52" fmla="*/ 0 w 557"/>
                  <a:gd name="T53" fmla="*/ 248 h 447"/>
                  <a:gd name="T54" fmla="*/ 7 w 557"/>
                  <a:gd name="T55" fmla="*/ 229 h 447"/>
                  <a:gd name="T56" fmla="*/ 17 w 557"/>
                  <a:gd name="T57" fmla="*/ 219 h 447"/>
                  <a:gd name="T58" fmla="*/ 29 w 557"/>
                  <a:gd name="T59" fmla="*/ 210 h 447"/>
                  <a:gd name="T60" fmla="*/ 41 w 557"/>
                  <a:gd name="T61" fmla="*/ 204 h 447"/>
                  <a:gd name="T62" fmla="*/ 50 w 557"/>
                  <a:gd name="T63" fmla="*/ 199 h 447"/>
                  <a:gd name="T64" fmla="*/ 54 w 557"/>
                  <a:gd name="T65" fmla="*/ 198 h 447"/>
                  <a:gd name="T66" fmla="*/ 60 w 557"/>
                  <a:gd name="T67" fmla="*/ 192 h 447"/>
                  <a:gd name="T68" fmla="*/ 75 w 557"/>
                  <a:gd name="T69" fmla="*/ 175 h 447"/>
                  <a:gd name="T70" fmla="*/ 94 w 557"/>
                  <a:gd name="T71" fmla="*/ 154 h 447"/>
                  <a:gd name="T72" fmla="*/ 113 w 557"/>
                  <a:gd name="T73" fmla="*/ 133 h 447"/>
                  <a:gd name="T74" fmla="*/ 125 w 557"/>
                  <a:gd name="T75" fmla="*/ 116 h 447"/>
                  <a:gd name="T76" fmla="*/ 129 w 557"/>
                  <a:gd name="T77" fmla="*/ 105 h 447"/>
                  <a:gd name="T78" fmla="*/ 134 w 557"/>
                  <a:gd name="T79" fmla="*/ 90 h 447"/>
                  <a:gd name="T80" fmla="*/ 139 w 557"/>
                  <a:gd name="T81" fmla="*/ 73 h 447"/>
                  <a:gd name="T82" fmla="*/ 141 w 557"/>
                  <a:gd name="T83" fmla="*/ 58 h 447"/>
                  <a:gd name="T84" fmla="*/ 144 w 557"/>
                  <a:gd name="T85" fmla="*/ 49 h 447"/>
                  <a:gd name="T86" fmla="*/ 336 w 557"/>
                  <a:gd name="T87" fmla="*/ 0 h 44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557" h="447">
                    <a:moveTo>
                      <a:pt x="505" y="0"/>
                    </a:moveTo>
                    <a:lnTo>
                      <a:pt x="557" y="110"/>
                    </a:lnTo>
                    <a:lnTo>
                      <a:pt x="545" y="219"/>
                    </a:lnTo>
                    <a:lnTo>
                      <a:pt x="544" y="219"/>
                    </a:lnTo>
                    <a:lnTo>
                      <a:pt x="543" y="220"/>
                    </a:lnTo>
                    <a:lnTo>
                      <a:pt x="541" y="221"/>
                    </a:lnTo>
                    <a:lnTo>
                      <a:pt x="537" y="224"/>
                    </a:lnTo>
                    <a:lnTo>
                      <a:pt x="533" y="227"/>
                    </a:lnTo>
                    <a:lnTo>
                      <a:pt x="528" y="229"/>
                    </a:lnTo>
                    <a:lnTo>
                      <a:pt x="524" y="233"/>
                    </a:lnTo>
                    <a:lnTo>
                      <a:pt x="518" y="236"/>
                    </a:lnTo>
                    <a:lnTo>
                      <a:pt x="511" y="239"/>
                    </a:lnTo>
                    <a:lnTo>
                      <a:pt x="505" y="243"/>
                    </a:lnTo>
                    <a:lnTo>
                      <a:pt x="498" y="245"/>
                    </a:lnTo>
                    <a:lnTo>
                      <a:pt x="490" y="249"/>
                    </a:lnTo>
                    <a:lnTo>
                      <a:pt x="483" y="252"/>
                    </a:lnTo>
                    <a:lnTo>
                      <a:pt x="476" y="255"/>
                    </a:lnTo>
                    <a:lnTo>
                      <a:pt x="468" y="257"/>
                    </a:lnTo>
                    <a:lnTo>
                      <a:pt x="461" y="259"/>
                    </a:lnTo>
                    <a:lnTo>
                      <a:pt x="450" y="262"/>
                    </a:lnTo>
                    <a:lnTo>
                      <a:pt x="443" y="263"/>
                    </a:lnTo>
                    <a:lnTo>
                      <a:pt x="438" y="264"/>
                    </a:lnTo>
                    <a:lnTo>
                      <a:pt x="435" y="266"/>
                    </a:lnTo>
                    <a:lnTo>
                      <a:pt x="431" y="267"/>
                    </a:lnTo>
                    <a:lnTo>
                      <a:pt x="424" y="271"/>
                    </a:lnTo>
                    <a:lnTo>
                      <a:pt x="415" y="277"/>
                    </a:lnTo>
                    <a:lnTo>
                      <a:pt x="401" y="285"/>
                    </a:lnTo>
                    <a:lnTo>
                      <a:pt x="392" y="290"/>
                    </a:lnTo>
                    <a:lnTo>
                      <a:pt x="384" y="296"/>
                    </a:lnTo>
                    <a:lnTo>
                      <a:pt x="376" y="302"/>
                    </a:lnTo>
                    <a:lnTo>
                      <a:pt x="369" y="309"/>
                    </a:lnTo>
                    <a:lnTo>
                      <a:pt x="361" y="316"/>
                    </a:lnTo>
                    <a:lnTo>
                      <a:pt x="353" y="324"/>
                    </a:lnTo>
                    <a:lnTo>
                      <a:pt x="346" y="331"/>
                    </a:lnTo>
                    <a:lnTo>
                      <a:pt x="339" y="338"/>
                    </a:lnTo>
                    <a:lnTo>
                      <a:pt x="332" y="346"/>
                    </a:lnTo>
                    <a:lnTo>
                      <a:pt x="327" y="353"/>
                    </a:lnTo>
                    <a:lnTo>
                      <a:pt x="321" y="359"/>
                    </a:lnTo>
                    <a:lnTo>
                      <a:pt x="315" y="366"/>
                    </a:lnTo>
                    <a:lnTo>
                      <a:pt x="309" y="372"/>
                    </a:lnTo>
                    <a:lnTo>
                      <a:pt x="305" y="379"/>
                    </a:lnTo>
                    <a:lnTo>
                      <a:pt x="300" y="384"/>
                    </a:lnTo>
                    <a:lnTo>
                      <a:pt x="295" y="388"/>
                    </a:lnTo>
                    <a:lnTo>
                      <a:pt x="290" y="393"/>
                    </a:lnTo>
                    <a:lnTo>
                      <a:pt x="284" y="398"/>
                    </a:lnTo>
                    <a:lnTo>
                      <a:pt x="277" y="402"/>
                    </a:lnTo>
                    <a:lnTo>
                      <a:pt x="268" y="407"/>
                    </a:lnTo>
                    <a:lnTo>
                      <a:pt x="259" y="410"/>
                    </a:lnTo>
                    <a:lnTo>
                      <a:pt x="249" y="415"/>
                    </a:lnTo>
                    <a:lnTo>
                      <a:pt x="238" y="418"/>
                    </a:lnTo>
                    <a:lnTo>
                      <a:pt x="227" y="423"/>
                    </a:lnTo>
                    <a:lnTo>
                      <a:pt x="216" y="426"/>
                    </a:lnTo>
                    <a:lnTo>
                      <a:pt x="204" y="430"/>
                    </a:lnTo>
                    <a:lnTo>
                      <a:pt x="193" y="434"/>
                    </a:lnTo>
                    <a:lnTo>
                      <a:pt x="183" y="437"/>
                    </a:lnTo>
                    <a:lnTo>
                      <a:pt x="172" y="440"/>
                    </a:lnTo>
                    <a:lnTo>
                      <a:pt x="162" y="442"/>
                    </a:lnTo>
                    <a:lnTo>
                      <a:pt x="151" y="445"/>
                    </a:lnTo>
                    <a:lnTo>
                      <a:pt x="141" y="446"/>
                    </a:lnTo>
                    <a:lnTo>
                      <a:pt x="132" y="447"/>
                    </a:lnTo>
                    <a:lnTo>
                      <a:pt x="123" y="447"/>
                    </a:lnTo>
                    <a:lnTo>
                      <a:pt x="112" y="446"/>
                    </a:lnTo>
                    <a:lnTo>
                      <a:pt x="102" y="444"/>
                    </a:lnTo>
                    <a:lnTo>
                      <a:pt x="91" y="441"/>
                    </a:lnTo>
                    <a:lnTo>
                      <a:pt x="81" y="439"/>
                    </a:lnTo>
                    <a:lnTo>
                      <a:pt x="71" y="434"/>
                    </a:lnTo>
                    <a:lnTo>
                      <a:pt x="62" y="431"/>
                    </a:lnTo>
                    <a:lnTo>
                      <a:pt x="52" y="427"/>
                    </a:lnTo>
                    <a:lnTo>
                      <a:pt x="44" y="423"/>
                    </a:lnTo>
                    <a:lnTo>
                      <a:pt x="36" y="419"/>
                    </a:lnTo>
                    <a:lnTo>
                      <a:pt x="30" y="416"/>
                    </a:lnTo>
                    <a:lnTo>
                      <a:pt x="25" y="414"/>
                    </a:lnTo>
                    <a:lnTo>
                      <a:pt x="21" y="411"/>
                    </a:lnTo>
                    <a:lnTo>
                      <a:pt x="19" y="409"/>
                    </a:lnTo>
                    <a:lnTo>
                      <a:pt x="18" y="409"/>
                    </a:lnTo>
                    <a:lnTo>
                      <a:pt x="17" y="408"/>
                    </a:lnTo>
                    <a:lnTo>
                      <a:pt x="13" y="403"/>
                    </a:lnTo>
                    <a:lnTo>
                      <a:pt x="10" y="396"/>
                    </a:lnTo>
                    <a:lnTo>
                      <a:pt x="5" y="388"/>
                    </a:lnTo>
                    <a:lnTo>
                      <a:pt x="3" y="378"/>
                    </a:lnTo>
                    <a:lnTo>
                      <a:pt x="0" y="368"/>
                    </a:lnTo>
                    <a:lnTo>
                      <a:pt x="2" y="356"/>
                    </a:lnTo>
                    <a:lnTo>
                      <a:pt x="6" y="346"/>
                    </a:lnTo>
                    <a:lnTo>
                      <a:pt x="10" y="340"/>
                    </a:lnTo>
                    <a:lnTo>
                      <a:pt x="14" y="335"/>
                    </a:lnTo>
                    <a:lnTo>
                      <a:pt x="19" y="331"/>
                    </a:lnTo>
                    <a:lnTo>
                      <a:pt x="26" y="325"/>
                    </a:lnTo>
                    <a:lnTo>
                      <a:pt x="32" y="321"/>
                    </a:lnTo>
                    <a:lnTo>
                      <a:pt x="37" y="317"/>
                    </a:lnTo>
                    <a:lnTo>
                      <a:pt x="44" y="312"/>
                    </a:lnTo>
                    <a:lnTo>
                      <a:pt x="50" y="309"/>
                    </a:lnTo>
                    <a:lnTo>
                      <a:pt x="56" y="305"/>
                    </a:lnTo>
                    <a:lnTo>
                      <a:pt x="62" y="303"/>
                    </a:lnTo>
                    <a:lnTo>
                      <a:pt x="67" y="300"/>
                    </a:lnTo>
                    <a:lnTo>
                      <a:pt x="72" y="298"/>
                    </a:lnTo>
                    <a:lnTo>
                      <a:pt x="75" y="296"/>
                    </a:lnTo>
                    <a:lnTo>
                      <a:pt x="79" y="295"/>
                    </a:lnTo>
                    <a:lnTo>
                      <a:pt x="81" y="294"/>
                    </a:lnTo>
                    <a:lnTo>
                      <a:pt x="82" y="293"/>
                    </a:lnTo>
                    <a:lnTo>
                      <a:pt x="86" y="289"/>
                    </a:lnTo>
                    <a:lnTo>
                      <a:pt x="90" y="285"/>
                    </a:lnTo>
                    <a:lnTo>
                      <a:pt x="97" y="278"/>
                    </a:lnTo>
                    <a:lnTo>
                      <a:pt x="104" y="270"/>
                    </a:lnTo>
                    <a:lnTo>
                      <a:pt x="112" y="260"/>
                    </a:lnTo>
                    <a:lnTo>
                      <a:pt x="121" y="250"/>
                    </a:lnTo>
                    <a:lnTo>
                      <a:pt x="132" y="240"/>
                    </a:lnTo>
                    <a:lnTo>
                      <a:pt x="141" y="229"/>
                    </a:lnTo>
                    <a:lnTo>
                      <a:pt x="150" y="219"/>
                    </a:lnTo>
                    <a:lnTo>
                      <a:pt x="159" y="209"/>
                    </a:lnTo>
                    <a:lnTo>
                      <a:pt x="169" y="198"/>
                    </a:lnTo>
                    <a:lnTo>
                      <a:pt x="176" y="188"/>
                    </a:lnTo>
                    <a:lnTo>
                      <a:pt x="183" y="180"/>
                    </a:lnTo>
                    <a:lnTo>
                      <a:pt x="187" y="173"/>
                    </a:lnTo>
                    <a:lnTo>
                      <a:pt x="191" y="167"/>
                    </a:lnTo>
                    <a:lnTo>
                      <a:pt x="192" y="161"/>
                    </a:lnTo>
                    <a:lnTo>
                      <a:pt x="194" y="156"/>
                    </a:lnTo>
                    <a:lnTo>
                      <a:pt x="196" y="149"/>
                    </a:lnTo>
                    <a:lnTo>
                      <a:pt x="199" y="142"/>
                    </a:lnTo>
                    <a:lnTo>
                      <a:pt x="201" y="133"/>
                    </a:lnTo>
                    <a:lnTo>
                      <a:pt x="203" y="126"/>
                    </a:lnTo>
                    <a:lnTo>
                      <a:pt x="206" y="116"/>
                    </a:lnTo>
                    <a:lnTo>
                      <a:pt x="208" y="108"/>
                    </a:lnTo>
                    <a:lnTo>
                      <a:pt x="209" y="100"/>
                    </a:lnTo>
                    <a:lnTo>
                      <a:pt x="211" y="93"/>
                    </a:lnTo>
                    <a:lnTo>
                      <a:pt x="212" y="86"/>
                    </a:lnTo>
                    <a:lnTo>
                      <a:pt x="215" y="81"/>
                    </a:lnTo>
                    <a:lnTo>
                      <a:pt x="215" y="76"/>
                    </a:lnTo>
                    <a:lnTo>
                      <a:pt x="216" y="73"/>
                    </a:lnTo>
                    <a:lnTo>
                      <a:pt x="217" y="70"/>
                    </a:lnTo>
                    <a:lnTo>
                      <a:pt x="217" y="69"/>
                    </a:lnTo>
                    <a:lnTo>
                      <a:pt x="50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36" name="Freeform 49">
                <a:extLst>
                  <a:ext uri="{FF2B5EF4-FFF2-40B4-BE49-F238E27FC236}">
                    <a16:creationId xmlns:a16="http://schemas.microsoft.com/office/drawing/2014/main" id="{49690AC8-87E3-EFDD-D299-918C707EBC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3" y="3710"/>
                <a:ext cx="38" cy="76"/>
              </a:xfrm>
              <a:custGeom>
                <a:avLst/>
                <a:gdLst>
                  <a:gd name="T0" fmla="*/ 38 w 57"/>
                  <a:gd name="T1" fmla="*/ 75 h 113"/>
                  <a:gd name="T2" fmla="*/ 37 w 57"/>
                  <a:gd name="T3" fmla="*/ 73 h 113"/>
                  <a:gd name="T4" fmla="*/ 3 w 57"/>
                  <a:gd name="T5" fmla="*/ 0 h 113"/>
                  <a:gd name="T6" fmla="*/ 0 w 57"/>
                  <a:gd name="T7" fmla="*/ 1 h 113"/>
                  <a:gd name="T8" fmla="*/ 34 w 57"/>
                  <a:gd name="T9" fmla="*/ 76 h 113"/>
                  <a:gd name="T10" fmla="*/ 34 w 57"/>
                  <a:gd name="T11" fmla="*/ 75 h 113"/>
                  <a:gd name="T12" fmla="*/ 38 w 57"/>
                  <a:gd name="T13" fmla="*/ 75 h 113"/>
                  <a:gd name="T14" fmla="*/ 38 w 57"/>
                  <a:gd name="T15" fmla="*/ 75 h 113"/>
                  <a:gd name="T16" fmla="*/ 37 w 57"/>
                  <a:gd name="T17" fmla="*/ 73 h 113"/>
                  <a:gd name="T18" fmla="*/ 38 w 57"/>
                  <a:gd name="T19" fmla="*/ 75 h 11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7" h="113">
                    <a:moveTo>
                      <a:pt x="57" y="112"/>
                    </a:moveTo>
                    <a:lnTo>
                      <a:pt x="56" y="109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51" y="113"/>
                    </a:lnTo>
                    <a:lnTo>
                      <a:pt x="51" y="111"/>
                    </a:lnTo>
                    <a:lnTo>
                      <a:pt x="57" y="112"/>
                    </a:lnTo>
                    <a:lnTo>
                      <a:pt x="57" y="111"/>
                    </a:lnTo>
                    <a:lnTo>
                      <a:pt x="56" y="109"/>
                    </a:lnTo>
                    <a:lnTo>
                      <a:pt x="57" y="1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37" name="Freeform 50">
                <a:extLst>
                  <a:ext uri="{FF2B5EF4-FFF2-40B4-BE49-F238E27FC236}">
                    <a16:creationId xmlns:a16="http://schemas.microsoft.com/office/drawing/2014/main" id="{72DB4707-2148-CC93-41F2-5BB6DC3273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9" y="3784"/>
                <a:ext cx="12" cy="76"/>
              </a:xfrm>
              <a:custGeom>
                <a:avLst/>
                <a:gdLst>
                  <a:gd name="T0" fmla="*/ 3 w 18"/>
                  <a:gd name="T1" fmla="*/ 76 h 111"/>
                  <a:gd name="T2" fmla="*/ 5 w 18"/>
                  <a:gd name="T3" fmla="*/ 75 h 111"/>
                  <a:gd name="T4" fmla="*/ 12 w 18"/>
                  <a:gd name="T5" fmla="*/ 1 h 111"/>
                  <a:gd name="T6" fmla="*/ 8 w 18"/>
                  <a:gd name="T7" fmla="*/ 0 h 111"/>
                  <a:gd name="T8" fmla="*/ 0 w 18"/>
                  <a:gd name="T9" fmla="*/ 74 h 111"/>
                  <a:gd name="T10" fmla="*/ 1 w 18"/>
                  <a:gd name="T11" fmla="*/ 72 h 111"/>
                  <a:gd name="T12" fmla="*/ 3 w 18"/>
                  <a:gd name="T13" fmla="*/ 76 h 111"/>
                  <a:gd name="T14" fmla="*/ 5 w 18"/>
                  <a:gd name="T15" fmla="*/ 75 h 111"/>
                  <a:gd name="T16" fmla="*/ 5 w 18"/>
                  <a:gd name="T17" fmla="*/ 75 h 111"/>
                  <a:gd name="T18" fmla="*/ 3 w 18"/>
                  <a:gd name="T19" fmla="*/ 76 h 1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8" h="111">
                    <a:moveTo>
                      <a:pt x="5" y="111"/>
                    </a:moveTo>
                    <a:lnTo>
                      <a:pt x="7" y="109"/>
                    </a:lnTo>
                    <a:lnTo>
                      <a:pt x="18" y="1"/>
                    </a:lnTo>
                    <a:lnTo>
                      <a:pt x="12" y="0"/>
                    </a:lnTo>
                    <a:lnTo>
                      <a:pt x="0" y="108"/>
                    </a:lnTo>
                    <a:lnTo>
                      <a:pt x="1" y="105"/>
                    </a:lnTo>
                    <a:lnTo>
                      <a:pt x="5" y="111"/>
                    </a:lnTo>
                    <a:lnTo>
                      <a:pt x="7" y="110"/>
                    </a:lnTo>
                    <a:lnTo>
                      <a:pt x="7" y="109"/>
                    </a:lnTo>
                    <a:lnTo>
                      <a:pt x="5" y="1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38" name="Freeform 51">
                <a:extLst>
                  <a:ext uri="{FF2B5EF4-FFF2-40B4-BE49-F238E27FC236}">
                    <a16:creationId xmlns:a16="http://schemas.microsoft.com/office/drawing/2014/main" id="{3E222FF5-399A-2277-33DC-F190D11ED1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4" y="3855"/>
                <a:ext cx="57" cy="32"/>
              </a:xfrm>
              <a:custGeom>
                <a:avLst/>
                <a:gdLst>
                  <a:gd name="T0" fmla="*/ 1 w 86"/>
                  <a:gd name="T1" fmla="*/ 32 h 48"/>
                  <a:gd name="T2" fmla="*/ 1 w 86"/>
                  <a:gd name="T3" fmla="*/ 32 h 48"/>
                  <a:gd name="T4" fmla="*/ 5 w 86"/>
                  <a:gd name="T5" fmla="*/ 30 h 48"/>
                  <a:gd name="T6" fmla="*/ 11 w 86"/>
                  <a:gd name="T7" fmla="*/ 29 h 48"/>
                  <a:gd name="T8" fmla="*/ 15 w 86"/>
                  <a:gd name="T9" fmla="*/ 27 h 48"/>
                  <a:gd name="T10" fmla="*/ 20 w 86"/>
                  <a:gd name="T11" fmla="*/ 25 h 48"/>
                  <a:gd name="T12" fmla="*/ 25 w 86"/>
                  <a:gd name="T13" fmla="*/ 23 h 48"/>
                  <a:gd name="T14" fmla="*/ 30 w 86"/>
                  <a:gd name="T15" fmla="*/ 20 h 48"/>
                  <a:gd name="T16" fmla="*/ 34 w 86"/>
                  <a:gd name="T17" fmla="*/ 18 h 48"/>
                  <a:gd name="T18" fmla="*/ 38 w 86"/>
                  <a:gd name="T19" fmla="*/ 16 h 48"/>
                  <a:gd name="T20" fmla="*/ 43 w 86"/>
                  <a:gd name="T21" fmla="*/ 13 h 48"/>
                  <a:gd name="T22" fmla="*/ 46 w 86"/>
                  <a:gd name="T23" fmla="*/ 11 h 48"/>
                  <a:gd name="T24" fmla="*/ 49 w 86"/>
                  <a:gd name="T25" fmla="*/ 9 h 48"/>
                  <a:gd name="T26" fmla="*/ 52 w 86"/>
                  <a:gd name="T27" fmla="*/ 8 h 48"/>
                  <a:gd name="T28" fmla="*/ 54 w 86"/>
                  <a:gd name="T29" fmla="*/ 7 h 48"/>
                  <a:gd name="T30" fmla="*/ 55 w 86"/>
                  <a:gd name="T31" fmla="*/ 5 h 48"/>
                  <a:gd name="T32" fmla="*/ 57 w 86"/>
                  <a:gd name="T33" fmla="*/ 5 h 48"/>
                  <a:gd name="T34" fmla="*/ 57 w 86"/>
                  <a:gd name="T35" fmla="*/ 4 h 48"/>
                  <a:gd name="T36" fmla="*/ 54 w 86"/>
                  <a:gd name="T37" fmla="*/ 0 h 48"/>
                  <a:gd name="T38" fmla="*/ 54 w 86"/>
                  <a:gd name="T39" fmla="*/ 1 h 48"/>
                  <a:gd name="T40" fmla="*/ 54 w 86"/>
                  <a:gd name="T41" fmla="*/ 2 h 48"/>
                  <a:gd name="T42" fmla="*/ 52 w 86"/>
                  <a:gd name="T43" fmla="*/ 3 h 48"/>
                  <a:gd name="T44" fmla="*/ 49 w 86"/>
                  <a:gd name="T45" fmla="*/ 4 h 48"/>
                  <a:gd name="T46" fmla="*/ 47 w 86"/>
                  <a:gd name="T47" fmla="*/ 6 h 48"/>
                  <a:gd name="T48" fmla="*/ 44 w 86"/>
                  <a:gd name="T49" fmla="*/ 8 h 48"/>
                  <a:gd name="T50" fmla="*/ 40 w 86"/>
                  <a:gd name="T51" fmla="*/ 9 h 48"/>
                  <a:gd name="T52" fmla="*/ 37 w 86"/>
                  <a:gd name="T53" fmla="*/ 12 h 48"/>
                  <a:gd name="T54" fmla="*/ 32 w 86"/>
                  <a:gd name="T55" fmla="*/ 14 h 48"/>
                  <a:gd name="T56" fmla="*/ 28 w 86"/>
                  <a:gd name="T57" fmla="*/ 17 h 48"/>
                  <a:gd name="T58" fmla="*/ 23 w 86"/>
                  <a:gd name="T59" fmla="*/ 19 h 48"/>
                  <a:gd name="T60" fmla="*/ 19 w 86"/>
                  <a:gd name="T61" fmla="*/ 21 h 48"/>
                  <a:gd name="T62" fmla="*/ 14 w 86"/>
                  <a:gd name="T63" fmla="*/ 23 h 48"/>
                  <a:gd name="T64" fmla="*/ 9 w 86"/>
                  <a:gd name="T65" fmla="*/ 25 h 48"/>
                  <a:gd name="T66" fmla="*/ 5 w 86"/>
                  <a:gd name="T67" fmla="*/ 27 h 48"/>
                  <a:gd name="T68" fmla="*/ 0 w 86"/>
                  <a:gd name="T69" fmla="*/ 27 h 48"/>
                  <a:gd name="T70" fmla="*/ 0 w 86"/>
                  <a:gd name="T71" fmla="*/ 27 h 48"/>
                  <a:gd name="T72" fmla="*/ 1 w 86"/>
                  <a:gd name="T73" fmla="*/ 32 h 4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86" h="48">
                    <a:moveTo>
                      <a:pt x="2" y="48"/>
                    </a:moveTo>
                    <a:lnTo>
                      <a:pt x="2" y="48"/>
                    </a:lnTo>
                    <a:lnTo>
                      <a:pt x="8" y="45"/>
                    </a:lnTo>
                    <a:lnTo>
                      <a:pt x="16" y="43"/>
                    </a:lnTo>
                    <a:lnTo>
                      <a:pt x="23" y="40"/>
                    </a:lnTo>
                    <a:lnTo>
                      <a:pt x="30" y="37"/>
                    </a:lnTo>
                    <a:lnTo>
                      <a:pt x="38" y="34"/>
                    </a:lnTo>
                    <a:lnTo>
                      <a:pt x="45" y="30"/>
                    </a:lnTo>
                    <a:lnTo>
                      <a:pt x="51" y="27"/>
                    </a:lnTo>
                    <a:lnTo>
                      <a:pt x="58" y="24"/>
                    </a:lnTo>
                    <a:lnTo>
                      <a:pt x="65" y="20"/>
                    </a:lnTo>
                    <a:lnTo>
                      <a:pt x="69" y="17"/>
                    </a:lnTo>
                    <a:lnTo>
                      <a:pt x="74" y="14"/>
                    </a:lnTo>
                    <a:lnTo>
                      <a:pt x="79" y="12"/>
                    </a:lnTo>
                    <a:lnTo>
                      <a:pt x="81" y="10"/>
                    </a:lnTo>
                    <a:lnTo>
                      <a:pt x="83" y="7"/>
                    </a:lnTo>
                    <a:lnTo>
                      <a:pt x="86" y="7"/>
                    </a:lnTo>
                    <a:lnTo>
                      <a:pt x="86" y="6"/>
                    </a:lnTo>
                    <a:lnTo>
                      <a:pt x="82" y="0"/>
                    </a:lnTo>
                    <a:lnTo>
                      <a:pt x="82" y="2"/>
                    </a:lnTo>
                    <a:lnTo>
                      <a:pt x="81" y="3"/>
                    </a:lnTo>
                    <a:lnTo>
                      <a:pt x="78" y="4"/>
                    </a:lnTo>
                    <a:lnTo>
                      <a:pt x="74" y="6"/>
                    </a:lnTo>
                    <a:lnTo>
                      <a:pt x="71" y="9"/>
                    </a:lnTo>
                    <a:lnTo>
                      <a:pt x="66" y="12"/>
                    </a:lnTo>
                    <a:lnTo>
                      <a:pt x="60" y="14"/>
                    </a:lnTo>
                    <a:lnTo>
                      <a:pt x="56" y="18"/>
                    </a:lnTo>
                    <a:lnTo>
                      <a:pt x="49" y="21"/>
                    </a:lnTo>
                    <a:lnTo>
                      <a:pt x="42" y="25"/>
                    </a:lnTo>
                    <a:lnTo>
                      <a:pt x="35" y="28"/>
                    </a:lnTo>
                    <a:lnTo>
                      <a:pt x="28" y="32"/>
                    </a:lnTo>
                    <a:lnTo>
                      <a:pt x="21" y="35"/>
                    </a:lnTo>
                    <a:lnTo>
                      <a:pt x="14" y="37"/>
                    </a:lnTo>
                    <a:lnTo>
                      <a:pt x="7" y="40"/>
                    </a:lnTo>
                    <a:lnTo>
                      <a:pt x="0" y="41"/>
                    </a:lnTo>
                    <a:lnTo>
                      <a:pt x="2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39" name="Freeform 52">
                <a:extLst>
                  <a:ext uri="{FF2B5EF4-FFF2-40B4-BE49-F238E27FC236}">
                    <a16:creationId xmlns:a16="http://schemas.microsoft.com/office/drawing/2014/main" id="{5F3D882C-C4C3-B24E-4C5E-1E2FDB46AD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4" y="3882"/>
                <a:ext cx="41" cy="23"/>
              </a:xfrm>
              <a:custGeom>
                <a:avLst/>
                <a:gdLst>
                  <a:gd name="T0" fmla="*/ 2 w 63"/>
                  <a:gd name="T1" fmla="*/ 23 h 32"/>
                  <a:gd name="T2" fmla="*/ 2 w 63"/>
                  <a:gd name="T3" fmla="*/ 23 h 32"/>
                  <a:gd name="T4" fmla="*/ 12 w 63"/>
                  <a:gd name="T5" fmla="*/ 17 h 32"/>
                  <a:gd name="T6" fmla="*/ 18 w 63"/>
                  <a:gd name="T7" fmla="*/ 13 h 32"/>
                  <a:gd name="T8" fmla="*/ 21 w 63"/>
                  <a:gd name="T9" fmla="*/ 11 h 32"/>
                  <a:gd name="T10" fmla="*/ 23 w 63"/>
                  <a:gd name="T11" fmla="*/ 9 h 32"/>
                  <a:gd name="T12" fmla="*/ 25 w 63"/>
                  <a:gd name="T13" fmla="*/ 8 h 32"/>
                  <a:gd name="T14" fmla="*/ 29 w 63"/>
                  <a:gd name="T15" fmla="*/ 7 h 32"/>
                  <a:gd name="T16" fmla="*/ 33 w 63"/>
                  <a:gd name="T17" fmla="*/ 6 h 32"/>
                  <a:gd name="T18" fmla="*/ 41 w 63"/>
                  <a:gd name="T19" fmla="*/ 5 h 32"/>
                  <a:gd name="T20" fmla="*/ 40 w 63"/>
                  <a:gd name="T21" fmla="*/ 0 h 32"/>
                  <a:gd name="T22" fmla="*/ 33 w 63"/>
                  <a:gd name="T23" fmla="*/ 1 h 32"/>
                  <a:gd name="T24" fmla="*/ 27 w 63"/>
                  <a:gd name="T25" fmla="*/ 2 h 32"/>
                  <a:gd name="T26" fmla="*/ 24 w 63"/>
                  <a:gd name="T27" fmla="*/ 4 h 32"/>
                  <a:gd name="T28" fmla="*/ 22 w 63"/>
                  <a:gd name="T29" fmla="*/ 5 h 32"/>
                  <a:gd name="T30" fmla="*/ 19 w 63"/>
                  <a:gd name="T31" fmla="*/ 6 h 32"/>
                  <a:gd name="T32" fmla="*/ 15 w 63"/>
                  <a:gd name="T33" fmla="*/ 9 h 32"/>
                  <a:gd name="T34" fmla="*/ 9 w 63"/>
                  <a:gd name="T35" fmla="*/ 13 h 32"/>
                  <a:gd name="T36" fmla="*/ 0 w 63"/>
                  <a:gd name="T37" fmla="*/ 19 h 32"/>
                  <a:gd name="T38" fmla="*/ 0 w 63"/>
                  <a:gd name="T39" fmla="*/ 19 h 32"/>
                  <a:gd name="T40" fmla="*/ 2 w 63"/>
                  <a:gd name="T41" fmla="*/ 23 h 3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63" h="32">
                    <a:moveTo>
                      <a:pt x="3" y="32"/>
                    </a:moveTo>
                    <a:lnTo>
                      <a:pt x="3" y="32"/>
                    </a:lnTo>
                    <a:lnTo>
                      <a:pt x="18" y="24"/>
                    </a:lnTo>
                    <a:lnTo>
                      <a:pt x="27" y="18"/>
                    </a:lnTo>
                    <a:lnTo>
                      <a:pt x="33" y="15"/>
                    </a:lnTo>
                    <a:lnTo>
                      <a:pt x="36" y="12"/>
                    </a:lnTo>
                    <a:lnTo>
                      <a:pt x="39" y="11"/>
                    </a:lnTo>
                    <a:lnTo>
                      <a:pt x="44" y="10"/>
                    </a:lnTo>
                    <a:lnTo>
                      <a:pt x="51" y="9"/>
                    </a:lnTo>
                    <a:lnTo>
                      <a:pt x="63" y="7"/>
                    </a:lnTo>
                    <a:lnTo>
                      <a:pt x="61" y="0"/>
                    </a:lnTo>
                    <a:lnTo>
                      <a:pt x="50" y="2"/>
                    </a:lnTo>
                    <a:lnTo>
                      <a:pt x="42" y="3"/>
                    </a:lnTo>
                    <a:lnTo>
                      <a:pt x="37" y="6"/>
                    </a:lnTo>
                    <a:lnTo>
                      <a:pt x="34" y="7"/>
                    </a:lnTo>
                    <a:lnTo>
                      <a:pt x="29" y="9"/>
                    </a:lnTo>
                    <a:lnTo>
                      <a:pt x="23" y="12"/>
                    </a:lnTo>
                    <a:lnTo>
                      <a:pt x="14" y="18"/>
                    </a:lnTo>
                    <a:lnTo>
                      <a:pt x="0" y="26"/>
                    </a:lnTo>
                    <a:lnTo>
                      <a:pt x="3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40" name="Freeform 53">
                <a:extLst>
                  <a:ext uri="{FF2B5EF4-FFF2-40B4-BE49-F238E27FC236}">
                    <a16:creationId xmlns:a16="http://schemas.microsoft.com/office/drawing/2014/main" id="{01F9DDCA-4168-D0F0-56F2-FB8AA77243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3" y="3902"/>
                <a:ext cx="73" cy="73"/>
              </a:xfrm>
              <a:custGeom>
                <a:avLst/>
                <a:gdLst>
                  <a:gd name="T0" fmla="*/ 3 w 110"/>
                  <a:gd name="T1" fmla="*/ 73 h 109"/>
                  <a:gd name="T2" fmla="*/ 3 w 110"/>
                  <a:gd name="T3" fmla="*/ 73 h 109"/>
                  <a:gd name="T4" fmla="*/ 6 w 110"/>
                  <a:gd name="T5" fmla="*/ 70 h 109"/>
                  <a:gd name="T6" fmla="*/ 9 w 110"/>
                  <a:gd name="T7" fmla="*/ 66 h 109"/>
                  <a:gd name="T8" fmla="*/ 13 w 110"/>
                  <a:gd name="T9" fmla="*/ 62 h 109"/>
                  <a:gd name="T10" fmla="*/ 16 w 110"/>
                  <a:gd name="T11" fmla="*/ 58 h 109"/>
                  <a:gd name="T12" fmla="*/ 20 w 110"/>
                  <a:gd name="T13" fmla="*/ 54 h 109"/>
                  <a:gd name="T14" fmla="*/ 24 w 110"/>
                  <a:gd name="T15" fmla="*/ 49 h 109"/>
                  <a:gd name="T16" fmla="*/ 28 w 110"/>
                  <a:gd name="T17" fmla="*/ 44 h 109"/>
                  <a:gd name="T18" fmla="*/ 33 w 110"/>
                  <a:gd name="T19" fmla="*/ 39 h 109"/>
                  <a:gd name="T20" fmla="*/ 37 w 110"/>
                  <a:gd name="T21" fmla="*/ 34 h 109"/>
                  <a:gd name="T22" fmla="*/ 41 w 110"/>
                  <a:gd name="T23" fmla="*/ 29 h 109"/>
                  <a:gd name="T24" fmla="*/ 46 w 110"/>
                  <a:gd name="T25" fmla="*/ 24 h 109"/>
                  <a:gd name="T26" fmla="*/ 52 w 110"/>
                  <a:gd name="T27" fmla="*/ 19 h 109"/>
                  <a:gd name="T28" fmla="*/ 56 w 110"/>
                  <a:gd name="T29" fmla="*/ 15 h 109"/>
                  <a:gd name="T30" fmla="*/ 62 w 110"/>
                  <a:gd name="T31" fmla="*/ 11 h 109"/>
                  <a:gd name="T32" fmla="*/ 68 w 110"/>
                  <a:gd name="T33" fmla="*/ 7 h 109"/>
                  <a:gd name="T34" fmla="*/ 73 w 110"/>
                  <a:gd name="T35" fmla="*/ 4 h 109"/>
                  <a:gd name="T36" fmla="*/ 71 w 110"/>
                  <a:gd name="T37" fmla="*/ 0 h 109"/>
                  <a:gd name="T38" fmla="*/ 65 w 110"/>
                  <a:gd name="T39" fmla="*/ 3 h 109"/>
                  <a:gd name="T40" fmla="*/ 60 w 110"/>
                  <a:gd name="T41" fmla="*/ 8 h 109"/>
                  <a:gd name="T42" fmla="*/ 54 w 110"/>
                  <a:gd name="T43" fmla="*/ 12 h 109"/>
                  <a:gd name="T44" fmla="*/ 49 w 110"/>
                  <a:gd name="T45" fmla="*/ 17 h 109"/>
                  <a:gd name="T46" fmla="*/ 44 w 110"/>
                  <a:gd name="T47" fmla="*/ 21 h 109"/>
                  <a:gd name="T48" fmla="*/ 38 w 110"/>
                  <a:gd name="T49" fmla="*/ 26 h 109"/>
                  <a:gd name="T50" fmla="*/ 34 w 110"/>
                  <a:gd name="T51" fmla="*/ 31 h 109"/>
                  <a:gd name="T52" fmla="*/ 29 w 110"/>
                  <a:gd name="T53" fmla="*/ 35 h 109"/>
                  <a:gd name="T54" fmla="*/ 25 w 110"/>
                  <a:gd name="T55" fmla="*/ 41 h 109"/>
                  <a:gd name="T56" fmla="*/ 21 w 110"/>
                  <a:gd name="T57" fmla="*/ 46 h 109"/>
                  <a:gd name="T58" fmla="*/ 17 w 110"/>
                  <a:gd name="T59" fmla="*/ 50 h 109"/>
                  <a:gd name="T60" fmla="*/ 13 w 110"/>
                  <a:gd name="T61" fmla="*/ 55 h 109"/>
                  <a:gd name="T62" fmla="*/ 9 w 110"/>
                  <a:gd name="T63" fmla="*/ 59 h 109"/>
                  <a:gd name="T64" fmla="*/ 6 w 110"/>
                  <a:gd name="T65" fmla="*/ 64 h 109"/>
                  <a:gd name="T66" fmla="*/ 3 w 110"/>
                  <a:gd name="T67" fmla="*/ 66 h 109"/>
                  <a:gd name="T68" fmla="*/ 0 w 110"/>
                  <a:gd name="T69" fmla="*/ 70 h 109"/>
                  <a:gd name="T70" fmla="*/ 0 w 110"/>
                  <a:gd name="T71" fmla="*/ 70 h 109"/>
                  <a:gd name="T72" fmla="*/ 3 w 110"/>
                  <a:gd name="T73" fmla="*/ 73 h 10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10" h="109">
                    <a:moveTo>
                      <a:pt x="5" y="109"/>
                    </a:moveTo>
                    <a:lnTo>
                      <a:pt x="5" y="109"/>
                    </a:lnTo>
                    <a:lnTo>
                      <a:pt x="9" y="104"/>
                    </a:lnTo>
                    <a:lnTo>
                      <a:pt x="14" y="98"/>
                    </a:lnTo>
                    <a:lnTo>
                      <a:pt x="19" y="92"/>
                    </a:lnTo>
                    <a:lnTo>
                      <a:pt x="24" y="87"/>
                    </a:lnTo>
                    <a:lnTo>
                      <a:pt x="30" y="80"/>
                    </a:lnTo>
                    <a:lnTo>
                      <a:pt x="36" y="73"/>
                    </a:lnTo>
                    <a:lnTo>
                      <a:pt x="42" y="66"/>
                    </a:lnTo>
                    <a:lnTo>
                      <a:pt x="49" y="58"/>
                    </a:lnTo>
                    <a:lnTo>
                      <a:pt x="55" y="51"/>
                    </a:lnTo>
                    <a:lnTo>
                      <a:pt x="62" y="44"/>
                    </a:lnTo>
                    <a:lnTo>
                      <a:pt x="70" y="36"/>
                    </a:lnTo>
                    <a:lnTo>
                      <a:pt x="78" y="29"/>
                    </a:lnTo>
                    <a:lnTo>
                      <a:pt x="85" y="22"/>
                    </a:lnTo>
                    <a:lnTo>
                      <a:pt x="93" y="16"/>
                    </a:lnTo>
                    <a:lnTo>
                      <a:pt x="102" y="11"/>
                    </a:lnTo>
                    <a:lnTo>
                      <a:pt x="110" y="6"/>
                    </a:lnTo>
                    <a:lnTo>
                      <a:pt x="107" y="0"/>
                    </a:lnTo>
                    <a:lnTo>
                      <a:pt x="98" y="5"/>
                    </a:lnTo>
                    <a:lnTo>
                      <a:pt x="90" y="12"/>
                    </a:lnTo>
                    <a:lnTo>
                      <a:pt x="82" y="18"/>
                    </a:lnTo>
                    <a:lnTo>
                      <a:pt x="74" y="25"/>
                    </a:lnTo>
                    <a:lnTo>
                      <a:pt x="66" y="31"/>
                    </a:lnTo>
                    <a:lnTo>
                      <a:pt x="58" y="39"/>
                    </a:lnTo>
                    <a:lnTo>
                      <a:pt x="51" y="46"/>
                    </a:lnTo>
                    <a:lnTo>
                      <a:pt x="44" y="53"/>
                    </a:lnTo>
                    <a:lnTo>
                      <a:pt x="37" y="61"/>
                    </a:lnTo>
                    <a:lnTo>
                      <a:pt x="31" y="69"/>
                    </a:lnTo>
                    <a:lnTo>
                      <a:pt x="25" y="75"/>
                    </a:lnTo>
                    <a:lnTo>
                      <a:pt x="20" y="82"/>
                    </a:lnTo>
                    <a:lnTo>
                      <a:pt x="14" y="88"/>
                    </a:lnTo>
                    <a:lnTo>
                      <a:pt x="9" y="95"/>
                    </a:lnTo>
                    <a:lnTo>
                      <a:pt x="5" y="99"/>
                    </a:lnTo>
                    <a:lnTo>
                      <a:pt x="0" y="104"/>
                    </a:lnTo>
                    <a:lnTo>
                      <a:pt x="5" y="1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41" name="Freeform 54">
                <a:extLst>
                  <a:ext uri="{FF2B5EF4-FFF2-40B4-BE49-F238E27FC236}">
                    <a16:creationId xmlns:a16="http://schemas.microsoft.com/office/drawing/2014/main" id="{0E257916-62D5-9349-BC48-EB4AD8B5E9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1" y="3970"/>
                <a:ext cx="104" cy="43"/>
              </a:xfrm>
              <a:custGeom>
                <a:avLst/>
                <a:gdLst>
                  <a:gd name="T0" fmla="*/ 1 w 157"/>
                  <a:gd name="T1" fmla="*/ 43 h 63"/>
                  <a:gd name="T2" fmla="*/ 1 w 157"/>
                  <a:gd name="T3" fmla="*/ 43 h 63"/>
                  <a:gd name="T4" fmla="*/ 7 w 157"/>
                  <a:gd name="T5" fmla="*/ 42 h 63"/>
                  <a:gd name="T6" fmla="*/ 14 w 157"/>
                  <a:gd name="T7" fmla="*/ 41 h 63"/>
                  <a:gd name="T8" fmla="*/ 21 w 157"/>
                  <a:gd name="T9" fmla="*/ 40 h 63"/>
                  <a:gd name="T10" fmla="*/ 28 w 157"/>
                  <a:gd name="T11" fmla="*/ 37 h 63"/>
                  <a:gd name="T12" fmla="*/ 35 w 157"/>
                  <a:gd name="T13" fmla="*/ 35 h 63"/>
                  <a:gd name="T14" fmla="*/ 43 w 157"/>
                  <a:gd name="T15" fmla="*/ 32 h 63"/>
                  <a:gd name="T16" fmla="*/ 50 w 157"/>
                  <a:gd name="T17" fmla="*/ 30 h 63"/>
                  <a:gd name="T18" fmla="*/ 58 w 157"/>
                  <a:gd name="T19" fmla="*/ 27 h 63"/>
                  <a:gd name="T20" fmla="*/ 65 w 157"/>
                  <a:gd name="T21" fmla="*/ 25 h 63"/>
                  <a:gd name="T22" fmla="*/ 73 w 157"/>
                  <a:gd name="T23" fmla="*/ 22 h 63"/>
                  <a:gd name="T24" fmla="*/ 79 w 157"/>
                  <a:gd name="T25" fmla="*/ 19 h 63"/>
                  <a:gd name="T26" fmla="*/ 85 w 157"/>
                  <a:gd name="T27" fmla="*/ 16 h 63"/>
                  <a:gd name="T28" fmla="*/ 91 w 157"/>
                  <a:gd name="T29" fmla="*/ 12 h 63"/>
                  <a:gd name="T30" fmla="*/ 96 w 157"/>
                  <a:gd name="T31" fmla="*/ 10 h 63"/>
                  <a:gd name="T32" fmla="*/ 100 w 157"/>
                  <a:gd name="T33" fmla="*/ 6 h 63"/>
                  <a:gd name="T34" fmla="*/ 104 w 157"/>
                  <a:gd name="T35" fmla="*/ 3 h 63"/>
                  <a:gd name="T36" fmla="*/ 101 w 157"/>
                  <a:gd name="T37" fmla="*/ 0 h 63"/>
                  <a:gd name="T38" fmla="*/ 98 w 157"/>
                  <a:gd name="T39" fmla="*/ 3 h 63"/>
                  <a:gd name="T40" fmla="*/ 93 w 157"/>
                  <a:gd name="T41" fmla="*/ 6 h 63"/>
                  <a:gd name="T42" fmla="*/ 89 w 157"/>
                  <a:gd name="T43" fmla="*/ 9 h 63"/>
                  <a:gd name="T44" fmla="*/ 83 w 157"/>
                  <a:gd name="T45" fmla="*/ 12 h 63"/>
                  <a:gd name="T46" fmla="*/ 77 w 157"/>
                  <a:gd name="T47" fmla="*/ 15 h 63"/>
                  <a:gd name="T48" fmla="*/ 70 w 157"/>
                  <a:gd name="T49" fmla="*/ 18 h 63"/>
                  <a:gd name="T50" fmla="*/ 64 w 157"/>
                  <a:gd name="T51" fmla="*/ 20 h 63"/>
                  <a:gd name="T52" fmla="*/ 56 w 157"/>
                  <a:gd name="T53" fmla="*/ 23 h 63"/>
                  <a:gd name="T54" fmla="*/ 49 w 157"/>
                  <a:gd name="T55" fmla="*/ 25 h 63"/>
                  <a:gd name="T56" fmla="*/ 41 w 157"/>
                  <a:gd name="T57" fmla="*/ 28 h 63"/>
                  <a:gd name="T58" fmla="*/ 34 w 157"/>
                  <a:gd name="T59" fmla="*/ 31 h 63"/>
                  <a:gd name="T60" fmla="*/ 28 w 157"/>
                  <a:gd name="T61" fmla="*/ 32 h 63"/>
                  <a:gd name="T62" fmla="*/ 20 w 157"/>
                  <a:gd name="T63" fmla="*/ 35 h 63"/>
                  <a:gd name="T64" fmla="*/ 13 w 157"/>
                  <a:gd name="T65" fmla="*/ 36 h 63"/>
                  <a:gd name="T66" fmla="*/ 6 w 157"/>
                  <a:gd name="T67" fmla="*/ 38 h 63"/>
                  <a:gd name="T68" fmla="*/ 0 w 157"/>
                  <a:gd name="T69" fmla="*/ 40 h 63"/>
                  <a:gd name="T70" fmla="*/ 0 w 157"/>
                  <a:gd name="T71" fmla="*/ 40 h 63"/>
                  <a:gd name="T72" fmla="*/ 1 w 157"/>
                  <a:gd name="T73" fmla="*/ 43 h 6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57" h="63">
                    <a:moveTo>
                      <a:pt x="1" y="63"/>
                    </a:moveTo>
                    <a:lnTo>
                      <a:pt x="1" y="63"/>
                    </a:lnTo>
                    <a:lnTo>
                      <a:pt x="10" y="61"/>
                    </a:lnTo>
                    <a:lnTo>
                      <a:pt x="21" y="60"/>
                    </a:lnTo>
                    <a:lnTo>
                      <a:pt x="32" y="58"/>
                    </a:lnTo>
                    <a:lnTo>
                      <a:pt x="43" y="54"/>
                    </a:lnTo>
                    <a:lnTo>
                      <a:pt x="53" y="51"/>
                    </a:lnTo>
                    <a:lnTo>
                      <a:pt x="65" y="47"/>
                    </a:lnTo>
                    <a:lnTo>
                      <a:pt x="76" y="44"/>
                    </a:lnTo>
                    <a:lnTo>
                      <a:pt x="88" y="40"/>
                    </a:lnTo>
                    <a:lnTo>
                      <a:pt x="98" y="36"/>
                    </a:lnTo>
                    <a:lnTo>
                      <a:pt x="110" y="32"/>
                    </a:lnTo>
                    <a:lnTo>
                      <a:pt x="119" y="28"/>
                    </a:lnTo>
                    <a:lnTo>
                      <a:pt x="128" y="23"/>
                    </a:lnTo>
                    <a:lnTo>
                      <a:pt x="137" y="18"/>
                    </a:lnTo>
                    <a:lnTo>
                      <a:pt x="145" y="14"/>
                    </a:lnTo>
                    <a:lnTo>
                      <a:pt x="151" y="9"/>
                    </a:lnTo>
                    <a:lnTo>
                      <a:pt x="157" y="5"/>
                    </a:lnTo>
                    <a:lnTo>
                      <a:pt x="152" y="0"/>
                    </a:lnTo>
                    <a:lnTo>
                      <a:pt x="148" y="5"/>
                    </a:lnTo>
                    <a:lnTo>
                      <a:pt x="141" y="9"/>
                    </a:lnTo>
                    <a:lnTo>
                      <a:pt x="134" y="13"/>
                    </a:lnTo>
                    <a:lnTo>
                      <a:pt x="126" y="17"/>
                    </a:lnTo>
                    <a:lnTo>
                      <a:pt x="116" y="22"/>
                    </a:lnTo>
                    <a:lnTo>
                      <a:pt x="106" y="26"/>
                    </a:lnTo>
                    <a:lnTo>
                      <a:pt x="97" y="30"/>
                    </a:lnTo>
                    <a:lnTo>
                      <a:pt x="85" y="33"/>
                    </a:lnTo>
                    <a:lnTo>
                      <a:pt x="74" y="37"/>
                    </a:lnTo>
                    <a:lnTo>
                      <a:pt x="62" y="41"/>
                    </a:lnTo>
                    <a:lnTo>
                      <a:pt x="51" y="45"/>
                    </a:lnTo>
                    <a:lnTo>
                      <a:pt x="42" y="47"/>
                    </a:lnTo>
                    <a:lnTo>
                      <a:pt x="30" y="51"/>
                    </a:lnTo>
                    <a:lnTo>
                      <a:pt x="20" y="53"/>
                    </a:lnTo>
                    <a:lnTo>
                      <a:pt x="9" y="55"/>
                    </a:lnTo>
                    <a:lnTo>
                      <a:pt x="0" y="58"/>
                    </a:lnTo>
                    <a:lnTo>
                      <a:pt x="1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42" name="Freeform 55">
                <a:extLst>
                  <a:ext uri="{FF2B5EF4-FFF2-40B4-BE49-F238E27FC236}">
                    <a16:creationId xmlns:a16="http://schemas.microsoft.com/office/drawing/2014/main" id="{F8BA2B38-2B82-7DE0-8F5E-1EB781E919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7" y="3985"/>
                <a:ext cx="85" cy="29"/>
              </a:xfrm>
              <a:custGeom>
                <a:avLst/>
                <a:gdLst>
                  <a:gd name="T0" fmla="*/ 0 w 127"/>
                  <a:gd name="T1" fmla="*/ 3 h 44"/>
                  <a:gd name="T2" fmla="*/ 0 w 127"/>
                  <a:gd name="T3" fmla="*/ 3 h 44"/>
                  <a:gd name="T4" fmla="*/ 1 w 127"/>
                  <a:gd name="T5" fmla="*/ 3 h 44"/>
                  <a:gd name="T6" fmla="*/ 3 w 127"/>
                  <a:gd name="T7" fmla="*/ 5 h 44"/>
                  <a:gd name="T8" fmla="*/ 6 w 127"/>
                  <a:gd name="T9" fmla="*/ 6 h 44"/>
                  <a:gd name="T10" fmla="*/ 9 w 127"/>
                  <a:gd name="T11" fmla="*/ 7 h 44"/>
                  <a:gd name="T12" fmla="*/ 13 w 127"/>
                  <a:gd name="T13" fmla="*/ 11 h 44"/>
                  <a:gd name="T14" fmla="*/ 18 w 127"/>
                  <a:gd name="T15" fmla="*/ 13 h 44"/>
                  <a:gd name="T16" fmla="*/ 24 w 127"/>
                  <a:gd name="T17" fmla="*/ 15 h 44"/>
                  <a:gd name="T18" fmla="*/ 30 w 127"/>
                  <a:gd name="T19" fmla="*/ 18 h 44"/>
                  <a:gd name="T20" fmla="*/ 37 w 127"/>
                  <a:gd name="T21" fmla="*/ 20 h 44"/>
                  <a:gd name="T22" fmla="*/ 44 w 127"/>
                  <a:gd name="T23" fmla="*/ 22 h 44"/>
                  <a:gd name="T24" fmla="*/ 50 w 127"/>
                  <a:gd name="T25" fmla="*/ 25 h 44"/>
                  <a:gd name="T26" fmla="*/ 58 w 127"/>
                  <a:gd name="T27" fmla="*/ 26 h 44"/>
                  <a:gd name="T28" fmla="*/ 64 w 127"/>
                  <a:gd name="T29" fmla="*/ 28 h 44"/>
                  <a:gd name="T30" fmla="*/ 72 w 127"/>
                  <a:gd name="T31" fmla="*/ 29 h 44"/>
                  <a:gd name="T32" fmla="*/ 78 w 127"/>
                  <a:gd name="T33" fmla="*/ 29 h 44"/>
                  <a:gd name="T34" fmla="*/ 85 w 127"/>
                  <a:gd name="T35" fmla="*/ 28 h 44"/>
                  <a:gd name="T36" fmla="*/ 84 w 127"/>
                  <a:gd name="T37" fmla="*/ 24 h 44"/>
                  <a:gd name="T38" fmla="*/ 78 w 127"/>
                  <a:gd name="T39" fmla="*/ 24 h 44"/>
                  <a:gd name="T40" fmla="*/ 72 w 127"/>
                  <a:gd name="T41" fmla="*/ 24 h 44"/>
                  <a:gd name="T42" fmla="*/ 65 w 127"/>
                  <a:gd name="T43" fmla="*/ 24 h 44"/>
                  <a:gd name="T44" fmla="*/ 58 w 127"/>
                  <a:gd name="T45" fmla="*/ 22 h 44"/>
                  <a:gd name="T46" fmla="*/ 52 w 127"/>
                  <a:gd name="T47" fmla="*/ 21 h 44"/>
                  <a:gd name="T48" fmla="*/ 44 w 127"/>
                  <a:gd name="T49" fmla="*/ 19 h 44"/>
                  <a:gd name="T50" fmla="*/ 38 w 127"/>
                  <a:gd name="T51" fmla="*/ 16 h 44"/>
                  <a:gd name="T52" fmla="*/ 32 w 127"/>
                  <a:gd name="T53" fmla="*/ 15 h 44"/>
                  <a:gd name="T54" fmla="*/ 25 w 127"/>
                  <a:gd name="T55" fmla="*/ 11 h 44"/>
                  <a:gd name="T56" fmla="*/ 20 w 127"/>
                  <a:gd name="T57" fmla="*/ 9 h 44"/>
                  <a:gd name="T58" fmla="*/ 15 w 127"/>
                  <a:gd name="T59" fmla="*/ 7 h 44"/>
                  <a:gd name="T60" fmla="*/ 11 w 127"/>
                  <a:gd name="T61" fmla="*/ 5 h 44"/>
                  <a:gd name="T62" fmla="*/ 7 w 127"/>
                  <a:gd name="T63" fmla="*/ 2 h 44"/>
                  <a:gd name="T64" fmla="*/ 5 w 127"/>
                  <a:gd name="T65" fmla="*/ 1 h 44"/>
                  <a:gd name="T66" fmla="*/ 3 w 127"/>
                  <a:gd name="T67" fmla="*/ 0 h 44"/>
                  <a:gd name="T68" fmla="*/ 3 w 127"/>
                  <a:gd name="T69" fmla="*/ 0 h 44"/>
                  <a:gd name="T70" fmla="*/ 3 w 127"/>
                  <a:gd name="T71" fmla="*/ 0 h 44"/>
                  <a:gd name="T72" fmla="*/ 0 w 127"/>
                  <a:gd name="T73" fmla="*/ 3 h 44"/>
                  <a:gd name="T74" fmla="*/ 0 w 127"/>
                  <a:gd name="T75" fmla="*/ 3 h 44"/>
                  <a:gd name="T76" fmla="*/ 0 w 127"/>
                  <a:gd name="T77" fmla="*/ 3 h 44"/>
                  <a:gd name="T78" fmla="*/ 0 w 127"/>
                  <a:gd name="T79" fmla="*/ 3 h 4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27" h="44">
                    <a:moveTo>
                      <a:pt x="0" y="4"/>
                    </a:moveTo>
                    <a:lnTo>
                      <a:pt x="0" y="4"/>
                    </a:lnTo>
                    <a:lnTo>
                      <a:pt x="2" y="5"/>
                    </a:lnTo>
                    <a:lnTo>
                      <a:pt x="4" y="7"/>
                    </a:lnTo>
                    <a:lnTo>
                      <a:pt x="9" y="9"/>
                    </a:lnTo>
                    <a:lnTo>
                      <a:pt x="13" y="11"/>
                    </a:lnTo>
                    <a:lnTo>
                      <a:pt x="20" y="16"/>
                    </a:lnTo>
                    <a:lnTo>
                      <a:pt x="27" y="19"/>
                    </a:lnTo>
                    <a:lnTo>
                      <a:pt x="36" y="23"/>
                    </a:lnTo>
                    <a:lnTo>
                      <a:pt x="45" y="27"/>
                    </a:lnTo>
                    <a:lnTo>
                      <a:pt x="55" y="31"/>
                    </a:lnTo>
                    <a:lnTo>
                      <a:pt x="65" y="34"/>
                    </a:lnTo>
                    <a:lnTo>
                      <a:pt x="75" y="38"/>
                    </a:lnTo>
                    <a:lnTo>
                      <a:pt x="86" y="40"/>
                    </a:lnTo>
                    <a:lnTo>
                      <a:pt x="96" y="42"/>
                    </a:lnTo>
                    <a:lnTo>
                      <a:pt x="108" y="44"/>
                    </a:lnTo>
                    <a:lnTo>
                      <a:pt x="117" y="44"/>
                    </a:lnTo>
                    <a:lnTo>
                      <a:pt x="127" y="42"/>
                    </a:lnTo>
                    <a:lnTo>
                      <a:pt x="126" y="37"/>
                    </a:lnTo>
                    <a:lnTo>
                      <a:pt x="117" y="37"/>
                    </a:lnTo>
                    <a:lnTo>
                      <a:pt x="108" y="37"/>
                    </a:lnTo>
                    <a:lnTo>
                      <a:pt x="97" y="37"/>
                    </a:lnTo>
                    <a:lnTo>
                      <a:pt x="87" y="34"/>
                    </a:lnTo>
                    <a:lnTo>
                      <a:pt x="78" y="32"/>
                    </a:lnTo>
                    <a:lnTo>
                      <a:pt x="66" y="29"/>
                    </a:lnTo>
                    <a:lnTo>
                      <a:pt x="57" y="25"/>
                    </a:lnTo>
                    <a:lnTo>
                      <a:pt x="48" y="22"/>
                    </a:lnTo>
                    <a:lnTo>
                      <a:pt x="38" y="17"/>
                    </a:lnTo>
                    <a:lnTo>
                      <a:pt x="30" y="14"/>
                    </a:lnTo>
                    <a:lnTo>
                      <a:pt x="22" y="10"/>
                    </a:lnTo>
                    <a:lnTo>
                      <a:pt x="17" y="7"/>
                    </a:lnTo>
                    <a:lnTo>
                      <a:pt x="11" y="3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43" name="Freeform 56">
                <a:extLst>
                  <a:ext uri="{FF2B5EF4-FFF2-40B4-BE49-F238E27FC236}">
                    <a16:creationId xmlns:a16="http://schemas.microsoft.com/office/drawing/2014/main" id="{77B9869D-A109-5774-FA93-41BAFDEC99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5" y="3941"/>
                <a:ext cx="16" cy="47"/>
              </a:xfrm>
              <a:custGeom>
                <a:avLst/>
                <a:gdLst>
                  <a:gd name="T0" fmla="*/ 4 w 23"/>
                  <a:gd name="T1" fmla="*/ 0 h 68"/>
                  <a:gd name="T2" fmla="*/ 4 w 23"/>
                  <a:gd name="T3" fmla="*/ 0 h 68"/>
                  <a:gd name="T4" fmla="*/ 1 w 23"/>
                  <a:gd name="T5" fmla="*/ 9 h 68"/>
                  <a:gd name="T6" fmla="*/ 0 w 23"/>
                  <a:gd name="T7" fmla="*/ 17 h 68"/>
                  <a:gd name="T8" fmla="*/ 1 w 23"/>
                  <a:gd name="T9" fmla="*/ 25 h 68"/>
                  <a:gd name="T10" fmla="*/ 4 w 23"/>
                  <a:gd name="T11" fmla="*/ 32 h 68"/>
                  <a:gd name="T12" fmla="*/ 6 w 23"/>
                  <a:gd name="T13" fmla="*/ 38 h 68"/>
                  <a:gd name="T14" fmla="*/ 10 w 23"/>
                  <a:gd name="T15" fmla="*/ 42 h 68"/>
                  <a:gd name="T16" fmla="*/ 11 w 23"/>
                  <a:gd name="T17" fmla="*/ 46 h 68"/>
                  <a:gd name="T18" fmla="*/ 13 w 23"/>
                  <a:gd name="T19" fmla="*/ 47 h 68"/>
                  <a:gd name="T20" fmla="*/ 16 w 23"/>
                  <a:gd name="T21" fmla="*/ 44 h 68"/>
                  <a:gd name="T22" fmla="*/ 15 w 23"/>
                  <a:gd name="T23" fmla="*/ 44 h 68"/>
                  <a:gd name="T24" fmla="*/ 14 w 23"/>
                  <a:gd name="T25" fmla="*/ 40 h 68"/>
                  <a:gd name="T26" fmla="*/ 10 w 23"/>
                  <a:gd name="T27" fmla="*/ 36 h 68"/>
                  <a:gd name="T28" fmla="*/ 8 w 23"/>
                  <a:gd name="T29" fmla="*/ 30 h 68"/>
                  <a:gd name="T30" fmla="*/ 6 w 23"/>
                  <a:gd name="T31" fmla="*/ 24 h 68"/>
                  <a:gd name="T32" fmla="*/ 5 w 23"/>
                  <a:gd name="T33" fmla="*/ 17 h 68"/>
                  <a:gd name="T34" fmla="*/ 6 w 23"/>
                  <a:gd name="T35" fmla="*/ 10 h 68"/>
                  <a:gd name="T36" fmla="*/ 8 w 23"/>
                  <a:gd name="T37" fmla="*/ 3 h 68"/>
                  <a:gd name="T38" fmla="*/ 8 w 23"/>
                  <a:gd name="T39" fmla="*/ 3 h 68"/>
                  <a:gd name="T40" fmla="*/ 4 w 23"/>
                  <a:gd name="T41" fmla="*/ 0 h 6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3" h="68">
                    <a:moveTo>
                      <a:pt x="6" y="0"/>
                    </a:moveTo>
                    <a:lnTo>
                      <a:pt x="6" y="0"/>
                    </a:lnTo>
                    <a:lnTo>
                      <a:pt x="1" y="13"/>
                    </a:lnTo>
                    <a:lnTo>
                      <a:pt x="0" y="25"/>
                    </a:lnTo>
                    <a:lnTo>
                      <a:pt x="2" y="36"/>
                    </a:lnTo>
                    <a:lnTo>
                      <a:pt x="6" y="46"/>
                    </a:lnTo>
                    <a:lnTo>
                      <a:pt x="9" y="55"/>
                    </a:lnTo>
                    <a:lnTo>
                      <a:pt x="14" y="61"/>
                    </a:lnTo>
                    <a:lnTo>
                      <a:pt x="16" y="66"/>
                    </a:lnTo>
                    <a:lnTo>
                      <a:pt x="18" y="68"/>
                    </a:lnTo>
                    <a:lnTo>
                      <a:pt x="23" y="64"/>
                    </a:lnTo>
                    <a:lnTo>
                      <a:pt x="22" y="63"/>
                    </a:lnTo>
                    <a:lnTo>
                      <a:pt x="20" y="58"/>
                    </a:lnTo>
                    <a:lnTo>
                      <a:pt x="15" y="52"/>
                    </a:lnTo>
                    <a:lnTo>
                      <a:pt x="12" y="44"/>
                    </a:lnTo>
                    <a:lnTo>
                      <a:pt x="8" y="34"/>
                    </a:lnTo>
                    <a:lnTo>
                      <a:pt x="7" y="25"/>
                    </a:lnTo>
                    <a:lnTo>
                      <a:pt x="8" y="14"/>
                    </a:lnTo>
                    <a:lnTo>
                      <a:pt x="12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44" name="Freeform 57">
                <a:extLst>
                  <a:ext uri="{FF2B5EF4-FFF2-40B4-BE49-F238E27FC236}">
                    <a16:creationId xmlns:a16="http://schemas.microsoft.com/office/drawing/2014/main" id="{B0323780-E7F6-D5C5-7852-1BAF79CEB0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9" y="3906"/>
                <a:ext cx="54" cy="39"/>
              </a:xfrm>
              <a:custGeom>
                <a:avLst/>
                <a:gdLst>
                  <a:gd name="T0" fmla="*/ 51 w 80"/>
                  <a:gd name="T1" fmla="*/ 0 h 55"/>
                  <a:gd name="T2" fmla="*/ 52 w 80"/>
                  <a:gd name="T3" fmla="*/ 0 h 55"/>
                  <a:gd name="T4" fmla="*/ 51 w 80"/>
                  <a:gd name="T5" fmla="*/ 0 h 55"/>
                  <a:gd name="T6" fmla="*/ 51 w 80"/>
                  <a:gd name="T7" fmla="*/ 0 h 55"/>
                  <a:gd name="T8" fmla="*/ 48 w 80"/>
                  <a:gd name="T9" fmla="*/ 1 h 55"/>
                  <a:gd name="T10" fmla="*/ 46 w 80"/>
                  <a:gd name="T11" fmla="*/ 2 h 55"/>
                  <a:gd name="T12" fmla="*/ 43 w 80"/>
                  <a:gd name="T13" fmla="*/ 4 h 55"/>
                  <a:gd name="T14" fmla="*/ 38 w 80"/>
                  <a:gd name="T15" fmla="*/ 6 h 55"/>
                  <a:gd name="T16" fmla="*/ 35 w 80"/>
                  <a:gd name="T17" fmla="*/ 8 h 55"/>
                  <a:gd name="T18" fmla="*/ 31 w 80"/>
                  <a:gd name="T19" fmla="*/ 11 h 55"/>
                  <a:gd name="T20" fmla="*/ 26 w 80"/>
                  <a:gd name="T21" fmla="*/ 13 h 55"/>
                  <a:gd name="T22" fmla="*/ 22 w 80"/>
                  <a:gd name="T23" fmla="*/ 15 h 55"/>
                  <a:gd name="T24" fmla="*/ 18 w 80"/>
                  <a:gd name="T25" fmla="*/ 18 h 55"/>
                  <a:gd name="T26" fmla="*/ 14 w 80"/>
                  <a:gd name="T27" fmla="*/ 22 h 55"/>
                  <a:gd name="T28" fmla="*/ 9 w 80"/>
                  <a:gd name="T29" fmla="*/ 26 h 55"/>
                  <a:gd name="T30" fmla="*/ 6 w 80"/>
                  <a:gd name="T31" fmla="*/ 29 h 55"/>
                  <a:gd name="T32" fmla="*/ 3 w 80"/>
                  <a:gd name="T33" fmla="*/ 33 h 55"/>
                  <a:gd name="T34" fmla="*/ 0 w 80"/>
                  <a:gd name="T35" fmla="*/ 36 h 55"/>
                  <a:gd name="T36" fmla="*/ 4 w 80"/>
                  <a:gd name="T37" fmla="*/ 39 h 55"/>
                  <a:gd name="T38" fmla="*/ 6 w 80"/>
                  <a:gd name="T39" fmla="*/ 35 h 55"/>
                  <a:gd name="T40" fmla="*/ 9 w 80"/>
                  <a:gd name="T41" fmla="*/ 33 h 55"/>
                  <a:gd name="T42" fmla="*/ 12 w 80"/>
                  <a:gd name="T43" fmla="*/ 29 h 55"/>
                  <a:gd name="T44" fmla="*/ 16 w 80"/>
                  <a:gd name="T45" fmla="*/ 26 h 55"/>
                  <a:gd name="T46" fmla="*/ 20 w 80"/>
                  <a:gd name="T47" fmla="*/ 23 h 55"/>
                  <a:gd name="T48" fmla="*/ 25 w 80"/>
                  <a:gd name="T49" fmla="*/ 19 h 55"/>
                  <a:gd name="T50" fmla="*/ 28 w 80"/>
                  <a:gd name="T51" fmla="*/ 17 h 55"/>
                  <a:gd name="T52" fmla="*/ 32 w 80"/>
                  <a:gd name="T53" fmla="*/ 14 h 55"/>
                  <a:gd name="T54" fmla="*/ 37 w 80"/>
                  <a:gd name="T55" fmla="*/ 12 h 55"/>
                  <a:gd name="T56" fmla="*/ 41 w 80"/>
                  <a:gd name="T57" fmla="*/ 9 h 55"/>
                  <a:gd name="T58" fmla="*/ 44 w 80"/>
                  <a:gd name="T59" fmla="*/ 8 h 55"/>
                  <a:gd name="T60" fmla="*/ 47 w 80"/>
                  <a:gd name="T61" fmla="*/ 6 h 55"/>
                  <a:gd name="T62" fmla="*/ 50 w 80"/>
                  <a:gd name="T63" fmla="*/ 4 h 55"/>
                  <a:gd name="T64" fmla="*/ 52 w 80"/>
                  <a:gd name="T65" fmla="*/ 4 h 55"/>
                  <a:gd name="T66" fmla="*/ 53 w 80"/>
                  <a:gd name="T67" fmla="*/ 4 h 55"/>
                  <a:gd name="T68" fmla="*/ 53 w 80"/>
                  <a:gd name="T69" fmla="*/ 3 h 55"/>
                  <a:gd name="T70" fmla="*/ 54 w 80"/>
                  <a:gd name="T71" fmla="*/ 3 h 55"/>
                  <a:gd name="T72" fmla="*/ 53 w 80"/>
                  <a:gd name="T73" fmla="*/ 3 h 55"/>
                  <a:gd name="T74" fmla="*/ 54 w 80"/>
                  <a:gd name="T75" fmla="*/ 3 h 55"/>
                  <a:gd name="T76" fmla="*/ 54 w 80"/>
                  <a:gd name="T77" fmla="*/ 3 h 55"/>
                  <a:gd name="T78" fmla="*/ 51 w 80"/>
                  <a:gd name="T79" fmla="*/ 0 h 5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80" h="55">
                    <a:moveTo>
                      <a:pt x="76" y="0"/>
                    </a:moveTo>
                    <a:lnTo>
                      <a:pt x="77" y="0"/>
                    </a:lnTo>
                    <a:lnTo>
                      <a:pt x="76" y="0"/>
                    </a:lnTo>
                    <a:lnTo>
                      <a:pt x="75" y="0"/>
                    </a:lnTo>
                    <a:lnTo>
                      <a:pt x="71" y="2"/>
                    </a:lnTo>
                    <a:lnTo>
                      <a:pt x="68" y="3"/>
                    </a:lnTo>
                    <a:lnTo>
                      <a:pt x="63" y="5"/>
                    </a:lnTo>
                    <a:lnTo>
                      <a:pt x="57" y="8"/>
                    </a:lnTo>
                    <a:lnTo>
                      <a:pt x="52" y="11"/>
                    </a:lnTo>
                    <a:lnTo>
                      <a:pt x="46" y="15"/>
                    </a:lnTo>
                    <a:lnTo>
                      <a:pt x="39" y="18"/>
                    </a:lnTo>
                    <a:lnTo>
                      <a:pt x="32" y="21"/>
                    </a:lnTo>
                    <a:lnTo>
                      <a:pt x="26" y="26"/>
                    </a:lnTo>
                    <a:lnTo>
                      <a:pt x="21" y="31"/>
                    </a:lnTo>
                    <a:lnTo>
                      <a:pt x="14" y="36"/>
                    </a:lnTo>
                    <a:lnTo>
                      <a:pt x="9" y="41"/>
                    </a:lnTo>
                    <a:lnTo>
                      <a:pt x="4" y="47"/>
                    </a:lnTo>
                    <a:lnTo>
                      <a:pt x="0" y="51"/>
                    </a:lnTo>
                    <a:lnTo>
                      <a:pt x="6" y="55"/>
                    </a:lnTo>
                    <a:lnTo>
                      <a:pt x="9" y="50"/>
                    </a:lnTo>
                    <a:lnTo>
                      <a:pt x="14" y="46"/>
                    </a:lnTo>
                    <a:lnTo>
                      <a:pt x="18" y="41"/>
                    </a:lnTo>
                    <a:lnTo>
                      <a:pt x="24" y="36"/>
                    </a:lnTo>
                    <a:lnTo>
                      <a:pt x="30" y="32"/>
                    </a:lnTo>
                    <a:lnTo>
                      <a:pt x="37" y="27"/>
                    </a:lnTo>
                    <a:lnTo>
                      <a:pt x="42" y="24"/>
                    </a:lnTo>
                    <a:lnTo>
                      <a:pt x="48" y="20"/>
                    </a:lnTo>
                    <a:lnTo>
                      <a:pt x="55" y="17"/>
                    </a:lnTo>
                    <a:lnTo>
                      <a:pt x="60" y="13"/>
                    </a:lnTo>
                    <a:lnTo>
                      <a:pt x="65" y="11"/>
                    </a:lnTo>
                    <a:lnTo>
                      <a:pt x="70" y="9"/>
                    </a:lnTo>
                    <a:lnTo>
                      <a:pt x="74" y="6"/>
                    </a:lnTo>
                    <a:lnTo>
                      <a:pt x="77" y="6"/>
                    </a:lnTo>
                    <a:lnTo>
                      <a:pt x="79" y="5"/>
                    </a:lnTo>
                    <a:lnTo>
                      <a:pt x="79" y="4"/>
                    </a:lnTo>
                    <a:lnTo>
                      <a:pt x="80" y="4"/>
                    </a:lnTo>
                    <a:lnTo>
                      <a:pt x="79" y="4"/>
                    </a:lnTo>
                    <a:lnTo>
                      <a:pt x="80" y="4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45" name="Freeform 58">
                <a:extLst>
                  <a:ext uri="{FF2B5EF4-FFF2-40B4-BE49-F238E27FC236}">
                    <a16:creationId xmlns:a16="http://schemas.microsoft.com/office/drawing/2014/main" id="{DAA38468-A402-DBE2-FA9E-8E3D3CD92E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0" y="3821"/>
                <a:ext cx="74" cy="90"/>
              </a:xfrm>
              <a:custGeom>
                <a:avLst/>
                <a:gdLst>
                  <a:gd name="T0" fmla="*/ 71 w 113"/>
                  <a:gd name="T1" fmla="*/ 0 h 130"/>
                  <a:gd name="T2" fmla="*/ 71 w 113"/>
                  <a:gd name="T3" fmla="*/ 0 h 130"/>
                  <a:gd name="T4" fmla="*/ 69 w 113"/>
                  <a:gd name="T5" fmla="*/ 3 h 130"/>
                  <a:gd name="T6" fmla="*/ 66 w 113"/>
                  <a:gd name="T7" fmla="*/ 9 h 130"/>
                  <a:gd name="T8" fmla="*/ 62 w 113"/>
                  <a:gd name="T9" fmla="*/ 15 h 130"/>
                  <a:gd name="T10" fmla="*/ 57 w 113"/>
                  <a:gd name="T11" fmla="*/ 21 h 130"/>
                  <a:gd name="T12" fmla="*/ 51 w 113"/>
                  <a:gd name="T13" fmla="*/ 28 h 130"/>
                  <a:gd name="T14" fmla="*/ 45 w 113"/>
                  <a:gd name="T15" fmla="*/ 35 h 130"/>
                  <a:gd name="T16" fmla="*/ 39 w 113"/>
                  <a:gd name="T17" fmla="*/ 42 h 130"/>
                  <a:gd name="T18" fmla="*/ 33 w 113"/>
                  <a:gd name="T19" fmla="*/ 49 h 130"/>
                  <a:gd name="T20" fmla="*/ 26 w 113"/>
                  <a:gd name="T21" fmla="*/ 57 h 130"/>
                  <a:gd name="T22" fmla="*/ 20 w 113"/>
                  <a:gd name="T23" fmla="*/ 64 h 130"/>
                  <a:gd name="T24" fmla="*/ 15 w 113"/>
                  <a:gd name="T25" fmla="*/ 70 h 130"/>
                  <a:gd name="T26" fmla="*/ 10 w 113"/>
                  <a:gd name="T27" fmla="*/ 75 h 130"/>
                  <a:gd name="T28" fmla="*/ 6 w 113"/>
                  <a:gd name="T29" fmla="*/ 80 h 130"/>
                  <a:gd name="T30" fmla="*/ 3 w 113"/>
                  <a:gd name="T31" fmla="*/ 84 h 130"/>
                  <a:gd name="T32" fmla="*/ 1 w 113"/>
                  <a:gd name="T33" fmla="*/ 86 h 130"/>
                  <a:gd name="T34" fmla="*/ 0 w 113"/>
                  <a:gd name="T35" fmla="*/ 87 h 130"/>
                  <a:gd name="T36" fmla="*/ 3 w 113"/>
                  <a:gd name="T37" fmla="*/ 90 h 130"/>
                  <a:gd name="T38" fmla="*/ 4 w 113"/>
                  <a:gd name="T39" fmla="*/ 89 h 130"/>
                  <a:gd name="T40" fmla="*/ 6 w 113"/>
                  <a:gd name="T41" fmla="*/ 87 h 130"/>
                  <a:gd name="T42" fmla="*/ 9 w 113"/>
                  <a:gd name="T43" fmla="*/ 84 h 130"/>
                  <a:gd name="T44" fmla="*/ 14 w 113"/>
                  <a:gd name="T45" fmla="*/ 79 h 130"/>
                  <a:gd name="T46" fmla="*/ 18 w 113"/>
                  <a:gd name="T47" fmla="*/ 73 h 130"/>
                  <a:gd name="T48" fmla="*/ 24 w 113"/>
                  <a:gd name="T49" fmla="*/ 67 h 130"/>
                  <a:gd name="T50" fmla="*/ 29 w 113"/>
                  <a:gd name="T51" fmla="*/ 60 h 130"/>
                  <a:gd name="T52" fmla="*/ 36 w 113"/>
                  <a:gd name="T53" fmla="*/ 53 h 130"/>
                  <a:gd name="T54" fmla="*/ 42 w 113"/>
                  <a:gd name="T55" fmla="*/ 46 h 130"/>
                  <a:gd name="T56" fmla="*/ 48 w 113"/>
                  <a:gd name="T57" fmla="*/ 38 h 130"/>
                  <a:gd name="T58" fmla="*/ 54 w 113"/>
                  <a:gd name="T59" fmla="*/ 31 h 130"/>
                  <a:gd name="T60" fmla="*/ 60 w 113"/>
                  <a:gd name="T61" fmla="*/ 23 h 130"/>
                  <a:gd name="T62" fmla="*/ 65 w 113"/>
                  <a:gd name="T63" fmla="*/ 17 h 130"/>
                  <a:gd name="T64" fmla="*/ 69 w 113"/>
                  <a:gd name="T65" fmla="*/ 11 h 130"/>
                  <a:gd name="T66" fmla="*/ 72 w 113"/>
                  <a:gd name="T67" fmla="*/ 6 h 130"/>
                  <a:gd name="T68" fmla="*/ 74 w 113"/>
                  <a:gd name="T69" fmla="*/ 1 h 130"/>
                  <a:gd name="T70" fmla="*/ 74 w 113"/>
                  <a:gd name="T71" fmla="*/ 1 h 130"/>
                  <a:gd name="T72" fmla="*/ 71 w 113"/>
                  <a:gd name="T73" fmla="*/ 0 h 13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13" h="130">
                    <a:moveTo>
                      <a:pt x="108" y="0"/>
                    </a:moveTo>
                    <a:lnTo>
                      <a:pt x="108" y="0"/>
                    </a:lnTo>
                    <a:lnTo>
                      <a:pt x="106" y="5"/>
                    </a:lnTo>
                    <a:lnTo>
                      <a:pt x="101" y="13"/>
                    </a:lnTo>
                    <a:lnTo>
                      <a:pt x="94" y="21"/>
                    </a:lnTo>
                    <a:lnTo>
                      <a:pt x="87" y="30"/>
                    </a:lnTo>
                    <a:lnTo>
                      <a:pt x="78" y="40"/>
                    </a:lnTo>
                    <a:lnTo>
                      <a:pt x="69" y="51"/>
                    </a:lnTo>
                    <a:lnTo>
                      <a:pt x="60" y="61"/>
                    </a:lnTo>
                    <a:lnTo>
                      <a:pt x="51" y="71"/>
                    </a:lnTo>
                    <a:lnTo>
                      <a:pt x="40" y="82"/>
                    </a:lnTo>
                    <a:lnTo>
                      <a:pt x="31" y="92"/>
                    </a:lnTo>
                    <a:lnTo>
                      <a:pt x="23" y="101"/>
                    </a:lnTo>
                    <a:lnTo>
                      <a:pt x="16" y="109"/>
                    </a:lnTo>
                    <a:lnTo>
                      <a:pt x="9" y="116"/>
                    </a:lnTo>
                    <a:lnTo>
                      <a:pt x="4" y="121"/>
                    </a:lnTo>
                    <a:lnTo>
                      <a:pt x="1" y="124"/>
                    </a:lnTo>
                    <a:lnTo>
                      <a:pt x="0" y="126"/>
                    </a:lnTo>
                    <a:lnTo>
                      <a:pt x="4" y="130"/>
                    </a:lnTo>
                    <a:lnTo>
                      <a:pt x="6" y="129"/>
                    </a:lnTo>
                    <a:lnTo>
                      <a:pt x="9" y="126"/>
                    </a:lnTo>
                    <a:lnTo>
                      <a:pt x="14" y="121"/>
                    </a:lnTo>
                    <a:lnTo>
                      <a:pt x="21" y="114"/>
                    </a:lnTo>
                    <a:lnTo>
                      <a:pt x="27" y="106"/>
                    </a:lnTo>
                    <a:lnTo>
                      <a:pt x="36" y="97"/>
                    </a:lnTo>
                    <a:lnTo>
                      <a:pt x="45" y="86"/>
                    </a:lnTo>
                    <a:lnTo>
                      <a:pt x="55" y="76"/>
                    </a:lnTo>
                    <a:lnTo>
                      <a:pt x="64" y="66"/>
                    </a:lnTo>
                    <a:lnTo>
                      <a:pt x="74" y="55"/>
                    </a:lnTo>
                    <a:lnTo>
                      <a:pt x="83" y="45"/>
                    </a:lnTo>
                    <a:lnTo>
                      <a:pt x="92" y="33"/>
                    </a:lnTo>
                    <a:lnTo>
                      <a:pt x="99" y="24"/>
                    </a:lnTo>
                    <a:lnTo>
                      <a:pt x="106" y="16"/>
                    </a:lnTo>
                    <a:lnTo>
                      <a:pt x="110" y="8"/>
                    </a:lnTo>
                    <a:lnTo>
                      <a:pt x="113" y="2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46" name="Freeform 59">
                <a:extLst>
                  <a:ext uri="{FF2B5EF4-FFF2-40B4-BE49-F238E27FC236}">
                    <a16:creationId xmlns:a16="http://schemas.microsoft.com/office/drawing/2014/main" id="{D40D556B-0E1B-9549-4DF4-FED122EFB3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2" y="3754"/>
                <a:ext cx="23" cy="70"/>
              </a:xfrm>
              <a:custGeom>
                <a:avLst/>
                <a:gdLst>
                  <a:gd name="T0" fmla="*/ 20 w 34"/>
                  <a:gd name="T1" fmla="*/ 0 h 102"/>
                  <a:gd name="T2" fmla="*/ 18 w 34"/>
                  <a:gd name="T3" fmla="*/ 1 h 102"/>
                  <a:gd name="T4" fmla="*/ 18 w 34"/>
                  <a:gd name="T5" fmla="*/ 2 h 102"/>
                  <a:gd name="T6" fmla="*/ 17 w 34"/>
                  <a:gd name="T7" fmla="*/ 3 h 102"/>
                  <a:gd name="T8" fmla="*/ 17 w 34"/>
                  <a:gd name="T9" fmla="*/ 6 h 102"/>
                  <a:gd name="T10" fmla="*/ 16 w 34"/>
                  <a:gd name="T11" fmla="*/ 10 h 102"/>
                  <a:gd name="T12" fmla="*/ 16 w 34"/>
                  <a:gd name="T13" fmla="*/ 14 h 102"/>
                  <a:gd name="T14" fmla="*/ 14 w 34"/>
                  <a:gd name="T15" fmla="*/ 18 h 102"/>
                  <a:gd name="T16" fmla="*/ 13 w 34"/>
                  <a:gd name="T17" fmla="*/ 23 h 102"/>
                  <a:gd name="T18" fmla="*/ 12 w 34"/>
                  <a:gd name="T19" fmla="*/ 28 h 102"/>
                  <a:gd name="T20" fmla="*/ 10 w 34"/>
                  <a:gd name="T21" fmla="*/ 34 h 102"/>
                  <a:gd name="T22" fmla="*/ 9 w 34"/>
                  <a:gd name="T23" fmla="*/ 40 h 102"/>
                  <a:gd name="T24" fmla="*/ 7 w 34"/>
                  <a:gd name="T25" fmla="*/ 46 h 102"/>
                  <a:gd name="T26" fmla="*/ 5 w 34"/>
                  <a:gd name="T27" fmla="*/ 51 h 102"/>
                  <a:gd name="T28" fmla="*/ 4 w 34"/>
                  <a:gd name="T29" fmla="*/ 56 h 102"/>
                  <a:gd name="T30" fmla="*/ 3 w 34"/>
                  <a:gd name="T31" fmla="*/ 60 h 102"/>
                  <a:gd name="T32" fmla="*/ 1 w 34"/>
                  <a:gd name="T33" fmla="*/ 65 h 102"/>
                  <a:gd name="T34" fmla="*/ 0 w 34"/>
                  <a:gd name="T35" fmla="*/ 69 h 102"/>
                  <a:gd name="T36" fmla="*/ 3 w 34"/>
                  <a:gd name="T37" fmla="*/ 70 h 102"/>
                  <a:gd name="T38" fmla="*/ 5 w 34"/>
                  <a:gd name="T39" fmla="*/ 66 h 102"/>
                  <a:gd name="T40" fmla="*/ 6 w 34"/>
                  <a:gd name="T41" fmla="*/ 62 h 102"/>
                  <a:gd name="T42" fmla="*/ 8 w 34"/>
                  <a:gd name="T43" fmla="*/ 57 h 102"/>
                  <a:gd name="T44" fmla="*/ 9 w 34"/>
                  <a:gd name="T45" fmla="*/ 52 h 102"/>
                  <a:gd name="T46" fmla="*/ 11 w 34"/>
                  <a:gd name="T47" fmla="*/ 47 h 102"/>
                  <a:gd name="T48" fmla="*/ 13 w 34"/>
                  <a:gd name="T49" fmla="*/ 41 h 102"/>
                  <a:gd name="T50" fmla="*/ 14 w 34"/>
                  <a:gd name="T51" fmla="*/ 36 h 102"/>
                  <a:gd name="T52" fmla="*/ 16 w 34"/>
                  <a:gd name="T53" fmla="*/ 30 h 102"/>
                  <a:gd name="T54" fmla="*/ 17 w 34"/>
                  <a:gd name="T55" fmla="*/ 24 h 102"/>
                  <a:gd name="T56" fmla="*/ 19 w 34"/>
                  <a:gd name="T57" fmla="*/ 20 h 102"/>
                  <a:gd name="T58" fmla="*/ 20 w 34"/>
                  <a:gd name="T59" fmla="*/ 15 h 102"/>
                  <a:gd name="T60" fmla="*/ 20 w 34"/>
                  <a:gd name="T61" fmla="*/ 11 h 102"/>
                  <a:gd name="T62" fmla="*/ 21 w 34"/>
                  <a:gd name="T63" fmla="*/ 8 h 102"/>
                  <a:gd name="T64" fmla="*/ 22 w 34"/>
                  <a:gd name="T65" fmla="*/ 5 h 102"/>
                  <a:gd name="T66" fmla="*/ 23 w 34"/>
                  <a:gd name="T67" fmla="*/ 3 h 102"/>
                  <a:gd name="T68" fmla="*/ 23 w 34"/>
                  <a:gd name="T69" fmla="*/ 3 h 102"/>
                  <a:gd name="T70" fmla="*/ 21 w 34"/>
                  <a:gd name="T71" fmla="*/ 5 h 102"/>
                  <a:gd name="T72" fmla="*/ 20 w 34"/>
                  <a:gd name="T73" fmla="*/ 0 h 102"/>
                  <a:gd name="T74" fmla="*/ 19 w 34"/>
                  <a:gd name="T75" fmla="*/ 1 h 102"/>
                  <a:gd name="T76" fmla="*/ 18 w 34"/>
                  <a:gd name="T77" fmla="*/ 1 h 102"/>
                  <a:gd name="T78" fmla="*/ 20 w 34"/>
                  <a:gd name="T79" fmla="*/ 0 h 10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34" h="102">
                    <a:moveTo>
                      <a:pt x="29" y="0"/>
                    </a:moveTo>
                    <a:lnTo>
                      <a:pt x="27" y="2"/>
                    </a:lnTo>
                    <a:lnTo>
                      <a:pt x="27" y="3"/>
                    </a:lnTo>
                    <a:lnTo>
                      <a:pt x="25" y="5"/>
                    </a:lnTo>
                    <a:lnTo>
                      <a:pt x="25" y="9"/>
                    </a:lnTo>
                    <a:lnTo>
                      <a:pt x="24" y="15"/>
                    </a:lnTo>
                    <a:lnTo>
                      <a:pt x="23" y="20"/>
                    </a:lnTo>
                    <a:lnTo>
                      <a:pt x="21" y="26"/>
                    </a:lnTo>
                    <a:lnTo>
                      <a:pt x="19" y="34"/>
                    </a:lnTo>
                    <a:lnTo>
                      <a:pt x="17" y="41"/>
                    </a:lnTo>
                    <a:lnTo>
                      <a:pt x="15" y="50"/>
                    </a:lnTo>
                    <a:lnTo>
                      <a:pt x="13" y="58"/>
                    </a:lnTo>
                    <a:lnTo>
                      <a:pt x="11" y="67"/>
                    </a:lnTo>
                    <a:lnTo>
                      <a:pt x="8" y="75"/>
                    </a:lnTo>
                    <a:lnTo>
                      <a:pt x="6" y="82"/>
                    </a:lnTo>
                    <a:lnTo>
                      <a:pt x="4" y="88"/>
                    </a:lnTo>
                    <a:lnTo>
                      <a:pt x="2" y="94"/>
                    </a:lnTo>
                    <a:lnTo>
                      <a:pt x="0" y="100"/>
                    </a:lnTo>
                    <a:lnTo>
                      <a:pt x="5" y="102"/>
                    </a:lnTo>
                    <a:lnTo>
                      <a:pt x="7" y="96"/>
                    </a:lnTo>
                    <a:lnTo>
                      <a:pt x="9" y="90"/>
                    </a:lnTo>
                    <a:lnTo>
                      <a:pt x="12" y="83"/>
                    </a:lnTo>
                    <a:lnTo>
                      <a:pt x="14" y="76"/>
                    </a:lnTo>
                    <a:lnTo>
                      <a:pt x="16" y="68"/>
                    </a:lnTo>
                    <a:lnTo>
                      <a:pt x="19" y="60"/>
                    </a:lnTo>
                    <a:lnTo>
                      <a:pt x="21" y="52"/>
                    </a:lnTo>
                    <a:lnTo>
                      <a:pt x="23" y="44"/>
                    </a:lnTo>
                    <a:lnTo>
                      <a:pt x="25" y="35"/>
                    </a:lnTo>
                    <a:lnTo>
                      <a:pt x="28" y="29"/>
                    </a:lnTo>
                    <a:lnTo>
                      <a:pt x="29" y="22"/>
                    </a:lnTo>
                    <a:lnTo>
                      <a:pt x="30" y="16"/>
                    </a:lnTo>
                    <a:lnTo>
                      <a:pt x="31" y="11"/>
                    </a:lnTo>
                    <a:lnTo>
                      <a:pt x="32" y="8"/>
                    </a:lnTo>
                    <a:lnTo>
                      <a:pt x="34" y="5"/>
                    </a:lnTo>
                    <a:lnTo>
                      <a:pt x="34" y="4"/>
                    </a:lnTo>
                    <a:lnTo>
                      <a:pt x="31" y="7"/>
                    </a:lnTo>
                    <a:lnTo>
                      <a:pt x="29" y="0"/>
                    </a:lnTo>
                    <a:lnTo>
                      <a:pt x="28" y="1"/>
                    </a:lnTo>
                    <a:lnTo>
                      <a:pt x="27" y="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47" name="Freeform 60">
                <a:extLst>
                  <a:ext uri="{FF2B5EF4-FFF2-40B4-BE49-F238E27FC236}">
                    <a16:creationId xmlns:a16="http://schemas.microsoft.com/office/drawing/2014/main" id="{C4A08860-F6DE-0326-DB51-29B6FE4542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0" y="3709"/>
                <a:ext cx="195" cy="50"/>
              </a:xfrm>
              <a:custGeom>
                <a:avLst/>
                <a:gdLst>
                  <a:gd name="T0" fmla="*/ 195 w 291"/>
                  <a:gd name="T1" fmla="*/ 1 h 76"/>
                  <a:gd name="T2" fmla="*/ 193 w 291"/>
                  <a:gd name="T3" fmla="*/ 0 h 76"/>
                  <a:gd name="T4" fmla="*/ 0 w 291"/>
                  <a:gd name="T5" fmla="*/ 45 h 76"/>
                  <a:gd name="T6" fmla="*/ 1 w 291"/>
                  <a:gd name="T7" fmla="*/ 50 h 76"/>
                  <a:gd name="T8" fmla="*/ 194 w 291"/>
                  <a:gd name="T9" fmla="*/ 5 h 76"/>
                  <a:gd name="T10" fmla="*/ 192 w 291"/>
                  <a:gd name="T11" fmla="*/ 3 h 76"/>
                  <a:gd name="T12" fmla="*/ 195 w 291"/>
                  <a:gd name="T13" fmla="*/ 1 h 76"/>
                  <a:gd name="T14" fmla="*/ 195 w 291"/>
                  <a:gd name="T15" fmla="*/ 0 h 76"/>
                  <a:gd name="T16" fmla="*/ 193 w 291"/>
                  <a:gd name="T17" fmla="*/ 0 h 76"/>
                  <a:gd name="T18" fmla="*/ 195 w 291"/>
                  <a:gd name="T19" fmla="*/ 1 h 7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91" h="76">
                    <a:moveTo>
                      <a:pt x="291" y="2"/>
                    </a:moveTo>
                    <a:lnTo>
                      <a:pt x="288" y="0"/>
                    </a:lnTo>
                    <a:lnTo>
                      <a:pt x="0" y="69"/>
                    </a:lnTo>
                    <a:lnTo>
                      <a:pt x="2" y="76"/>
                    </a:lnTo>
                    <a:lnTo>
                      <a:pt x="290" y="7"/>
                    </a:lnTo>
                    <a:lnTo>
                      <a:pt x="287" y="4"/>
                    </a:lnTo>
                    <a:lnTo>
                      <a:pt x="291" y="2"/>
                    </a:lnTo>
                    <a:lnTo>
                      <a:pt x="291" y="0"/>
                    </a:lnTo>
                    <a:lnTo>
                      <a:pt x="288" y="0"/>
                    </a:lnTo>
                    <a:lnTo>
                      <a:pt x="29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48" name="Freeform 61">
                <a:extLst>
                  <a:ext uri="{FF2B5EF4-FFF2-40B4-BE49-F238E27FC236}">
                    <a16:creationId xmlns:a16="http://schemas.microsoft.com/office/drawing/2014/main" id="{05AED3DB-940E-8012-F3CC-11D6427E04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3" y="2489"/>
                <a:ext cx="281" cy="1337"/>
              </a:xfrm>
              <a:custGeom>
                <a:avLst/>
                <a:gdLst>
                  <a:gd name="T0" fmla="*/ 27 w 422"/>
                  <a:gd name="T1" fmla="*/ 588 h 1984"/>
                  <a:gd name="T2" fmla="*/ 27 w 422"/>
                  <a:gd name="T3" fmla="*/ 592 h 1984"/>
                  <a:gd name="T4" fmla="*/ 28 w 422"/>
                  <a:gd name="T5" fmla="*/ 602 h 1984"/>
                  <a:gd name="T6" fmla="*/ 29 w 422"/>
                  <a:gd name="T7" fmla="*/ 619 h 1984"/>
                  <a:gd name="T8" fmla="*/ 30 w 422"/>
                  <a:gd name="T9" fmla="*/ 643 h 1984"/>
                  <a:gd name="T10" fmla="*/ 33 w 422"/>
                  <a:gd name="T11" fmla="*/ 671 h 1984"/>
                  <a:gd name="T12" fmla="*/ 35 w 422"/>
                  <a:gd name="T13" fmla="*/ 705 h 1984"/>
                  <a:gd name="T14" fmla="*/ 37 w 422"/>
                  <a:gd name="T15" fmla="*/ 743 h 1984"/>
                  <a:gd name="T16" fmla="*/ 40 w 422"/>
                  <a:gd name="T17" fmla="*/ 786 h 1984"/>
                  <a:gd name="T18" fmla="*/ 43 w 422"/>
                  <a:gd name="T19" fmla="*/ 832 h 1984"/>
                  <a:gd name="T20" fmla="*/ 45 w 422"/>
                  <a:gd name="T21" fmla="*/ 881 h 1984"/>
                  <a:gd name="T22" fmla="*/ 49 w 422"/>
                  <a:gd name="T23" fmla="*/ 933 h 1984"/>
                  <a:gd name="T24" fmla="*/ 52 w 422"/>
                  <a:gd name="T25" fmla="*/ 987 h 1984"/>
                  <a:gd name="T26" fmla="*/ 54 w 422"/>
                  <a:gd name="T27" fmla="*/ 1043 h 1984"/>
                  <a:gd name="T28" fmla="*/ 58 w 422"/>
                  <a:gd name="T29" fmla="*/ 1101 h 1984"/>
                  <a:gd name="T30" fmla="*/ 61 w 422"/>
                  <a:gd name="T31" fmla="*/ 1159 h 1984"/>
                  <a:gd name="T32" fmla="*/ 64 w 422"/>
                  <a:gd name="T33" fmla="*/ 1217 h 1984"/>
                  <a:gd name="T34" fmla="*/ 64 w 422"/>
                  <a:gd name="T35" fmla="*/ 1226 h 1984"/>
                  <a:gd name="T36" fmla="*/ 63 w 422"/>
                  <a:gd name="T37" fmla="*/ 1237 h 1984"/>
                  <a:gd name="T38" fmla="*/ 63 w 422"/>
                  <a:gd name="T39" fmla="*/ 1249 h 1984"/>
                  <a:gd name="T40" fmla="*/ 61 w 422"/>
                  <a:gd name="T41" fmla="*/ 1262 h 1984"/>
                  <a:gd name="T42" fmla="*/ 59 w 422"/>
                  <a:gd name="T43" fmla="*/ 1275 h 1984"/>
                  <a:gd name="T44" fmla="*/ 59 w 422"/>
                  <a:gd name="T45" fmla="*/ 1286 h 1984"/>
                  <a:gd name="T46" fmla="*/ 58 w 422"/>
                  <a:gd name="T47" fmla="*/ 1297 h 1984"/>
                  <a:gd name="T48" fmla="*/ 58 w 422"/>
                  <a:gd name="T49" fmla="*/ 1307 h 1984"/>
                  <a:gd name="T50" fmla="*/ 80 w 422"/>
                  <a:gd name="T51" fmla="*/ 1321 h 1984"/>
                  <a:gd name="T52" fmla="*/ 103 w 422"/>
                  <a:gd name="T53" fmla="*/ 1330 h 1984"/>
                  <a:gd name="T54" fmla="*/ 123 w 422"/>
                  <a:gd name="T55" fmla="*/ 1335 h 1984"/>
                  <a:gd name="T56" fmla="*/ 144 w 422"/>
                  <a:gd name="T57" fmla="*/ 1337 h 1984"/>
                  <a:gd name="T58" fmla="*/ 163 w 422"/>
                  <a:gd name="T59" fmla="*/ 1335 h 1984"/>
                  <a:gd name="T60" fmla="*/ 181 w 422"/>
                  <a:gd name="T61" fmla="*/ 1330 h 1984"/>
                  <a:gd name="T62" fmla="*/ 198 w 422"/>
                  <a:gd name="T63" fmla="*/ 1324 h 1984"/>
                  <a:gd name="T64" fmla="*/ 214 w 422"/>
                  <a:gd name="T65" fmla="*/ 1316 h 1984"/>
                  <a:gd name="T66" fmla="*/ 229 w 422"/>
                  <a:gd name="T67" fmla="*/ 1307 h 1984"/>
                  <a:gd name="T68" fmla="*/ 242 w 422"/>
                  <a:gd name="T69" fmla="*/ 1297 h 1984"/>
                  <a:gd name="T70" fmla="*/ 252 w 422"/>
                  <a:gd name="T71" fmla="*/ 1286 h 1984"/>
                  <a:gd name="T72" fmla="*/ 262 w 422"/>
                  <a:gd name="T73" fmla="*/ 1277 h 1984"/>
                  <a:gd name="T74" fmla="*/ 270 w 422"/>
                  <a:gd name="T75" fmla="*/ 1268 h 1984"/>
                  <a:gd name="T76" fmla="*/ 276 w 422"/>
                  <a:gd name="T77" fmla="*/ 1262 h 1984"/>
                  <a:gd name="T78" fmla="*/ 279 w 422"/>
                  <a:gd name="T79" fmla="*/ 1257 h 1984"/>
                  <a:gd name="T80" fmla="*/ 280 w 422"/>
                  <a:gd name="T81" fmla="*/ 1256 h 1984"/>
                  <a:gd name="T82" fmla="*/ 260 w 422"/>
                  <a:gd name="T83" fmla="*/ 644 h 1984"/>
                  <a:gd name="T84" fmla="*/ 0 w 422"/>
                  <a:gd name="T85" fmla="*/ 0 h 198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422" h="1984">
                    <a:moveTo>
                      <a:pt x="0" y="0"/>
                    </a:moveTo>
                    <a:lnTo>
                      <a:pt x="40" y="873"/>
                    </a:lnTo>
                    <a:lnTo>
                      <a:pt x="40" y="874"/>
                    </a:lnTo>
                    <a:lnTo>
                      <a:pt x="41" y="878"/>
                    </a:lnTo>
                    <a:lnTo>
                      <a:pt x="41" y="885"/>
                    </a:lnTo>
                    <a:lnTo>
                      <a:pt x="42" y="894"/>
                    </a:lnTo>
                    <a:lnTo>
                      <a:pt x="42" y="905"/>
                    </a:lnTo>
                    <a:lnTo>
                      <a:pt x="43" y="919"/>
                    </a:lnTo>
                    <a:lnTo>
                      <a:pt x="44" y="935"/>
                    </a:lnTo>
                    <a:lnTo>
                      <a:pt x="45" y="954"/>
                    </a:lnTo>
                    <a:lnTo>
                      <a:pt x="46" y="973"/>
                    </a:lnTo>
                    <a:lnTo>
                      <a:pt x="49" y="995"/>
                    </a:lnTo>
                    <a:lnTo>
                      <a:pt x="50" y="1021"/>
                    </a:lnTo>
                    <a:lnTo>
                      <a:pt x="52" y="1046"/>
                    </a:lnTo>
                    <a:lnTo>
                      <a:pt x="53" y="1074"/>
                    </a:lnTo>
                    <a:lnTo>
                      <a:pt x="56" y="1102"/>
                    </a:lnTo>
                    <a:lnTo>
                      <a:pt x="58" y="1134"/>
                    </a:lnTo>
                    <a:lnTo>
                      <a:pt x="60" y="1166"/>
                    </a:lnTo>
                    <a:lnTo>
                      <a:pt x="61" y="1199"/>
                    </a:lnTo>
                    <a:lnTo>
                      <a:pt x="64" y="1234"/>
                    </a:lnTo>
                    <a:lnTo>
                      <a:pt x="66" y="1269"/>
                    </a:lnTo>
                    <a:lnTo>
                      <a:pt x="68" y="1307"/>
                    </a:lnTo>
                    <a:lnTo>
                      <a:pt x="71" y="1345"/>
                    </a:lnTo>
                    <a:lnTo>
                      <a:pt x="73" y="1385"/>
                    </a:lnTo>
                    <a:lnTo>
                      <a:pt x="75" y="1424"/>
                    </a:lnTo>
                    <a:lnTo>
                      <a:pt x="78" y="1465"/>
                    </a:lnTo>
                    <a:lnTo>
                      <a:pt x="79" y="1507"/>
                    </a:lnTo>
                    <a:lnTo>
                      <a:pt x="81" y="1548"/>
                    </a:lnTo>
                    <a:lnTo>
                      <a:pt x="85" y="1591"/>
                    </a:lnTo>
                    <a:lnTo>
                      <a:pt x="87" y="1634"/>
                    </a:lnTo>
                    <a:lnTo>
                      <a:pt x="89" y="1676"/>
                    </a:lnTo>
                    <a:lnTo>
                      <a:pt x="91" y="1720"/>
                    </a:lnTo>
                    <a:lnTo>
                      <a:pt x="94" y="1763"/>
                    </a:lnTo>
                    <a:lnTo>
                      <a:pt x="96" y="1806"/>
                    </a:lnTo>
                    <a:lnTo>
                      <a:pt x="96" y="1813"/>
                    </a:lnTo>
                    <a:lnTo>
                      <a:pt x="96" y="1820"/>
                    </a:lnTo>
                    <a:lnTo>
                      <a:pt x="95" y="1827"/>
                    </a:lnTo>
                    <a:lnTo>
                      <a:pt x="95" y="1835"/>
                    </a:lnTo>
                    <a:lnTo>
                      <a:pt x="95" y="1844"/>
                    </a:lnTo>
                    <a:lnTo>
                      <a:pt x="94" y="1854"/>
                    </a:lnTo>
                    <a:lnTo>
                      <a:pt x="93" y="1863"/>
                    </a:lnTo>
                    <a:lnTo>
                      <a:pt x="91" y="1872"/>
                    </a:lnTo>
                    <a:lnTo>
                      <a:pt x="90" y="1881"/>
                    </a:lnTo>
                    <a:lnTo>
                      <a:pt x="89" y="1892"/>
                    </a:lnTo>
                    <a:lnTo>
                      <a:pt x="88" y="1901"/>
                    </a:lnTo>
                    <a:lnTo>
                      <a:pt x="88" y="1909"/>
                    </a:lnTo>
                    <a:lnTo>
                      <a:pt x="88" y="1917"/>
                    </a:lnTo>
                    <a:lnTo>
                      <a:pt x="87" y="1925"/>
                    </a:lnTo>
                    <a:lnTo>
                      <a:pt x="87" y="1933"/>
                    </a:lnTo>
                    <a:lnTo>
                      <a:pt x="87" y="1939"/>
                    </a:lnTo>
                    <a:lnTo>
                      <a:pt x="104" y="1950"/>
                    </a:lnTo>
                    <a:lnTo>
                      <a:pt x="120" y="1960"/>
                    </a:lnTo>
                    <a:lnTo>
                      <a:pt x="138" y="1968"/>
                    </a:lnTo>
                    <a:lnTo>
                      <a:pt x="154" y="1974"/>
                    </a:lnTo>
                    <a:lnTo>
                      <a:pt x="170" y="1979"/>
                    </a:lnTo>
                    <a:lnTo>
                      <a:pt x="185" y="1981"/>
                    </a:lnTo>
                    <a:lnTo>
                      <a:pt x="201" y="1984"/>
                    </a:lnTo>
                    <a:lnTo>
                      <a:pt x="216" y="1984"/>
                    </a:lnTo>
                    <a:lnTo>
                      <a:pt x="231" y="1983"/>
                    </a:lnTo>
                    <a:lnTo>
                      <a:pt x="245" y="1981"/>
                    </a:lnTo>
                    <a:lnTo>
                      <a:pt x="258" y="1978"/>
                    </a:lnTo>
                    <a:lnTo>
                      <a:pt x="272" y="1974"/>
                    </a:lnTo>
                    <a:lnTo>
                      <a:pt x="285" y="1970"/>
                    </a:lnTo>
                    <a:lnTo>
                      <a:pt x="298" y="1964"/>
                    </a:lnTo>
                    <a:lnTo>
                      <a:pt x="310" y="1958"/>
                    </a:lnTo>
                    <a:lnTo>
                      <a:pt x="322" y="1953"/>
                    </a:lnTo>
                    <a:lnTo>
                      <a:pt x="333" y="1946"/>
                    </a:lnTo>
                    <a:lnTo>
                      <a:pt x="344" y="1939"/>
                    </a:lnTo>
                    <a:lnTo>
                      <a:pt x="353" y="1931"/>
                    </a:lnTo>
                    <a:lnTo>
                      <a:pt x="363" y="1924"/>
                    </a:lnTo>
                    <a:lnTo>
                      <a:pt x="371" y="1916"/>
                    </a:lnTo>
                    <a:lnTo>
                      <a:pt x="379" y="1909"/>
                    </a:lnTo>
                    <a:lnTo>
                      <a:pt x="388" y="1902"/>
                    </a:lnTo>
                    <a:lnTo>
                      <a:pt x="394" y="1895"/>
                    </a:lnTo>
                    <a:lnTo>
                      <a:pt x="400" y="1889"/>
                    </a:lnTo>
                    <a:lnTo>
                      <a:pt x="406" y="1882"/>
                    </a:lnTo>
                    <a:lnTo>
                      <a:pt x="411" y="1878"/>
                    </a:lnTo>
                    <a:lnTo>
                      <a:pt x="414" y="1873"/>
                    </a:lnTo>
                    <a:lnTo>
                      <a:pt x="416" y="1870"/>
                    </a:lnTo>
                    <a:lnTo>
                      <a:pt x="419" y="1866"/>
                    </a:lnTo>
                    <a:lnTo>
                      <a:pt x="420" y="1865"/>
                    </a:lnTo>
                    <a:lnTo>
                      <a:pt x="421" y="1864"/>
                    </a:lnTo>
                    <a:lnTo>
                      <a:pt x="414" y="1772"/>
                    </a:lnTo>
                    <a:lnTo>
                      <a:pt x="390" y="956"/>
                    </a:lnTo>
                    <a:lnTo>
                      <a:pt x="422" y="3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24242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49" name="Freeform 62">
                <a:extLst>
                  <a:ext uri="{FF2B5EF4-FFF2-40B4-BE49-F238E27FC236}">
                    <a16:creationId xmlns:a16="http://schemas.microsoft.com/office/drawing/2014/main" id="{E147E6CB-DF14-074D-A6F0-6AF8E55E4F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8" y="2489"/>
                <a:ext cx="35" cy="588"/>
              </a:xfrm>
              <a:custGeom>
                <a:avLst/>
                <a:gdLst>
                  <a:gd name="T0" fmla="*/ 35 w 53"/>
                  <a:gd name="T1" fmla="*/ 587 h 873"/>
                  <a:gd name="T2" fmla="*/ 35 w 53"/>
                  <a:gd name="T3" fmla="*/ 587 h 873"/>
                  <a:gd name="T4" fmla="*/ 9 w 53"/>
                  <a:gd name="T5" fmla="*/ 0 h 873"/>
                  <a:gd name="T6" fmla="*/ 0 w 53"/>
                  <a:gd name="T7" fmla="*/ 1 h 873"/>
                  <a:gd name="T8" fmla="*/ 27 w 53"/>
                  <a:gd name="T9" fmla="*/ 588 h 873"/>
                  <a:gd name="T10" fmla="*/ 27 w 53"/>
                  <a:gd name="T11" fmla="*/ 588 h 873"/>
                  <a:gd name="T12" fmla="*/ 27 w 53"/>
                  <a:gd name="T13" fmla="*/ 588 h 873"/>
                  <a:gd name="T14" fmla="*/ 27 w 53"/>
                  <a:gd name="T15" fmla="*/ 588 h 873"/>
                  <a:gd name="T16" fmla="*/ 27 w 53"/>
                  <a:gd name="T17" fmla="*/ 588 h 873"/>
                  <a:gd name="T18" fmla="*/ 35 w 53"/>
                  <a:gd name="T19" fmla="*/ 587 h 87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3" h="873">
                    <a:moveTo>
                      <a:pt x="53" y="872"/>
                    </a:moveTo>
                    <a:lnTo>
                      <a:pt x="53" y="872"/>
                    </a:lnTo>
                    <a:lnTo>
                      <a:pt x="13" y="0"/>
                    </a:lnTo>
                    <a:lnTo>
                      <a:pt x="0" y="1"/>
                    </a:lnTo>
                    <a:lnTo>
                      <a:pt x="41" y="873"/>
                    </a:lnTo>
                    <a:lnTo>
                      <a:pt x="53" y="87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50" name="Freeform 63">
                <a:extLst>
                  <a:ext uri="{FF2B5EF4-FFF2-40B4-BE49-F238E27FC236}">
                    <a16:creationId xmlns:a16="http://schemas.microsoft.com/office/drawing/2014/main" id="{7BCC9368-73E8-8BD8-8542-5198CDA4D9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5" y="3077"/>
                <a:ext cx="45" cy="630"/>
              </a:xfrm>
              <a:custGeom>
                <a:avLst/>
                <a:gdLst>
                  <a:gd name="T0" fmla="*/ 45 w 68"/>
                  <a:gd name="T1" fmla="*/ 629 h 935"/>
                  <a:gd name="T2" fmla="*/ 42 w 68"/>
                  <a:gd name="T3" fmla="*/ 571 h 935"/>
                  <a:gd name="T4" fmla="*/ 39 w 68"/>
                  <a:gd name="T5" fmla="*/ 513 h 935"/>
                  <a:gd name="T6" fmla="*/ 36 w 68"/>
                  <a:gd name="T7" fmla="*/ 455 h 935"/>
                  <a:gd name="T8" fmla="*/ 32 w 68"/>
                  <a:gd name="T9" fmla="*/ 399 h 935"/>
                  <a:gd name="T10" fmla="*/ 30 w 68"/>
                  <a:gd name="T11" fmla="*/ 345 h 935"/>
                  <a:gd name="T12" fmla="*/ 27 w 68"/>
                  <a:gd name="T13" fmla="*/ 292 h 935"/>
                  <a:gd name="T14" fmla="*/ 24 w 68"/>
                  <a:gd name="T15" fmla="*/ 244 h 935"/>
                  <a:gd name="T16" fmla="*/ 21 w 68"/>
                  <a:gd name="T17" fmla="*/ 197 h 935"/>
                  <a:gd name="T18" fmla="*/ 19 w 68"/>
                  <a:gd name="T19" fmla="*/ 154 h 935"/>
                  <a:gd name="T20" fmla="*/ 16 w 68"/>
                  <a:gd name="T21" fmla="*/ 117 h 935"/>
                  <a:gd name="T22" fmla="*/ 14 w 68"/>
                  <a:gd name="T23" fmla="*/ 83 h 935"/>
                  <a:gd name="T24" fmla="*/ 12 w 68"/>
                  <a:gd name="T25" fmla="*/ 55 h 935"/>
                  <a:gd name="T26" fmla="*/ 11 w 68"/>
                  <a:gd name="T27" fmla="*/ 32 h 935"/>
                  <a:gd name="T28" fmla="*/ 9 w 68"/>
                  <a:gd name="T29" fmla="*/ 15 h 935"/>
                  <a:gd name="T30" fmla="*/ 8 w 68"/>
                  <a:gd name="T31" fmla="*/ 4 h 935"/>
                  <a:gd name="T32" fmla="*/ 8 w 68"/>
                  <a:gd name="T33" fmla="*/ 0 h 935"/>
                  <a:gd name="T34" fmla="*/ 0 w 68"/>
                  <a:gd name="T35" fmla="*/ 1 h 935"/>
                  <a:gd name="T36" fmla="*/ 1 w 68"/>
                  <a:gd name="T37" fmla="*/ 9 h 935"/>
                  <a:gd name="T38" fmla="*/ 1 w 68"/>
                  <a:gd name="T39" fmla="*/ 22 h 935"/>
                  <a:gd name="T40" fmla="*/ 2 w 68"/>
                  <a:gd name="T41" fmla="*/ 42 h 935"/>
                  <a:gd name="T42" fmla="*/ 5 w 68"/>
                  <a:gd name="T43" fmla="*/ 69 h 935"/>
                  <a:gd name="T44" fmla="*/ 7 w 68"/>
                  <a:gd name="T45" fmla="*/ 100 h 935"/>
                  <a:gd name="T46" fmla="*/ 8 w 68"/>
                  <a:gd name="T47" fmla="*/ 136 h 935"/>
                  <a:gd name="T48" fmla="*/ 11 w 68"/>
                  <a:gd name="T49" fmla="*/ 177 h 935"/>
                  <a:gd name="T50" fmla="*/ 15 w 68"/>
                  <a:gd name="T51" fmla="*/ 220 h 935"/>
                  <a:gd name="T52" fmla="*/ 17 w 68"/>
                  <a:gd name="T53" fmla="*/ 269 h 935"/>
                  <a:gd name="T54" fmla="*/ 21 w 68"/>
                  <a:gd name="T55" fmla="*/ 319 h 935"/>
                  <a:gd name="T56" fmla="*/ 24 w 68"/>
                  <a:gd name="T57" fmla="*/ 372 h 935"/>
                  <a:gd name="T58" fmla="*/ 26 w 68"/>
                  <a:gd name="T59" fmla="*/ 428 h 935"/>
                  <a:gd name="T60" fmla="*/ 29 w 68"/>
                  <a:gd name="T61" fmla="*/ 484 h 935"/>
                  <a:gd name="T62" fmla="*/ 32 w 68"/>
                  <a:gd name="T63" fmla="*/ 542 h 935"/>
                  <a:gd name="T64" fmla="*/ 35 w 68"/>
                  <a:gd name="T65" fmla="*/ 601 h 935"/>
                  <a:gd name="T66" fmla="*/ 36 w 68"/>
                  <a:gd name="T67" fmla="*/ 630 h 935"/>
                  <a:gd name="T68" fmla="*/ 36 w 68"/>
                  <a:gd name="T69" fmla="*/ 630 h 935"/>
                  <a:gd name="T70" fmla="*/ 45 w 68"/>
                  <a:gd name="T71" fmla="*/ 629 h 93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68" h="935">
                    <a:moveTo>
                      <a:pt x="68" y="934"/>
                    </a:moveTo>
                    <a:lnTo>
                      <a:pt x="68" y="934"/>
                    </a:lnTo>
                    <a:lnTo>
                      <a:pt x="65" y="891"/>
                    </a:lnTo>
                    <a:lnTo>
                      <a:pt x="63" y="847"/>
                    </a:lnTo>
                    <a:lnTo>
                      <a:pt x="61" y="804"/>
                    </a:lnTo>
                    <a:lnTo>
                      <a:pt x="59" y="762"/>
                    </a:lnTo>
                    <a:lnTo>
                      <a:pt x="56" y="718"/>
                    </a:lnTo>
                    <a:lnTo>
                      <a:pt x="54" y="676"/>
                    </a:lnTo>
                    <a:lnTo>
                      <a:pt x="52" y="634"/>
                    </a:lnTo>
                    <a:lnTo>
                      <a:pt x="49" y="592"/>
                    </a:lnTo>
                    <a:lnTo>
                      <a:pt x="47" y="552"/>
                    </a:lnTo>
                    <a:lnTo>
                      <a:pt x="45" y="512"/>
                    </a:lnTo>
                    <a:lnTo>
                      <a:pt x="44" y="473"/>
                    </a:lnTo>
                    <a:lnTo>
                      <a:pt x="41" y="434"/>
                    </a:lnTo>
                    <a:lnTo>
                      <a:pt x="39" y="397"/>
                    </a:lnTo>
                    <a:lnTo>
                      <a:pt x="37" y="362"/>
                    </a:lnTo>
                    <a:lnTo>
                      <a:pt x="34" y="326"/>
                    </a:lnTo>
                    <a:lnTo>
                      <a:pt x="32" y="293"/>
                    </a:lnTo>
                    <a:lnTo>
                      <a:pt x="30" y="260"/>
                    </a:lnTo>
                    <a:lnTo>
                      <a:pt x="29" y="229"/>
                    </a:lnTo>
                    <a:lnTo>
                      <a:pt x="26" y="200"/>
                    </a:lnTo>
                    <a:lnTo>
                      <a:pt x="24" y="173"/>
                    </a:lnTo>
                    <a:lnTo>
                      <a:pt x="23" y="147"/>
                    </a:lnTo>
                    <a:lnTo>
                      <a:pt x="21" y="123"/>
                    </a:lnTo>
                    <a:lnTo>
                      <a:pt x="19" y="101"/>
                    </a:lnTo>
                    <a:lnTo>
                      <a:pt x="18" y="81"/>
                    </a:lnTo>
                    <a:lnTo>
                      <a:pt x="17" y="63"/>
                    </a:lnTo>
                    <a:lnTo>
                      <a:pt x="16" y="47"/>
                    </a:lnTo>
                    <a:lnTo>
                      <a:pt x="15" y="33"/>
                    </a:lnTo>
                    <a:lnTo>
                      <a:pt x="14" y="22"/>
                    </a:lnTo>
                    <a:lnTo>
                      <a:pt x="14" y="13"/>
                    </a:lnTo>
                    <a:lnTo>
                      <a:pt x="12" y="6"/>
                    </a:lnTo>
                    <a:lnTo>
                      <a:pt x="12" y="1"/>
                    </a:lnTo>
                    <a:lnTo>
                      <a:pt x="12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1" y="13"/>
                    </a:lnTo>
                    <a:lnTo>
                      <a:pt x="1" y="22"/>
                    </a:lnTo>
                    <a:lnTo>
                      <a:pt x="2" y="33"/>
                    </a:lnTo>
                    <a:lnTo>
                      <a:pt x="3" y="47"/>
                    </a:lnTo>
                    <a:lnTo>
                      <a:pt x="3" y="63"/>
                    </a:lnTo>
                    <a:lnTo>
                      <a:pt x="6" y="82"/>
                    </a:lnTo>
                    <a:lnTo>
                      <a:pt x="7" y="103"/>
                    </a:lnTo>
                    <a:lnTo>
                      <a:pt x="8" y="124"/>
                    </a:lnTo>
                    <a:lnTo>
                      <a:pt x="10" y="149"/>
                    </a:lnTo>
                    <a:lnTo>
                      <a:pt x="11" y="174"/>
                    </a:lnTo>
                    <a:lnTo>
                      <a:pt x="12" y="202"/>
                    </a:lnTo>
                    <a:lnTo>
                      <a:pt x="15" y="230"/>
                    </a:lnTo>
                    <a:lnTo>
                      <a:pt x="17" y="262"/>
                    </a:lnTo>
                    <a:lnTo>
                      <a:pt x="19" y="294"/>
                    </a:lnTo>
                    <a:lnTo>
                      <a:pt x="22" y="327"/>
                    </a:lnTo>
                    <a:lnTo>
                      <a:pt x="24" y="363"/>
                    </a:lnTo>
                    <a:lnTo>
                      <a:pt x="26" y="399"/>
                    </a:lnTo>
                    <a:lnTo>
                      <a:pt x="29" y="435"/>
                    </a:lnTo>
                    <a:lnTo>
                      <a:pt x="31" y="473"/>
                    </a:lnTo>
                    <a:lnTo>
                      <a:pt x="33" y="513"/>
                    </a:lnTo>
                    <a:lnTo>
                      <a:pt x="36" y="552"/>
                    </a:lnTo>
                    <a:lnTo>
                      <a:pt x="38" y="593"/>
                    </a:lnTo>
                    <a:lnTo>
                      <a:pt x="40" y="635"/>
                    </a:lnTo>
                    <a:lnTo>
                      <a:pt x="42" y="676"/>
                    </a:lnTo>
                    <a:lnTo>
                      <a:pt x="44" y="719"/>
                    </a:lnTo>
                    <a:lnTo>
                      <a:pt x="46" y="762"/>
                    </a:lnTo>
                    <a:lnTo>
                      <a:pt x="48" y="805"/>
                    </a:lnTo>
                    <a:lnTo>
                      <a:pt x="51" y="848"/>
                    </a:lnTo>
                    <a:lnTo>
                      <a:pt x="53" y="892"/>
                    </a:lnTo>
                    <a:lnTo>
                      <a:pt x="55" y="935"/>
                    </a:lnTo>
                    <a:lnTo>
                      <a:pt x="68" y="9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51" name="Freeform 64">
                <a:extLst>
                  <a:ext uri="{FF2B5EF4-FFF2-40B4-BE49-F238E27FC236}">
                    <a16:creationId xmlns:a16="http://schemas.microsoft.com/office/drawing/2014/main" id="{F57C893C-8CC1-731A-A811-C25F941ED5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7" y="3707"/>
                <a:ext cx="13" cy="93"/>
              </a:xfrm>
              <a:custGeom>
                <a:avLst/>
                <a:gdLst>
                  <a:gd name="T0" fmla="*/ 6 w 21"/>
                  <a:gd name="T1" fmla="*/ 86 h 139"/>
                  <a:gd name="T2" fmla="*/ 8 w 21"/>
                  <a:gd name="T3" fmla="*/ 89 h 139"/>
                  <a:gd name="T4" fmla="*/ 8 w 21"/>
                  <a:gd name="T5" fmla="*/ 85 h 139"/>
                  <a:gd name="T6" fmla="*/ 8 w 21"/>
                  <a:gd name="T7" fmla="*/ 80 h 139"/>
                  <a:gd name="T8" fmla="*/ 8 w 21"/>
                  <a:gd name="T9" fmla="*/ 75 h 139"/>
                  <a:gd name="T10" fmla="*/ 9 w 21"/>
                  <a:gd name="T11" fmla="*/ 70 h 139"/>
                  <a:gd name="T12" fmla="*/ 9 w 21"/>
                  <a:gd name="T13" fmla="*/ 64 h 139"/>
                  <a:gd name="T14" fmla="*/ 9 w 21"/>
                  <a:gd name="T15" fmla="*/ 58 h 139"/>
                  <a:gd name="T16" fmla="*/ 10 w 21"/>
                  <a:gd name="T17" fmla="*/ 51 h 139"/>
                  <a:gd name="T18" fmla="*/ 11 w 21"/>
                  <a:gd name="T19" fmla="*/ 45 h 139"/>
                  <a:gd name="T20" fmla="*/ 11 w 21"/>
                  <a:gd name="T21" fmla="*/ 38 h 139"/>
                  <a:gd name="T22" fmla="*/ 11 w 21"/>
                  <a:gd name="T23" fmla="*/ 32 h 139"/>
                  <a:gd name="T24" fmla="*/ 12 w 21"/>
                  <a:gd name="T25" fmla="*/ 25 h 139"/>
                  <a:gd name="T26" fmla="*/ 13 w 21"/>
                  <a:gd name="T27" fmla="*/ 20 h 139"/>
                  <a:gd name="T28" fmla="*/ 13 w 21"/>
                  <a:gd name="T29" fmla="*/ 14 h 139"/>
                  <a:gd name="T30" fmla="*/ 13 w 21"/>
                  <a:gd name="T31" fmla="*/ 9 h 139"/>
                  <a:gd name="T32" fmla="*/ 13 w 21"/>
                  <a:gd name="T33" fmla="*/ 5 h 139"/>
                  <a:gd name="T34" fmla="*/ 13 w 21"/>
                  <a:gd name="T35" fmla="*/ 0 h 139"/>
                  <a:gd name="T36" fmla="*/ 5 w 21"/>
                  <a:gd name="T37" fmla="*/ 1 h 139"/>
                  <a:gd name="T38" fmla="*/ 5 w 21"/>
                  <a:gd name="T39" fmla="*/ 5 h 139"/>
                  <a:gd name="T40" fmla="*/ 5 w 21"/>
                  <a:gd name="T41" fmla="*/ 9 h 139"/>
                  <a:gd name="T42" fmla="*/ 5 w 21"/>
                  <a:gd name="T43" fmla="*/ 14 h 139"/>
                  <a:gd name="T44" fmla="*/ 4 w 21"/>
                  <a:gd name="T45" fmla="*/ 19 h 139"/>
                  <a:gd name="T46" fmla="*/ 4 w 21"/>
                  <a:gd name="T47" fmla="*/ 25 h 139"/>
                  <a:gd name="T48" fmla="*/ 4 w 21"/>
                  <a:gd name="T49" fmla="*/ 31 h 139"/>
                  <a:gd name="T50" fmla="*/ 3 w 21"/>
                  <a:gd name="T51" fmla="*/ 37 h 139"/>
                  <a:gd name="T52" fmla="*/ 3 w 21"/>
                  <a:gd name="T53" fmla="*/ 43 h 139"/>
                  <a:gd name="T54" fmla="*/ 1 w 21"/>
                  <a:gd name="T55" fmla="*/ 50 h 139"/>
                  <a:gd name="T56" fmla="*/ 1 w 21"/>
                  <a:gd name="T57" fmla="*/ 56 h 139"/>
                  <a:gd name="T58" fmla="*/ 1 w 21"/>
                  <a:gd name="T59" fmla="*/ 63 h 139"/>
                  <a:gd name="T60" fmla="*/ 0 w 21"/>
                  <a:gd name="T61" fmla="*/ 69 h 139"/>
                  <a:gd name="T62" fmla="*/ 0 w 21"/>
                  <a:gd name="T63" fmla="*/ 74 h 139"/>
                  <a:gd name="T64" fmla="*/ 0 w 21"/>
                  <a:gd name="T65" fmla="*/ 80 h 139"/>
                  <a:gd name="T66" fmla="*/ 0 w 21"/>
                  <a:gd name="T67" fmla="*/ 85 h 139"/>
                  <a:gd name="T68" fmla="*/ 0 w 21"/>
                  <a:gd name="T69" fmla="*/ 90 h 139"/>
                  <a:gd name="T70" fmla="*/ 1 w 21"/>
                  <a:gd name="T71" fmla="*/ 93 h 139"/>
                  <a:gd name="T72" fmla="*/ 0 w 21"/>
                  <a:gd name="T73" fmla="*/ 90 h 139"/>
                  <a:gd name="T74" fmla="*/ 0 w 21"/>
                  <a:gd name="T75" fmla="*/ 91 h 139"/>
                  <a:gd name="T76" fmla="*/ 1 w 21"/>
                  <a:gd name="T77" fmla="*/ 93 h 139"/>
                  <a:gd name="T78" fmla="*/ 6 w 21"/>
                  <a:gd name="T79" fmla="*/ 86 h 13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1" h="139">
                    <a:moveTo>
                      <a:pt x="9" y="128"/>
                    </a:moveTo>
                    <a:lnTo>
                      <a:pt x="13" y="133"/>
                    </a:lnTo>
                    <a:lnTo>
                      <a:pt x="13" y="127"/>
                    </a:lnTo>
                    <a:lnTo>
                      <a:pt x="13" y="119"/>
                    </a:lnTo>
                    <a:lnTo>
                      <a:pt x="13" y="112"/>
                    </a:lnTo>
                    <a:lnTo>
                      <a:pt x="14" y="104"/>
                    </a:lnTo>
                    <a:lnTo>
                      <a:pt x="14" y="95"/>
                    </a:lnTo>
                    <a:lnTo>
                      <a:pt x="15" y="86"/>
                    </a:lnTo>
                    <a:lnTo>
                      <a:pt x="16" y="76"/>
                    </a:lnTo>
                    <a:lnTo>
                      <a:pt x="17" y="67"/>
                    </a:lnTo>
                    <a:lnTo>
                      <a:pt x="18" y="57"/>
                    </a:lnTo>
                    <a:lnTo>
                      <a:pt x="18" y="48"/>
                    </a:lnTo>
                    <a:lnTo>
                      <a:pt x="20" y="38"/>
                    </a:lnTo>
                    <a:lnTo>
                      <a:pt x="21" y="30"/>
                    </a:lnTo>
                    <a:lnTo>
                      <a:pt x="21" y="21"/>
                    </a:lnTo>
                    <a:lnTo>
                      <a:pt x="21" y="14"/>
                    </a:lnTo>
                    <a:lnTo>
                      <a:pt x="21" y="7"/>
                    </a:lnTo>
                    <a:lnTo>
                      <a:pt x="21" y="0"/>
                    </a:lnTo>
                    <a:lnTo>
                      <a:pt x="8" y="1"/>
                    </a:lnTo>
                    <a:lnTo>
                      <a:pt x="8" y="7"/>
                    </a:lnTo>
                    <a:lnTo>
                      <a:pt x="8" y="14"/>
                    </a:lnTo>
                    <a:lnTo>
                      <a:pt x="8" y="21"/>
                    </a:lnTo>
                    <a:lnTo>
                      <a:pt x="7" y="29"/>
                    </a:lnTo>
                    <a:lnTo>
                      <a:pt x="7" y="37"/>
                    </a:lnTo>
                    <a:lnTo>
                      <a:pt x="6" y="46"/>
                    </a:lnTo>
                    <a:lnTo>
                      <a:pt x="5" y="56"/>
                    </a:lnTo>
                    <a:lnTo>
                      <a:pt x="5" y="65"/>
                    </a:lnTo>
                    <a:lnTo>
                      <a:pt x="2" y="74"/>
                    </a:lnTo>
                    <a:lnTo>
                      <a:pt x="2" y="84"/>
                    </a:lnTo>
                    <a:lnTo>
                      <a:pt x="1" y="94"/>
                    </a:lnTo>
                    <a:lnTo>
                      <a:pt x="0" y="103"/>
                    </a:lnTo>
                    <a:lnTo>
                      <a:pt x="0" y="111"/>
                    </a:lnTo>
                    <a:lnTo>
                      <a:pt x="0" y="119"/>
                    </a:lnTo>
                    <a:lnTo>
                      <a:pt x="0" y="127"/>
                    </a:lnTo>
                    <a:lnTo>
                      <a:pt x="0" y="134"/>
                    </a:lnTo>
                    <a:lnTo>
                      <a:pt x="2" y="139"/>
                    </a:lnTo>
                    <a:lnTo>
                      <a:pt x="0" y="134"/>
                    </a:lnTo>
                    <a:lnTo>
                      <a:pt x="0" y="136"/>
                    </a:lnTo>
                    <a:lnTo>
                      <a:pt x="2" y="139"/>
                    </a:lnTo>
                    <a:lnTo>
                      <a:pt x="9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52" name="Freeform 65">
                <a:extLst>
                  <a:ext uri="{FF2B5EF4-FFF2-40B4-BE49-F238E27FC236}">
                    <a16:creationId xmlns:a16="http://schemas.microsoft.com/office/drawing/2014/main" id="{438131AD-148A-C639-A0C9-F0F630F79C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8" y="3744"/>
                <a:ext cx="229" cy="87"/>
              </a:xfrm>
              <a:custGeom>
                <a:avLst/>
                <a:gdLst>
                  <a:gd name="T0" fmla="*/ 221 w 344"/>
                  <a:gd name="T1" fmla="*/ 0 h 131"/>
                  <a:gd name="T2" fmla="*/ 220 w 344"/>
                  <a:gd name="T3" fmla="*/ 2 h 131"/>
                  <a:gd name="T4" fmla="*/ 216 w 344"/>
                  <a:gd name="T5" fmla="*/ 6 h 131"/>
                  <a:gd name="T6" fmla="*/ 212 w 344"/>
                  <a:gd name="T7" fmla="*/ 13 h 131"/>
                  <a:gd name="T8" fmla="*/ 204 w 344"/>
                  <a:gd name="T9" fmla="*/ 20 h 131"/>
                  <a:gd name="T10" fmla="*/ 194 w 344"/>
                  <a:gd name="T11" fmla="*/ 29 h 131"/>
                  <a:gd name="T12" fmla="*/ 184 w 344"/>
                  <a:gd name="T13" fmla="*/ 39 h 131"/>
                  <a:gd name="T14" fmla="*/ 170 w 344"/>
                  <a:gd name="T15" fmla="*/ 48 h 131"/>
                  <a:gd name="T16" fmla="*/ 156 w 344"/>
                  <a:gd name="T17" fmla="*/ 58 h 131"/>
                  <a:gd name="T18" fmla="*/ 141 w 344"/>
                  <a:gd name="T19" fmla="*/ 65 h 131"/>
                  <a:gd name="T20" fmla="*/ 124 w 344"/>
                  <a:gd name="T21" fmla="*/ 72 h 131"/>
                  <a:gd name="T22" fmla="*/ 107 w 344"/>
                  <a:gd name="T23" fmla="*/ 76 h 131"/>
                  <a:gd name="T24" fmla="*/ 89 w 344"/>
                  <a:gd name="T25" fmla="*/ 78 h 131"/>
                  <a:gd name="T26" fmla="*/ 69 w 344"/>
                  <a:gd name="T27" fmla="*/ 77 h 131"/>
                  <a:gd name="T28" fmla="*/ 48 w 344"/>
                  <a:gd name="T29" fmla="*/ 72 h 131"/>
                  <a:gd name="T30" fmla="*/ 27 w 344"/>
                  <a:gd name="T31" fmla="*/ 62 h 131"/>
                  <a:gd name="T32" fmla="*/ 5 w 344"/>
                  <a:gd name="T33" fmla="*/ 49 h 131"/>
                  <a:gd name="T34" fmla="*/ 12 w 344"/>
                  <a:gd name="T35" fmla="*/ 64 h 131"/>
                  <a:gd name="T36" fmla="*/ 34 w 344"/>
                  <a:gd name="T37" fmla="*/ 76 h 131"/>
                  <a:gd name="T38" fmla="*/ 57 w 344"/>
                  <a:gd name="T39" fmla="*/ 83 h 131"/>
                  <a:gd name="T40" fmla="*/ 78 w 344"/>
                  <a:gd name="T41" fmla="*/ 86 h 131"/>
                  <a:gd name="T42" fmla="*/ 99 w 344"/>
                  <a:gd name="T43" fmla="*/ 86 h 131"/>
                  <a:gd name="T44" fmla="*/ 118 w 344"/>
                  <a:gd name="T45" fmla="*/ 83 h 131"/>
                  <a:gd name="T46" fmla="*/ 136 w 344"/>
                  <a:gd name="T47" fmla="*/ 77 h 131"/>
                  <a:gd name="T48" fmla="*/ 154 w 344"/>
                  <a:gd name="T49" fmla="*/ 69 h 131"/>
                  <a:gd name="T50" fmla="*/ 169 w 344"/>
                  <a:gd name="T51" fmla="*/ 60 h 131"/>
                  <a:gd name="T52" fmla="*/ 183 w 344"/>
                  <a:gd name="T53" fmla="*/ 50 h 131"/>
                  <a:gd name="T54" fmla="*/ 195 w 344"/>
                  <a:gd name="T55" fmla="*/ 40 h 131"/>
                  <a:gd name="T56" fmla="*/ 206 w 344"/>
                  <a:gd name="T57" fmla="*/ 31 h 131"/>
                  <a:gd name="T58" fmla="*/ 214 w 344"/>
                  <a:gd name="T59" fmla="*/ 22 h 131"/>
                  <a:gd name="T60" fmla="*/ 221 w 344"/>
                  <a:gd name="T61" fmla="*/ 15 h 131"/>
                  <a:gd name="T62" fmla="*/ 226 w 344"/>
                  <a:gd name="T63" fmla="*/ 9 h 131"/>
                  <a:gd name="T64" fmla="*/ 228 w 344"/>
                  <a:gd name="T65" fmla="*/ 6 h 131"/>
                  <a:gd name="T66" fmla="*/ 229 w 344"/>
                  <a:gd name="T67" fmla="*/ 3 h 131"/>
                  <a:gd name="T68" fmla="*/ 229 w 344"/>
                  <a:gd name="T69" fmla="*/ 4 h 131"/>
                  <a:gd name="T70" fmla="*/ 220 w 344"/>
                  <a:gd name="T71" fmla="*/ 3 h 13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44" h="131">
                    <a:moveTo>
                      <a:pt x="331" y="5"/>
                    </a:moveTo>
                    <a:lnTo>
                      <a:pt x="332" y="0"/>
                    </a:lnTo>
                    <a:lnTo>
                      <a:pt x="331" y="3"/>
                    </a:lnTo>
                    <a:lnTo>
                      <a:pt x="329" y="5"/>
                    </a:lnTo>
                    <a:lnTo>
                      <a:pt x="325" y="9"/>
                    </a:lnTo>
                    <a:lnTo>
                      <a:pt x="322" y="13"/>
                    </a:lnTo>
                    <a:lnTo>
                      <a:pt x="318" y="19"/>
                    </a:lnTo>
                    <a:lnTo>
                      <a:pt x="313" y="25"/>
                    </a:lnTo>
                    <a:lnTo>
                      <a:pt x="307" y="30"/>
                    </a:lnTo>
                    <a:lnTo>
                      <a:pt x="300" y="37"/>
                    </a:lnTo>
                    <a:lnTo>
                      <a:pt x="292" y="44"/>
                    </a:lnTo>
                    <a:lnTo>
                      <a:pt x="285" y="51"/>
                    </a:lnTo>
                    <a:lnTo>
                      <a:pt x="276" y="59"/>
                    </a:lnTo>
                    <a:lnTo>
                      <a:pt x="267" y="66"/>
                    </a:lnTo>
                    <a:lnTo>
                      <a:pt x="256" y="73"/>
                    </a:lnTo>
                    <a:lnTo>
                      <a:pt x="247" y="80"/>
                    </a:lnTo>
                    <a:lnTo>
                      <a:pt x="235" y="87"/>
                    </a:lnTo>
                    <a:lnTo>
                      <a:pt x="224" y="94"/>
                    </a:lnTo>
                    <a:lnTo>
                      <a:pt x="212" y="98"/>
                    </a:lnTo>
                    <a:lnTo>
                      <a:pt x="200" y="103"/>
                    </a:lnTo>
                    <a:lnTo>
                      <a:pt x="187" y="109"/>
                    </a:lnTo>
                    <a:lnTo>
                      <a:pt x="174" y="112"/>
                    </a:lnTo>
                    <a:lnTo>
                      <a:pt x="161" y="114"/>
                    </a:lnTo>
                    <a:lnTo>
                      <a:pt x="147" y="117"/>
                    </a:lnTo>
                    <a:lnTo>
                      <a:pt x="133" y="117"/>
                    </a:lnTo>
                    <a:lnTo>
                      <a:pt x="118" y="117"/>
                    </a:lnTo>
                    <a:lnTo>
                      <a:pt x="103" y="116"/>
                    </a:lnTo>
                    <a:lnTo>
                      <a:pt x="88" y="112"/>
                    </a:lnTo>
                    <a:lnTo>
                      <a:pt x="72" y="108"/>
                    </a:lnTo>
                    <a:lnTo>
                      <a:pt x="57" y="102"/>
                    </a:lnTo>
                    <a:lnTo>
                      <a:pt x="41" y="94"/>
                    </a:lnTo>
                    <a:lnTo>
                      <a:pt x="25" y="85"/>
                    </a:lnTo>
                    <a:lnTo>
                      <a:pt x="7" y="74"/>
                    </a:lnTo>
                    <a:lnTo>
                      <a:pt x="0" y="85"/>
                    </a:lnTo>
                    <a:lnTo>
                      <a:pt x="18" y="96"/>
                    </a:lnTo>
                    <a:lnTo>
                      <a:pt x="35" y="105"/>
                    </a:lnTo>
                    <a:lnTo>
                      <a:pt x="51" y="114"/>
                    </a:lnTo>
                    <a:lnTo>
                      <a:pt x="68" y="120"/>
                    </a:lnTo>
                    <a:lnTo>
                      <a:pt x="86" y="125"/>
                    </a:lnTo>
                    <a:lnTo>
                      <a:pt x="102" y="128"/>
                    </a:lnTo>
                    <a:lnTo>
                      <a:pt x="117" y="129"/>
                    </a:lnTo>
                    <a:lnTo>
                      <a:pt x="133" y="131"/>
                    </a:lnTo>
                    <a:lnTo>
                      <a:pt x="148" y="129"/>
                    </a:lnTo>
                    <a:lnTo>
                      <a:pt x="163" y="127"/>
                    </a:lnTo>
                    <a:lnTo>
                      <a:pt x="177" y="125"/>
                    </a:lnTo>
                    <a:lnTo>
                      <a:pt x="192" y="120"/>
                    </a:lnTo>
                    <a:lnTo>
                      <a:pt x="204" y="116"/>
                    </a:lnTo>
                    <a:lnTo>
                      <a:pt x="218" y="110"/>
                    </a:lnTo>
                    <a:lnTo>
                      <a:pt x="231" y="104"/>
                    </a:lnTo>
                    <a:lnTo>
                      <a:pt x="242" y="97"/>
                    </a:lnTo>
                    <a:lnTo>
                      <a:pt x="254" y="91"/>
                    </a:lnTo>
                    <a:lnTo>
                      <a:pt x="264" y="83"/>
                    </a:lnTo>
                    <a:lnTo>
                      <a:pt x="275" y="76"/>
                    </a:lnTo>
                    <a:lnTo>
                      <a:pt x="284" y="68"/>
                    </a:lnTo>
                    <a:lnTo>
                      <a:pt x="293" y="60"/>
                    </a:lnTo>
                    <a:lnTo>
                      <a:pt x="301" y="53"/>
                    </a:lnTo>
                    <a:lnTo>
                      <a:pt x="309" y="47"/>
                    </a:lnTo>
                    <a:lnTo>
                      <a:pt x="316" y="40"/>
                    </a:lnTo>
                    <a:lnTo>
                      <a:pt x="322" y="33"/>
                    </a:lnTo>
                    <a:lnTo>
                      <a:pt x="328" y="27"/>
                    </a:lnTo>
                    <a:lnTo>
                      <a:pt x="332" y="22"/>
                    </a:lnTo>
                    <a:lnTo>
                      <a:pt x="336" y="18"/>
                    </a:lnTo>
                    <a:lnTo>
                      <a:pt x="339" y="13"/>
                    </a:lnTo>
                    <a:lnTo>
                      <a:pt x="341" y="11"/>
                    </a:lnTo>
                    <a:lnTo>
                      <a:pt x="343" y="9"/>
                    </a:lnTo>
                    <a:lnTo>
                      <a:pt x="344" y="4"/>
                    </a:lnTo>
                    <a:lnTo>
                      <a:pt x="343" y="9"/>
                    </a:lnTo>
                    <a:lnTo>
                      <a:pt x="344" y="6"/>
                    </a:lnTo>
                    <a:lnTo>
                      <a:pt x="344" y="4"/>
                    </a:lnTo>
                    <a:lnTo>
                      <a:pt x="33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53" name="Freeform 66">
                <a:extLst>
                  <a:ext uri="{FF2B5EF4-FFF2-40B4-BE49-F238E27FC236}">
                    <a16:creationId xmlns:a16="http://schemas.microsoft.com/office/drawing/2014/main" id="{23E46B0D-147A-B919-A4C5-9F178188E8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5" y="3683"/>
                <a:ext cx="12" cy="63"/>
              </a:xfrm>
              <a:custGeom>
                <a:avLst/>
                <a:gdLst>
                  <a:gd name="T0" fmla="*/ 0 w 20"/>
                  <a:gd name="T1" fmla="*/ 0 h 93"/>
                  <a:gd name="T2" fmla="*/ 0 w 20"/>
                  <a:gd name="T3" fmla="*/ 1 h 93"/>
                  <a:gd name="T4" fmla="*/ 4 w 20"/>
                  <a:gd name="T5" fmla="*/ 63 h 93"/>
                  <a:gd name="T6" fmla="*/ 12 w 20"/>
                  <a:gd name="T7" fmla="*/ 62 h 93"/>
                  <a:gd name="T8" fmla="*/ 8 w 20"/>
                  <a:gd name="T9" fmla="*/ 0 h 93"/>
                  <a:gd name="T10" fmla="*/ 8 w 20"/>
                  <a:gd name="T11" fmla="*/ 0 h 93"/>
                  <a:gd name="T12" fmla="*/ 0 w 20"/>
                  <a:gd name="T13" fmla="*/ 0 h 93"/>
                  <a:gd name="T14" fmla="*/ 0 w 20"/>
                  <a:gd name="T15" fmla="*/ 1 h 93"/>
                  <a:gd name="T16" fmla="*/ 0 w 20"/>
                  <a:gd name="T17" fmla="*/ 1 h 93"/>
                  <a:gd name="T18" fmla="*/ 0 w 20"/>
                  <a:gd name="T19" fmla="*/ 0 h 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0" h="93">
                    <a:moveTo>
                      <a:pt x="0" y="0"/>
                    </a:moveTo>
                    <a:lnTo>
                      <a:pt x="0" y="1"/>
                    </a:lnTo>
                    <a:lnTo>
                      <a:pt x="7" y="93"/>
                    </a:lnTo>
                    <a:lnTo>
                      <a:pt x="20" y="92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54" name="Freeform 67">
                <a:extLst>
                  <a:ext uri="{FF2B5EF4-FFF2-40B4-BE49-F238E27FC236}">
                    <a16:creationId xmlns:a16="http://schemas.microsoft.com/office/drawing/2014/main" id="{9A9A2335-4950-8E45-5D3A-A6CB9F6766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8" y="3133"/>
                <a:ext cx="24" cy="550"/>
              </a:xfrm>
              <a:custGeom>
                <a:avLst/>
                <a:gdLst>
                  <a:gd name="T0" fmla="*/ 0 w 36"/>
                  <a:gd name="T1" fmla="*/ 0 h 817"/>
                  <a:gd name="T2" fmla="*/ 0 w 36"/>
                  <a:gd name="T3" fmla="*/ 1 h 817"/>
                  <a:gd name="T4" fmla="*/ 15 w 36"/>
                  <a:gd name="T5" fmla="*/ 550 h 817"/>
                  <a:gd name="T6" fmla="*/ 24 w 36"/>
                  <a:gd name="T7" fmla="*/ 550 h 817"/>
                  <a:gd name="T8" fmla="*/ 9 w 36"/>
                  <a:gd name="T9" fmla="*/ 1 h 817"/>
                  <a:gd name="T10" fmla="*/ 9 w 36"/>
                  <a:gd name="T11" fmla="*/ 1 h 817"/>
                  <a:gd name="T12" fmla="*/ 0 w 36"/>
                  <a:gd name="T13" fmla="*/ 0 h 817"/>
                  <a:gd name="T14" fmla="*/ 0 w 36"/>
                  <a:gd name="T15" fmla="*/ 1 h 817"/>
                  <a:gd name="T16" fmla="*/ 0 w 36"/>
                  <a:gd name="T17" fmla="*/ 1 h 817"/>
                  <a:gd name="T18" fmla="*/ 0 w 36"/>
                  <a:gd name="T19" fmla="*/ 0 h 8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6" h="817">
                    <a:moveTo>
                      <a:pt x="0" y="0"/>
                    </a:moveTo>
                    <a:lnTo>
                      <a:pt x="0" y="1"/>
                    </a:lnTo>
                    <a:lnTo>
                      <a:pt x="23" y="817"/>
                    </a:lnTo>
                    <a:lnTo>
                      <a:pt x="36" y="817"/>
                    </a:lnTo>
                    <a:lnTo>
                      <a:pt x="13" y="1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55" name="Freeform 68">
                <a:extLst>
                  <a:ext uri="{FF2B5EF4-FFF2-40B4-BE49-F238E27FC236}">
                    <a16:creationId xmlns:a16="http://schemas.microsoft.com/office/drawing/2014/main" id="{845CF9C0-602E-49A9-2083-73F8EC22E6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8" y="2697"/>
                <a:ext cx="31" cy="437"/>
              </a:xfrm>
              <a:custGeom>
                <a:avLst/>
                <a:gdLst>
                  <a:gd name="T0" fmla="*/ 26 w 45"/>
                  <a:gd name="T1" fmla="*/ 0 h 646"/>
                  <a:gd name="T2" fmla="*/ 22 w 45"/>
                  <a:gd name="T3" fmla="*/ 0 h 646"/>
                  <a:gd name="T4" fmla="*/ 0 w 45"/>
                  <a:gd name="T5" fmla="*/ 436 h 646"/>
                  <a:gd name="T6" fmla="*/ 9 w 45"/>
                  <a:gd name="T7" fmla="*/ 437 h 646"/>
                  <a:gd name="T8" fmla="*/ 31 w 45"/>
                  <a:gd name="T9" fmla="*/ 1 h 646"/>
                  <a:gd name="T10" fmla="*/ 26 w 45"/>
                  <a:gd name="T11" fmla="*/ 0 h 64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" h="646">
                    <a:moveTo>
                      <a:pt x="38" y="0"/>
                    </a:moveTo>
                    <a:lnTo>
                      <a:pt x="32" y="0"/>
                    </a:lnTo>
                    <a:lnTo>
                      <a:pt x="0" y="645"/>
                    </a:lnTo>
                    <a:lnTo>
                      <a:pt x="13" y="646"/>
                    </a:lnTo>
                    <a:lnTo>
                      <a:pt x="45" y="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56" name="Freeform 69">
                <a:extLst>
                  <a:ext uri="{FF2B5EF4-FFF2-40B4-BE49-F238E27FC236}">
                    <a16:creationId xmlns:a16="http://schemas.microsoft.com/office/drawing/2014/main" id="{030ECBD5-2D1D-208C-DF03-9DC8AF9F5A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" y="1678"/>
                <a:ext cx="242" cy="268"/>
              </a:xfrm>
              <a:custGeom>
                <a:avLst/>
                <a:gdLst>
                  <a:gd name="T0" fmla="*/ 131 w 364"/>
                  <a:gd name="T1" fmla="*/ 243 h 399"/>
                  <a:gd name="T2" fmla="*/ 135 w 364"/>
                  <a:gd name="T3" fmla="*/ 253 h 399"/>
                  <a:gd name="T4" fmla="*/ 143 w 364"/>
                  <a:gd name="T5" fmla="*/ 267 h 399"/>
                  <a:gd name="T6" fmla="*/ 154 w 364"/>
                  <a:gd name="T7" fmla="*/ 265 h 399"/>
                  <a:gd name="T8" fmla="*/ 169 w 364"/>
                  <a:gd name="T9" fmla="*/ 252 h 399"/>
                  <a:gd name="T10" fmla="*/ 192 w 364"/>
                  <a:gd name="T11" fmla="*/ 234 h 399"/>
                  <a:gd name="T12" fmla="*/ 215 w 364"/>
                  <a:gd name="T13" fmla="*/ 217 h 399"/>
                  <a:gd name="T14" fmla="*/ 234 w 364"/>
                  <a:gd name="T15" fmla="*/ 202 h 399"/>
                  <a:gd name="T16" fmla="*/ 242 w 364"/>
                  <a:gd name="T17" fmla="*/ 197 h 399"/>
                  <a:gd name="T18" fmla="*/ 232 w 364"/>
                  <a:gd name="T19" fmla="*/ 193 h 399"/>
                  <a:gd name="T20" fmla="*/ 218 w 364"/>
                  <a:gd name="T21" fmla="*/ 180 h 399"/>
                  <a:gd name="T22" fmla="*/ 217 w 364"/>
                  <a:gd name="T23" fmla="*/ 160 h 399"/>
                  <a:gd name="T24" fmla="*/ 213 w 364"/>
                  <a:gd name="T25" fmla="*/ 140 h 399"/>
                  <a:gd name="T26" fmla="*/ 204 w 364"/>
                  <a:gd name="T27" fmla="*/ 116 h 399"/>
                  <a:gd name="T28" fmla="*/ 197 w 364"/>
                  <a:gd name="T29" fmla="*/ 91 h 399"/>
                  <a:gd name="T30" fmla="*/ 197 w 364"/>
                  <a:gd name="T31" fmla="*/ 69 h 399"/>
                  <a:gd name="T32" fmla="*/ 209 w 364"/>
                  <a:gd name="T33" fmla="*/ 50 h 399"/>
                  <a:gd name="T34" fmla="*/ 221 w 364"/>
                  <a:gd name="T35" fmla="*/ 30 h 399"/>
                  <a:gd name="T36" fmla="*/ 224 w 364"/>
                  <a:gd name="T37" fmla="*/ 24 h 399"/>
                  <a:gd name="T38" fmla="*/ 224 w 364"/>
                  <a:gd name="T39" fmla="*/ 21 h 399"/>
                  <a:gd name="T40" fmla="*/ 224 w 364"/>
                  <a:gd name="T41" fmla="*/ 13 h 399"/>
                  <a:gd name="T42" fmla="*/ 214 w 364"/>
                  <a:gd name="T43" fmla="*/ 2 h 399"/>
                  <a:gd name="T44" fmla="*/ 186 w 364"/>
                  <a:gd name="T45" fmla="*/ 2 h 399"/>
                  <a:gd name="T46" fmla="*/ 171 w 364"/>
                  <a:gd name="T47" fmla="*/ 19 h 399"/>
                  <a:gd name="T48" fmla="*/ 166 w 364"/>
                  <a:gd name="T49" fmla="*/ 44 h 399"/>
                  <a:gd name="T50" fmla="*/ 166 w 364"/>
                  <a:gd name="T51" fmla="*/ 66 h 399"/>
                  <a:gd name="T52" fmla="*/ 161 w 364"/>
                  <a:gd name="T53" fmla="*/ 79 h 399"/>
                  <a:gd name="T54" fmla="*/ 138 w 364"/>
                  <a:gd name="T55" fmla="*/ 63 h 399"/>
                  <a:gd name="T56" fmla="*/ 107 w 364"/>
                  <a:gd name="T57" fmla="*/ 30 h 399"/>
                  <a:gd name="T58" fmla="*/ 85 w 364"/>
                  <a:gd name="T59" fmla="*/ 9 h 399"/>
                  <a:gd name="T60" fmla="*/ 72 w 364"/>
                  <a:gd name="T61" fmla="*/ 4 h 399"/>
                  <a:gd name="T62" fmla="*/ 68 w 364"/>
                  <a:gd name="T63" fmla="*/ 14 h 399"/>
                  <a:gd name="T64" fmla="*/ 71 w 364"/>
                  <a:gd name="T65" fmla="*/ 40 h 399"/>
                  <a:gd name="T66" fmla="*/ 55 w 364"/>
                  <a:gd name="T67" fmla="*/ 40 h 399"/>
                  <a:gd name="T68" fmla="*/ 50 w 364"/>
                  <a:gd name="T69" fmla="*/ 50 h 399"/>
                  <a:gd name="T70" fmla="*/ 47 w 364"/>
                  <a:gd name="T71" fmla="*/ 64 h 399"/>
                  <a:gd name="T72" fmla="*/ 20 w 364"/>
                  <a:gd name="T73" fmla="*/ 99 h 399"/>
                  <a:gd name="T74" fmla="*/ 15 w 364"/>
                  <a:gd name="T75" fmla="*/ 101 h 399"/>
                  <a:gd name="T76" fmla="*/ 6 w 364"/>
                  <a:gd name="T77" fmla="*/ 110 h 399"/>
                  <a:gd name="T78" fmla="*/ 1 w 364"/>
                  <a:gd name="T79" fmla="*/ 125 h 399"/>
                  <a:gd name="T80" fmla="*/ 1 w 364"/>
                  <a:gd name="T81" fmla="*/ 141 h 399"/>
                  <a:gd name="T82" fmla="*/ 7 w 364"/>
                  <a:gd name="T83" fmla="*/ 157 h 399"/>
                  <a:gd name="T84" fmla="*/ 15 w 364"/>
                  <a:gd name="T85" fmla="*/ 171 h 399"/>
                  <a:gd name="T86" fmla="*/ 19 w 364"/>
                  <a:gd name="T87" fmla="*/ 180 h 39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64" h="399">
                    <a:moveTo>
                      <a:pt x="31" y="271"/>
                    </a:moveTo>
                    <a:lnTo>
                      <a:pt x="79" y="311"/>
                    </a:lnTo>
                    <a:lnTo>
                      <a:pt x="197" y="362"/>
                    </a:lnTo>
                    <a:lnTo>
                      <a:pt x="197" y="364"/>
                    </a:lnTo>
                    <a:lnTo>
                      <a:pt x="199" y="370"/>
                    </a:lnTo>
                    <a:lnTo>
                      <a:pt x="203" y="377"/>
                    </a:lnTo>
                    <a:lnTo>
                      <a:pt x="206" y="385"/>
                    </a:lnTo>
                    <a:lnTo>
                      <a:pt x="211" y="392"/>
                    </a:lnTo>
                    <a:lnTo>
                      <a:pt x="215" y="398"/>
                    </a:lnTo>
                    <a:lnTo>
                      <a:pt x="221" y="399"/>
                    </a:lnTo>
                    <a:lnTo>
                      <a:pt x="227" y="397"/>
                    </a:lnTo>
                    <a:lnTo>
                      <a:pt x="231" y="394"/>
                    </a:lnTo>
                    <a:lnTo>
                      <a:pt x="237" y="388"/>
                    </a:lnTo>
                    <a:lnTo>
                      <a:pt x="245" y="383"/>
                    </a:lnTo>
                    <a:lnTo>
                      <a:pt x="254" y="375"/>
                    </a:lnTo>
                    <a:lnTo>
                      <a:pt x="265" y="367"/>
                    </a:lnTo>
                    <a:lnTo>
                      <a:pt x="276" y="357"/>
                    </a:lnTo>
                    <a:lnTo>
                      <a:pt x="289" y="349"/>
                    </a:lnTo>
                    <a:lnTo>
                      <a:pt x="301" y="340"/>
                    </a:lnTo>
                    <a:lnTo>
                      <a:pt x="313" y="331"/>
                    </a:lnTo>
                    <a:lnTo>
                      <a:pt x="324" y="323"/>
                    </a:lnTo>
                    <a:lnTo>
                      <a:pt x="335" y="314"/>
                    </a:lnTo>
                    <a:lnTo>
                      <a:pt x="344" y="307"/>
                    </a:lnTo>
                    <a:lnTo>
                      <a:pt x="352" y="301"/>
                    </a:lnTo>
                    <a:lnTo>
                      <a:pt x="358" y="296"/>
                    </a:lnTo>
                    <a:lnTo>
                      <a:pt x="363" y="294"/>
                    </a:lnTo>
                    <a:lnTo>
                      <a:pt x="364" y="293"/>
                    </a:lnTo>
                    <a:lnTo>
                      <a:pt x="362" y="293"/>
                    </a:lnTo>
                    <a:lnTo>
                      <a:pt x="357" y="291"/>
                    </a:lnTo>
                    <a:lnTo>
                      <a:pt x="349" y="287"/>
                    </a:lnTo>
                    <a:lnTo>
                      <a:pt x="342" y="282"/>
                    </a:lnTo>
                    <a:lnTo>
                      <a:pt x="334" y="276"/>
                    </a:lnTo>
                    <a:lnTo>
                      <a:pt x="328" y="268"/>
                    </a:lnTo>
                    <a:lnTo>
                      <a:pt x="325" y="257"/>
                    </a:lnTo>
                    <a:lnTo>
                      <a:pt x="326" y="244"/>
                    </a:lnTo>
                    <a:lnTo>
                      <a:pt x="327" y="238"/>
                    </a:lnTo>
                    <a:lnTo>
                      <a:pt x="326" y="228"/>
                    </a:lnTo>
                    <a:lnTo>
                      <a:pt x="324" y="219"/>
                    </a:lnTo>
                    <a:lnTo>
                      <a:pt x="320" y="209"/>
                    </a:lnTo>
                    <a:lnTo>
                      <a:pt x="317" y="197"/>
                    </a:lnTo>
                    <a:lnTo>
                      <a:pt x="312" y="186"/>
                    </a:lnTo>
                    <a:lnTo>
                      <a:pt x="307" y="173"/>
                    </a:lnTo>
                    <a:lnTo>
                      <a:pt x="303" y="160"/>
                    </a:lnTo>
                    <a:lnTo>
                      <a:pt x="299" y="148"/>
                    </a:lnTo>
                    <a:lnTo>
                      <a:pt x="296" y="136"/>
                    </a:lnTo>
                    <a:lnTo>
                      <a:pt x="295" y="124"/>
                    </a:lnTo>
                    <a:lnTo>
                      <a:pt x="294" y="112"/>
                    </a:lnTo>
                    <a:lnTo>
                      <a:pt x="296" y="102"/>
                    </a:lnTo>
                    <a:lnTo>
                      <a:pt x="299" y="91"/>
                    </a:lnTo>
                    <a:lnTo>
                      <a:pt x="305" y="82"/>
                    </a:lnTo>
                    <a:lnTo>
                      <a:pt x="314" y="74"/>
                    </a:lnTo>
                    <a:lnTo>
                      <a:pt x="322" y="60"/>
                    </a:lnTo>
                    <a:lnTo>
                      <a:pt x="328" y="51"/>
                    </a:lnTo>
                    <a:lnTo>
                      <a:pt x="332" y="44"/>
                    </a:lnTo>
                    <a:lnTo>
                      <a:pt x="335" y="39"/>
                    </a:lnTo>
                    <a:lnTo>
                      <a:pt x="336" y="36"/>
                    </a:lnTo>
                    <a:lnTo>
                      <a:pt x="337" y="35"/>
                    </a:lnTo>
                    <a:lnTo>
                      <a:pt x="337" y="34"/>
                    </a:lnTo>
                    <a:lnTo>
                      <a:pt x="337" y="32"/>
                    </a:lnTo>
                    <a:lnTo>
                      <a:pt x="339" y="29"/>
                    </a:lnTo>
                    <a:lnTo>
                      <a:pt x="339" y="24"/>
                    </a:lnTo>
                    <a:lnTo>
                      <a:pt x="337" y="19"/>
                    </a:lnTo>
                    <a:lnTo>
                      <a:pt x="335" y="13"/>
                    </a:lnTo>
                    <a:lnTo>
                      <a:pt x="330" y="7"/>
                    </a:lnTo>
                    <a:lnTo>
                      <a:pt x="322" y="3"/>
                    </a:lnTo>
                    <a:lnTo>
                      <a:pt x="311" y="0"/>
                    </a:lnTo>
                    <a:lnTo>
                      <a:pt x="294" y="0"/>
                    </a:lnTo>
                    <a:lnTo>
                      <a:pt x="280" y="3"/>
                    </a:lnTo>
                    <a:lnTo>
                      <a:pt x="269" y="9"/>
                    </a:lnTo>
                    <a:lnTo>
                      <a:pt x="261" y="18"/>
                    </a:lnTo>
                    <a:lnTo>
                      <a:pt x="257" y="28"/>
                    </a:lnTo>
                    <a:lnTo>
                      <a:pt x="253" y="39"/>
                    </a:lnTo>
                    <a:lnTo>
                      <a:pt x="251" y="52"/>
                    </a:lnTo>
                    <a:lnTo>
                      <a:pt x="250" y="65"/>
                    </a:lnTo>
                    <a:lnTo>
                      <a:pt x="250" y="77"/>
                    </a:lnTo>
                    <a:lnTo>
                      <a:pt x="250" y="89"/>
                    </a:lnTo>
                    <a:lnTo>
                      <a:pt x="250" y="99"/>
                    </a:lnTo>
                    <a:lnTo>
                      <a:pt x="247" y="109"/>
                    </a:lnTo>
                    <a:lnTo>
                      <a:pt x="245" y="114"/>
                    </a:lnTo>
                    <a:lnTo>
                      <a:pt x="242" y="118"/>
                    </a:lnTo>
                    <a:lnTo>
                      <a:pt x="236" y="118"/>
                    </a:lnTo>
                    <a:lnTo>
                      <a:pt x="228" y="113"/>
                    </a:lnTo>
                    <a:lnTo>
                      <a:pt x="208" y="94"/>
                    </a:lnTo>
                    <a:lnTo>
                      <a:pt x="191" y="74"/>
                    </a:lnTo>
                    <a:lnTo>
                      <a:pt x="176" y="58"/>
                    </a:lnTo>
                    <a:lnTo>
                      <a:pt x="161" y="44"/>
                    </a:lnTo>
                    <a:lnTo>
                      <a:pt x="148" y="31"/>
                    </a:lnTo>
                    <a:lnTo>
                      <a:pt x="138" y="21"/>
                    </a:lnTo>
                    <a:lnTo>
                      <a:pt x="128" y="14"/>
                    </a:lnTo>
                    <a:lnTo>
                      <a:pt x="121" y="8"/>
                    </a:lnTo>
                    <a:lnTo>
                      <a:pt x="114" y="6"/>
                    </a:lnTo>
                    <a:lnTo>
                      <a:pt x="108" y="6"/>
                    </a:lnTo>
                    <a:lnTo>
                      <a:pt x="105" y="8"/>
                    </a:lnTo>
                    <a:lnTo>
                      <a:pt x="102" y="13"/>
                    </a:lnTo>
                    <a:lnTo>
                      <a:pt x="102" y="21"/>
                    </a:lnTo>
                    <a:lnTo>
                      <a:pt x="102" y="30"/>
                    </a:lnTo>
                    <a:lnTo>
                      <a:pt x="103" y="44"/>
                    </a:lnTo>
                    <a:lnTo>
                      <a:pt x="107" y="59"/>
                    </a:lnTo>
                    <a:lnTo>
                      <a:pt x="97" y="56"/>
                    </a:lnTo>
                    <a:lnTo>
                      <a:pt x="88" y="57"/>
                    </a:lnTo>
                    <a:lnTo>
                      <a:pt x="83" y="59"/>
                    </a:lnTo>
                    <a:lnTo>
                      <a:pt x="78" y="64"/>
                    </a:lnTo>
                    <a:lnTo>
                      <a:pt x="76" y="69"/>
                    </a:lnTo>
                    <a:lnTo>
                      <a:pt x="75" y="74"/>
                    </a:lnTo>
                    <a:lnTo>
                      <a:pt x="75" y="77"/>
                    </a:lnTo>
                    <a:lnTo>
                      <a:pt x="75" y="79"/>
                    </a:lnTo>
                    <a:lnTo>
                      <a:pt x="70" y="95"/>
                    </a:lnTo>
                    <a:lnTo>
                      <a:pt x="50" y="102"/>
                    </a:lnTo>
                    <a:lnTo>
                      <a:pt x="31" y="145"/>
                    </a:lnTo>
                    <a:lnTo>
                      <a:pt x="30" y="147"/>
                    </a:lnTo>
                    <a:lnTo>
                      <a:pt x="29" y="147"/>
                    </a:lnTo>
                    <a:lnTo>
                      <a:pt x="25" y="149"/>
                    </a:lnTo>
                    <a:lnTo>
                      <a:pt x="22" y="151"/>
                    </a:lnTo>
                    <a:lnTo>
                      <a:pt x="18" y="155"/>
                    </a:lnTo>
                    <a:lnTo>
                      <a:pt x="14" y="159"/>
                    </a:lnTo>
                    <a:lnTo>
                      <a:pt x="9" y="164"/>
                    </a:lnTo>
                    <a:lnTo>
                      <a:pt x="4" y="172"/>
                    </a:lnTo>
                    <a:lnTo>
                      <a:pt x="2" y="179"/>
                    </a:lnTo>
                    <a:lnTo>
                      <a:pt x="1" y="186"/>
                    </a:lnTo>
                    <a:lnTo>
                      <a:pt x="0" y="194"/>
                    </a:lnTo>
                    <a:lnTo>
                      <a:pt x="1" y="202"/>
                    </a:lnTo>
                    <a:lnTo>
                      <a:pt x="2" y="210"/>
                    </a:lnTo>
                    <a:lnTo>
                      <a:pt x="4" y="218"/>
                    </a:lnTo>
                    <a:lnTo>
                      <a:pt x="8" y="226"/>
                    </a:lnTo>
                    <a:lnTo>
                      <a:pt x="11" y="234"/>
                    </a:lnTo>
                    <a:lnTo>
                      <a:pt x="15" y="242"/>
                    </a:lnTo>
                    <a:lnTo>
                      <a:pt x="17" y="249"/>
                    </a:lnTo>
                    <a:lnTo>
                      <a:pt x="22" y="255"/>
                    </a:lnTo>
                    <a:lnTo>
                      <a:pt x="24" y="261"/>
                    </a:lnTo>
                    <a:lnTo>
                      <a:pt x="26" y="265"/>
                    </a:lnTo>
                    <a:lnTo>
                      <a:pt x="29" y="268"/>
                    </a:lnTo>
                    <a:lnTo>
                      <a:pt x="31" y="270"/>
                    </a:lnTo>
                    <a:lnTo>
                      <a:pt x="31" y="271"/>
                    </a:lnTo>
                    <a:close/>
                  </a:path>
                </a:pathLst>
              </a:custGeom>
              <a:solidFill>
                <a:srgbClr val="FFBFA3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57" name="Freeform 70">
                <a:extLst>
                  <a:ext uri="{FF2B5EF4-FFF2-40B4-BE49-F238E27FC236}">
                    <a16:creationId xmlns:a16="http://schemas.microsoft.com/office/drawing/2014/main" id="{A4F4F462-B547-E7D9-EB69-B9C747024A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" y="1857"/>
                <a:ext cx="37" cy="35"/>
              </a:xfrm>
              <a:custGeom>
                <a:avLst/>
                <a:gdLst>
                  <a:gd name="T0" fmla="*/ 36 w 57"/>
                  <a:gd name="T1" fmla="*/ 28 h 52"/>
                  <a:gd name="T2" fmla="*/ 37 w 57"/>
                  <a:gd name="T3" fmla="*/ 28 h 52"/>
                  <a:gd name="T4" fmla="*/ 6 w 57"/>
                  <a:gd name="T5" fmla="*/ 0 h 52"/>
                  <a:gd name="T6" fmla="*/ 0 w 57"/>
                  <a:gd name="T7" fmla="*/ 7 h 52"/>
                  <a:gd name="T8" fmla="*/ 32 w 57"/>
                  <a:gd name="T9" fmla="*/ 34 h 52"/>
                  <a:gd name="T10" fmla="*/ 32 w 57"/>
                  <a:gd name="T11" fmla="*/ 35 h 52"/>
                  <a:gd name="T12" fmla="*/ 32 w 57"/>
                  <a:gd name="T13" fmla="*/ 34 h 52"/>
                  <a:gd name="T14" fmla="*/ 32 w 57"/>
                  <a:gd name="T15" fmla="*/ 35 h 52"/>
                  <a:gd name="T16" fmla="*/ 32 w 57"/>
                  <a:gd name="T17" fmla="*/ 35 h 52"/>
                  <a:gd name="T18" fmla="*/ 36 w 57"/>
                  <a:gd name="T19" fmla="*/ 28 h 5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7" h="52">
                    <a:moveTo>
                      <a:pt x="56" y="41"/>
                    </a:moveTo>
                    <a:lnTo>
                      <a:pt x="57" y="42"/>
                    </a:lnTo>
                    <a:lnTo>
                      <a:pt x="9" y="0"/>
                    </a:lnTo>
                    <a:lnTo>
                      <a:pt x="0" y="11"/>
                    </a:lnTo>
                    <a:lnTo>
                      <a:pt x="49" y="51"/>
                    </a:lnTo>
                    <a:lnTo>
                      <a:pt x="50" y="52"/>
                    </a:lnTo>
                    <a:lnTo>
                      <a:pt x="49" y="51"/>
                    </a:lnTo>
                    <a:lnTo>
                      <a:pt x="50" y="52"/>
                    </a:lnTo>
                    <a:lnTo>
                      <a:pt x="56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58" name="Freeform 71">
                <a:extLst>
                  <a:ext uri="{FF2B5EF4-FFF2-40B4-BE49-F238E27FC236}">
                    <a16:creationId xmlns:a16="http://schemas.microsoft.com/office/drawing/2014/main" id="{26E7C380-D0F2-5FF4-2E84-EB80B2D7B6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" y="1885"/>
                <a:ext cx="85" cy="42"/>
              </a:xfrm>
              <a:custGeom>
                <a:avLst/>
                <a:gdLst>
                  <a:gd name="T0" fmla="*/ 85 w 127"/>
                  <a:gd name="T1" fmla="*/ 37 h 63"/>
                  <a:gd name="T2" fmla="*/ 82 w 127"/>
                  <a:gd name="T3" fmla="*/ 33 h 63"/>
                  <a:gd name="T4" fmla="*/ 4 w 127"/>
                  <a:gd name="T5" fmla="*/ 0 h 63"/>
                  <a:gd name="T6" fmla="*/ 0 w 127"/>
                  <a:gd name="T7" fmla="*/ 7 h 63"/>
                  <a:gd name="T8" fmla="*/ 79 w 127"/>
                  <a:gd name="T9" fmla="*/ 42 h 63"/>
                  <a:gd name="T10" fmla="*/ 77 w 127"/>
                  <a:gd name="T11" fmla="*/ 39 h 63"/>
                  <a:gd name="T12" fmla="*/ 85 w 127"/>
                  <a:gd name="T13" fmla="*/ 37 h 63"/>
                  <a:gd name="T14" fmla="*/ 84 w 127"/>
                  <a:gd name="T15" fmla="*/ 34 h 63"/>
                  <a:gd name="T16" fmla="*/ 82 w 127"/>
                  <a:gd name="T17" fmla="*/ 33 h 63"/>
                  <a:gd name="T18" fmla="*/ 85 w 127"/>
                  <a:gd name="T19" fmla="*/ 37 h 6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27" h="63">
                    <a:moveTo>
                      <a:pt x="127" y="55"/>
                    </a:moveTo>
                    <a:lnTo>
                      <a:pt x="123" y="50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118" y="63"/>
                    </a:lnTo>
                    <a:lnTo>
                      <a:pt x="115" y="58"/>
                    </a:lnTo>
                    <a:lnTo>
                      <a:pt x="127" y="55"/>
                    </a:lnTo>
                    <a:lnTo>
                      <a:pt x="125" y="51"/>
                    </a:lnTo>
                    <a:lnTo>
                      <a:pt x="123" y="50"/>
                    </a:lnTo>
                    <a:lnTo>
                      <a:pt x="127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59" name="Freeform 72">
                <a:extLst>
                  <a:ext uri="{FF2B5EF4-FFF2-40B4-BE49-F238E27FC236}">
                    <a16:creationId xmlns:a16="http://schemas.microsoft.com/office/drawing/2014/main" id="{085871AF-D9BE-1FA7-575C-27F8AEF15B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3" y="1921"/>
                <a:ext cx="26" cy="31"/>
              </a:xfrm>
              <a:custGeom>
                <a:avLst/>
                <a:gdLst>
                  <a:gd name="T0" fmla="*/ 20 w 40"/>
                  <a:gd name="T1" fmla="*/ 21 h 45"/>
                  <a:gd name="T2" fmla="*/ 20 w 40"/>
                  <a:gd name="T3" fmla="*/ 21 h 45"/>
                  <a:gd name="T4" fmla="*/ 20 w 40"/>
                  <a:gd name="T5" fmla="*/ 22 h 45"/>
                  <a:gd name="T6" fmla="*/ 19 w 40"/>
                  <a:gd name="T7" fmla="*/ 21 h 45"/>
                  <a:gd name="T8" fmla="*/ 16 w 40"/>
                  <a:gd name="T9" fmla="*/ 19 h 45"/>
                  <a:gd name="T10" fmla="*/ 14 w 40"/>
                  <a:gd name="T11" fmla="*/ 14 h 45"/>
                  <a:gd name="T12" fmla="*/ 11 w 40"/>
                  <a:gd name="T13" fmla="*/ 10 h 45"/>
                  <a:gd name="T14" fmla="*/ 10 w 40"/>
                  <a:gd name="T15" fmla="*/ 5 h 45"/>
                  <a:gd name="T16" fmla="*/ 8 w 40"/>
                  <a:gd name="T17" fmla="*/ 1 h 45"/>
                  <a:gd name="T18" fmla="*/ 8 w 40"/>
                  <a:gd name="T19" fmla="*/ 0 h 45"/>
                  <a:gd name="T20" fmla="*/ 0 w 40"/>
                  <a:gd name="T21" fmla="*/ 2 h 45"/>
                  <a:gd name="T22" fmla="*/ 0 w 40"/>
                  <a:gd name="T23" fmla="*/ 4 h 45"/>
                  <a:gd name="T24" fmla="*/ 1 w 40"/>
                  <a:gd name="T25" fmla="*/ 8 h 45"/>
                  <a:gd name="T26" fmla="*/ 4 w 40"/>
                  <a:gd name="T27" fmla="*/ 13 h 45"/>
                  <a:gd name="T28" fmla="*/ 7 w 40"/>
                  <a:gd name="T29" fmla="*/ 19 h 45"/>
                  <a:gd name="T30" fmla="*/ 10 w 40"/>
                  <a:gd name="T31" fmla="*/ 23 h 45"/>
                  <a:gd name="T32" fmla="*/ 14 w 40"/>
                  <a:gd name="T33" fmla="*/ 28 h 45"/>
                  <a:gd name="T34" fmla="*/ 20 w 40"/>
                  <a:gd name="T35" fmla="*/ 31 h 45"/>
                  <a:gd name="T36" fmla="*/ 26 w 40"/>
                  <a:gd name="T37" fmla="*/ 28 h 45"/>
                  <a:gd name="T38" fmla="*/ 26 w 40"/>
                  <a:gd name="T39" fmla="*/ 28 h 45"/>
                  <a:gd name="T40" fmla="*/ 20 w 40"/>
                  <a:gd name="T41" fmla="*/ 21 h 4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0" h="45">
                    <a:moveTo>
                      <a:pt x="31" y="31"/>
                    </a:moveTo>
                    <a:lnTo>
                      <a:pt x="31" y="31"/>
                    </a:lnTo>
                    <a:lnTo>
                      <a:pt x="30" y="32"/>
                    </a:lnTo>
                    <a:lnTo>
                      <a:pt x="29" y="31"/>
                    </a:lnTo>
                    <a:lnTo>
                      <a:pt x="24" y="27"/>
                    </a:lnTo>
                    <a:lnTo>
                      <a:pt x="21" y="21"/>
                    </a:lnTo>
                    <a:lnTo>
                      <a:pt x="17" y="14"/>
                    </a:lnTo>
                    <a:lnTo>
                      <a:pt x="15" y="7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2" y="11"/>
                    </a:lnTo>
                    <a:lnTo>
                      <a:pt x="6" y="19"/>
                    </a:lnTo>
                    <a:lnTo>
                      <a:pt x="10" y="27"/>
                    </a:lnTo>
                    <a:lnTo>
                      <a:pt x="15" y="34"/>
                    </a:lnTo>
                    <a:lnTo>
                      <a:pt x="21" y="41"/>
                    </a:lnTo>
                    <a:lnTo>
                      <a:pt x="31" y="45"/>
                    </a:lnTo>
                    <a:lnTo>
                      <a:pt x="40" y="40"/>
                    </a:lnTo>
                    <a:lnTo>
                      <a:pt x="31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60" name="Freeform 73">
                <a:extLst>
                  <a:ext uri="{FF2B5EF4-FFF2-40B4-BE49-F238E27FC236}">
                    <a16:creationId xmlns:a16="http://schemas.microsoft.com/office/drawing/2014/main" id="{708D3279-AC42-959C-71CE-A0A6E3887E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" y="1871"/>
                <a:ext cx="103" cy="79"/>
              </a:xfrm>
              <a:custGeom>
                <a:avLst/>
                <a:gdLst>
                  <a:gd name="T0" fmla="*/ 92 w 156"/>
                  <a:gd name="T1" fmla="*/ 10 h 115"/>
                  <a:gd name="T2" fmla="*/ 91 w 156"/>
                  <a:gd name="T3" fmla="*/ 1 h 115"/>
                  <a:gd name="T4" fmla="*/ 90 w 156"/>
                  <a:gd name="T5" fmla="*/ 1 h 115"/>
                  <a:gd name="T6" fmla="*/ 88 w 156"/>
                  <a:gd name="T7" fmla="*/ 4 h 115"/>
                  <a:gd name="T8" fmla="*/ 84 w 156"/>
                  <a:gd name="T9" fmla="*/ 7 h 115"/>
                  <a:gd name="T10" fmla="*/ 79 w 156"/>
                  <a:gd name="T11" fmla="*/ 11 h 115"/>
                  <a:gd name="T12" fmla="*/ 73 w 156"/>
                  <a:gd name="T13" fmla="*/ 16 h 115"/>
                  <a:gd name="T14" fmla="*/ 65 w 156"/>
                  <a:gd name="T15" fmla="*/ 21 h 115"/>
                  <a:gd name="T16" fmla="*/ 58 w 156"/>
                  <a:gd name="T17" fmla="*/ 27 h 115"/>
                  <a:gd name="T18" fmla="*/ 50 w 156"/>
                  <a:gd name="T19" fmla="*/ 33 h 115"/>
                  <a:gd name="T20" fmla="*/ 41 w 156"/>
                  <a:gd name="T21" fmla="*/ 40 h 115"/>
                  <a:gd name="T22" fmla="*/ 34 w 156"/>
                  <a:gd name="T23" fmla="*/ 46 h 115"/>
                  <a:gd name="T24" fmla="*/ 26 w 156"/>
                  <a:gd name="T25" fmla="*/ 52 h 115"/>
                  <a:gd name="T26" fmla="*/ 18 w 156"/>
                  <a:gd name="T27" fmla="*/ 58 h 115"/>
                  <a:gd name="T28" fmla="*/ 13 w 156"/>
                  <a:gd name="T29" fmla="*/ 63 h 115"/>
                  <a:gd name="T30" fmla="*/ 7 w 156"/>
                  <a:gd name="T31" fmla="*/ 67 h 115"/>
                  <a:gd name="T32" fmla="*/ 3 w 156"/>
                  <a:gd name="T33" fmla="*/ 70 h 115"/>
                  <a:gd name="T34" fmla="*/ 0 w 156"/>
                  <a:gd name="T35" fmla="*/ 73 h 115"/>
                  <a:gd name="T36" fmla="*/ 6 w 156"/>
                  <a:gd name="T37" fmla="*/ 79 h 115"/>
                  <a:gd name="T38" fmla="*/ 9 w 156"/>
                  <a:gd name="T39" fmla="*/ 78 h 115"/>
                  <a:gd name="T40" fmla="*/ 13 w 156"/>
                  <a:gd name="T41" fmla="*/ 74 h 115"/>
                  <a:gd name="T42" fmla="*/ 18 w 156"/>
                  <a:gd name="T43" fmla="*/ 69 h 115"/>
                  <a:gd name="T44" fmla="*/ 24 w 156"/>
                  <a:gd name="T45" fmla="*/ 65 h 115"/>
                  <a:gd name="T46" fmla="*/ 31 w 156"/>
                  <a:gd name="T47" fmla="*/ 58 h 115"/>
                  <a:gd name="T48" fmla="*/ 38 w 156"/>
                  <a:gd name="T49" fmla="*/ 53 h 115"/>
                  <a:gd name="T50" fmla="*/ 46 w 156"/>
                  <a:gd name="T51" fmla="*/ 47 h 115"/>
                  <a:gd name="T52" fmla="*/ 55 w 156"/>
                  <a:gd name="T53" fmla="*/ 41 h 115"/>
                  <a:gd name="T54" fmla="*/ 63 w 156"/>
                  <a:gd name="T55" fmla="*/ 34 h 115"/>
                  <a:gd name="T56" fmla="*/ 70 w 156"/>
                  <a:gd name="T57" fmla="*/ 28 h 115"/>
                  <a:gd name="T58" fmla="*/ 77 w 156"/>
                  <a:gd name="T59" fmla="*/ 23 h 115"/>
                  <a:gd name="T60" fmla="*/ 83 w 156"/>
                  <a:gd name="T61" fmla="*/ 18 h 115"/>
                  <a:gd name="T62" fmla="*/ 88 w 156"/>
                  <a:gd name="T63" fmla="*/ 14 h 115"/>
                  <a:gd name="T64" fmla="*/ 93 w 156"/>
                  <a:gd name="T65" fmla="*/ 11 h 115"/>
                  <a:gd name="T66" fmla="*/ 95 w 156"/>
                  <a:gd name="T67" fmla="*/ 9 h 115"/>
                  <a:gd name="T68" fmla="*/ 96 w 156"/>
                  <a:gd name="T69" fmla="*/ 8 h 115"/>
                  <a:gd name="T70" fmla="*/ 94 w 156"/>
                  <a:gd name="T71" fmla="*/ 0 h 115"/>
                  <a:gd name="T72" fmla="*/ 96 w 156"/>
                  <a:gd name="T73" fmla="*/ 8 h 115"/>
                  <a:gd name="T74" fmla="*/ 103 w 156"/>
                  <a:gd name="T75" fmla="*/ 3 h 115"/>
                  <a:gd name="T76" fmla="*/ 94 w 156"/>
                  <a:gd name="T77" fmla="*/ 0 h 115"/>
                  <a:gd name="T78" fmla="*/ 92 w 156"/>
                  <a:gd name="T79" fmla="*/ 10 h 11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56" h="115">
                    <a:moveTo>
                      <a:pt x="140" y="14"/>
                    </a:moveTo>
                    <a:lnTo>
                      <a:pt x="138" y="2"/>
                    </a:lnTo>
                    <a:lnTo>
                      <a:pt x="136" y="2"/>
                    </a:lnTo>
                    <a:lnTo>
                      <a:pt x="133" y="6"/>
                    </a:lnTo>
                    <a:lnTo>
                      <a:pt x="127" y="10"/>
                    </a:lnTo>
                    <a:lnTo>
                      <a:pt x="119" y="16"/>
                    </a:lnTo>
                    <a:lnTo>
                      <a:pt x="110" y="23"/>
                    </a:lnTo>
                    <a:lnTo>
                      <a:pt x="98" y="31"/>
                    </a:lnTo>
                    <a:lnTo>
                      <a:pt x="88" y="39"/>
                    </a:lnTo>
                    <a:lnTo>
                      <a:pt x="75" y="48"/>
                    </a:lnTo>
                    <a:lnTo>
                      <a:pt x="62" y="58"/>
                    </a:lnTo>
                    <a:lnTo>
                      <a:pt x="51" y="67"/>
                    </a:lnTo>
                    <a:lnTo>
                      <a:pt x="39" y="76"/>
                    </a:lnTo>
                    <a:lnTo>
                      <a:pt x="28" y="84"/>
                    </a:lnTo>
                    <a:lnTo>
                      <a:pt x="19" y="91"/>
                    </a:lnTo>
                    <a:lnTo>
                      <a:pt x="11" y="98"/>
                    </a:lnTo>
                    <a:lnTo>
                      <a:pt x="5" y="102"/>
                    </a:lnTo>
                    <a:lnTo>
                      <a:pt x="0" y="106"/>
                    </a:lnTo>
                    <a:lnTo>
                      <a:pt x="9" y="115"/>
                    </a:lnTo>
                    <a:lnTo>
                      <a:pt x="13" y="113"/>
                    </a:lnTo>
                    <a:lnTo>
                      <a:pt x="19" y="108"/>
                    </a:lnTo>
                    <a:lnTo>
                      <a:pt x="27" y="101"/>
                    </a:lnTo>
                    <a:lnTo>
                      <a:pt x="37" y="94"/>
                    </a:lnTo>
                    <a:lnTo>
                      <a:pt x="47" y="85"/>
                    </a:lnTo>
                    <a:lnTo>
                      <a:pt x="58" y="77"/>
                    </a:lnTo>
                    <a:lnTo>
                      <a:pt x="70" y="68"/>
                    </a:lnTo>
                    <a:lnTo>
                      <a:pt x="83" y="59"/>
                    </a:lnTo>
                    <a:lnTo>
                      <a:pt x="95" y="49"/>
                    </a:lnTo>
                    <a:lnTo>
                      <a:pt x="106" y="41"/>
                    </a:lnTo>
                    <a:lnTo>
                      <a:pt x="117" y="33"/>
                    </a:lnTo>
                    <a:lnTo>
                      <a:pt x="126" y="26"/>
                    </a:lnTo>
                    <a:lnTo>
                      <a:pt x="134" y="21"/>
                    </a:lnTo>
                    <a:lnTo>
                      <a:pt x="141" y="16"/>
                    </a:lnTo>
                    <a:lnTo>
                      <a:pt x="144" y="13"/>
                    </a:lnTo>
                    <a:lnTo>
                      <a:pt x="145" y="11"/>
                    </a:lnTo>
                    <a:lnTo>
                      <a:pt x="143" y="0"/>
                    </a:lnTo>
                    <a:lnTo>
                      <a:pt x="145" y="11"/>
                    </a:lnTo>
                    <a:lnTo>
                      <a:pt x="156" y="5"/>
                    </a:lnTo>
                    <a:lnTo>
                      <a:pt x="143" y="0"/>
                    </a:lnTo>
                    <a:lnTo>
                      <a:pt x="14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61" name="Freeform 74">
                <a:extLst>
                  <a:ext uri="{FF2B5EF4-FFF2-40B4-BE49-F238E27FC236}">
                    <a16:creationId xmlns:a16="http://schemas.microsoft.com/office/drawing/2014/main" id="{92E41B46-757B-D78E-CA2A-2FA6FD58AB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7" y="1843"/>
                <a:ext cx="32" cy="37"/>
              </a:xfrm>
              <a:custGeom>
                <a:avLst/>
                <a:gdLst>
                  <a:gd name="T0" fmla="*/ 0 w 46"/>
                  <a:gd name="T1" fmla="*/ 0 h 57"/>
                  <a:gd name="T2" fmla="*/ 0 w 46"/>
                  <a:gd name="T3" fmla="*/ 0 h 57"/>
                  <a:gd name="T4" fmla="*/ 0 w 46"/>
                  <a:gd name="T5" fmla="*/ 10 h 57"/>
                  <a:gd name="T6" fmla="*/ 2 w 46"/>
                  <a:gd name="T7" fmla="*/ 18 h 57"/>
                  <a:gd name="T8" fmla="*/ 7 w 46"/>
                  <a:gd name="T9" fmla="*/ 24 h 57"/>
                  <a:gd name="T10" fmla="*/ 13 w 46"/>
                  <a:gd name="T11" fmla="*/ 29 h 57"/>
                  <a:gd name="T12" fmla="*/ 19 w 46"/>
                  <a:gd name="T13" fmla="*/ 32 h 57"/>
                  <a:gd name="T14" fmla="*/ 25 w 46"/>
                  <a:gd name="T15" fmla="*/ 34 h 57"/>
                  <a:gd name="T16" fmla="*/ 29 w 46"/>
                  <a:gd name="T17" fmla="*/ 36 h 57"/>
                  <a:gd name="T18" fmla="*/ 30 w 46"/>
                  <a:gd name="T19" fmla="*/ 37 h 57"/>
                  <a:gd name="T20" fmla="*/ 32 w 46"/>
                  <a:gd name="T21" fmla="*/ 28 h 57"/>
                  <a:gd name="T22" fmla="*/ 31 w 46"/>
                  <a:gd name="T23" fmla="*/ 28 h 57"/>
                  <a:gd name="T24" fmla="*/ 28 w 46"/>
                  <a:gd name="T25" fmla="*/ 27 h 57"/>
                  <a:gd name="T26" fmla="*/ 23 w 46"/>
                  <a:gd name="T27" fmla="*/ 25 h 57"/>
                  <a:gd name="T28" fmla="*/ 18 w 46"/>
                  <a:gd name="T29" fmla="*/ 22 h 57"/>
                  <a:gd name="T30" fmla="*/ 14 w 46"/>
                  <a:gd name="T31" fmla="*/ 19 h 57"/>
                  <a:gd name="T32" fmla="*/ 10 w 46"/>
                  <a:gd name="T33" fmla="*/ 14 h 57"/>
                  <a:gd name="T34" fmla="*/ 9 w 46"/>
                  <a:gd name="T35" fmla="*/ 9 h 57"/>
                  <a:gd name="T36" fmla="*/ 10 w 46"/>
                  <a:gd name="T37" fmla="*/ 3 h 57"/>
                  <a:gd name="T38" fmla="*/ 10 w 46"/>
                  <a:gd name="T39" fmla="*/ 3 h 57"/>
                  <a:gd name="T40" fmla="*/ 0 w 46"/>
                  <a:gd name="T41" fmla="*/ 0 h 5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6" h="57">
                    <a:moveTo>
                      <a:pt x="0" y="0"/>
                    </a:moveTo>
                    <a:lnTo>
                      <a:pt x="0" y="0"/>
                    </a:lnTo>
                    <a:lnTo>
                      <a:pt x="0" y="15"/>
                    </a:lnTo>
                    <a:lnTo>
                      <a:pt x="3" y="27"/>
                    </a:lnTo>
                    <a:lnTo>
                      <a:pt x="10" y="37"/>
                    </a:lnTo>
                    <a:lnTo>
                      <a:pt x="18" y="44"/>
                    </a:lnTo>
                    <a:lnTo>
                      <a:pt x="28" y="50"/>
                    </a:lnTo>
                    <a:lnTo>
                      <a:pt x="36" y="53"/>
                    </a:lnTo>
                    <a:lnTo>
                      <a:pt x="41" y="56"/>
                    </a:lnTo>
                    <a:lnTo>
                      <a:pt x="43" y="57"/>
                    </a:lnTo>
                    <a:lnTo>
                      <a:pt x="46" y="43"/>
                    </a:lnTo>
                    <a:lnTo>
                      <a:pt x="45" y="43"/>
                    </a:lnTo>
                    <a:lnTo>
                      <a:pt x="40" y="42"/>
                    </a:lnTo>
                    <a:lnTo>
                      <a:pt x="33" y="38"/>
                    </a:lnTo>
                    <a:lnTo>
                      <a:pt x="26" y="34"/>
                    </a:lnTo>
                    <a:lnTo>
                      <a:pt x="20" y="29"/>
                    </a:lnTo>
                    <a:lnTo>
                      <a:pt x="15" y="22"/>
                    </a:lnTo>
                    <a:lnTo>
                      <a:pt x="13" y="14"/>
                    </a:lnTo>
                    <a:lnTo>
                      <a:pt x="1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62" name="Freeform 75">
                <a:extLst>
                  <a:ext uri="{FF2B5EF4-FFF2-40B4-BE49-F238E27FC236}">
                    <a16:creationId xmlns:a16="http://schemas.microsoft.com/office/drawing/2014/main" id="{4146C283-C91E-6062-14EA-3A565F3EBF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7" y="1725"/>
                <a:ext cx="30" cy="119"/>
              </a:xfrm>
              <a:custGeom>
                <a:avLst/>
                <a:gdLst>
                  <a:gd name="T0" fmla="*/ 14 w 45"/>
                  <a:gd name="T1" fmla="*/ 2 h 179"/>
                  <a:gd name="T2" fmla="*/ 15 w 45"/>
                  <a:gd name="T3" fmla="*/ 0 h 179"/>
                  <a:gd name="T4" fmla="*/ 9 w 45"/>
                  <a:gd name="T5" fmla="*/ 6 h 179"/>
                  <a:gd name="T6" fmla="*/ 4 w 45"/>
                  <a:gd name="T7" fmla="*/ 13 h 179"/>
                  <a:gd name="T8" fmla="*/ 1 w 45"/>
                  <a:gd name="T9" fmla="*/ 21 h 179"/>
                  <a:gd name="T10" fmla="*/ 0 w 45"/>
                  <a:gd name="T11" fmla="*/ 29 h 179"/>
                  <a:gd name="T12" fmla="*/ 0 w 45"/>
                  <a:gd name="T13" fmla="*/ 38 h 179"/>
                  <a:gd name="T14" fmla="*/ 1 w 45"/>
                  <a:gd name="T15" fmla="*/ 46 h 179"/>
                  <a:gd name="T16" fmla="*/ 3 w 45"/>
                  <a:gd name="T17" fmla="*/ 55 h 179"/>
                  <a:gd name="T18" fmla="*/ 6 w 45"/>
                  <a:gd name="T19" fmla="*/ 63 h 179"/>
                  <a:gd name="T20" fmla="*/ 9 w 45"/>
                  <a:gd name="T21" fmla="*/ 71 h 179"/>
                  <a:gd name="T22" fmla="*/ 11 w 45"/>
                  <a:gd name="T23" fmla="*/ 80 h 179"/>
                  <a:gd name="T24" fmla="*/ 15 w 45"/>
                  <a:gd name="T25" fmla="*/ 88 h 179"/>
                  <a:gd name="T26" fmla="*/ 17 w 45"/>
                  <a:gd name="T27" fmla="*/ 94 h 179"/>
                  <a:gd name="T28" fmla="*/ 20 w 45"/>
                  <a:gd name="T29" fmla="*/ 102 h 179"/>
                  <a:gd name="T30" fmla="*/ 21 w 45"/>
                  <a:gd name="T31" fmla="*/ 107 h 179"/>
                  <a:gd name="T32" fmla="*/ 21 w 45"/>
                  <a:gd name="T33" fmla="*/ 113 h 179"/>
                  <a:gd name="T34" fmla="*/ 21 w 45"/>
                  <a:gd name="T35" fmla="*/ 116 h 179"/>
                  <a:gd name="T36" fmla="*/ 30 w 45"/>
                  <a:gd name="T37" fmla="*/ 119 h 179"/>
                  <a:gd name="T38" fmla="*/ 30 w 45"/>
                  <a:gd name="T39" fmla="*/ 113 h 179"/>
                  <a:gd name="T40" fmla="*/ 30 w 45"/>
                  <a:gd name="T41" fmla="*/ 106 h 179"/>
                  <a:gd name="T42" fmla="*/ 27 w 45"/>
                  <a:gd name="T43" fmla="*/ 99 h 179"/>
                  <a:gd name="T44" fmla="*/ 25 w 45"/>
                  <a:gd name="T45" fmla="*/ 92 h 179"/>
                  <a:gd name="T46" fmla="*/ 23 w 45"/>
                  <a:gd name="T47" fmla="*/ 84 h 179"/>
                  <a:gd name="T48" fmla="*/ 20 w 45"/>
                  <a:gd name="T49" fmla="*/ 76 h 179"/>
                  <a:gd name="T50" fmla="*/ 17 w 45"/>
                  <a:gd name="T51" fmla="*/ 68 h 179"/>
                  <a:gd name="T52" fmla="*/ 14 w 45"/>
                  <a:gd name="T53" fmla="*/ 60 h 179"/>
                  <a:gd name="T54" fmla="*/ 11 w 45"/>
                  <a:gd name="T55" fmla="*/ 53 h 179"/>
                  <a:gd name="T56" fmla="*/ 10 w 45"/>
                  <a:gd name="T57" fmla="*/ 44 h 179"/>
                  <a:gd name="T58" fmla="*/ 9 w 45"/>
                  <a:gd name="T59" fmla="*/ 37 h 179"/>
                  <a:gd name="T60" fmla="*/ 9 w 45"/>
                  <a:gd name="T61" fmla="*/ 30 h 179"/>
                  <a:gd name="T62" fmla="*/ 10 w 45"/>
                  <a:gd name="T63" fmla="*/ 23 h 179"/>
                  <a:gd name="T64" fmla="*/ 11 w 45"/>
                  <a:gd name="T65" fmla="*/ 17 h 179"/>
                  <a:gd name="T66" fmla="*/ 15 w 45"/>
                  <a:gd name="T67" fmla="*/ 11 h 179"/>
                  <a:gd name="T68" fmla="*/ 20 w 45"/>
                  <a:gd name="T69" fmla="*/ 7 h 179"/>
                  <a:gd name="T70" fmla="*/ 21 w 45"/>
                  <a:gd name="T71" fmla="*/ 5 h 179"/>
                  <a:gd name="T72" fmla="*/ 20 w 45"/>
                  <a:gd name="T73" fmla="*/ 7 h 179"/>
                  <a:gd name="T74" fmla="*/ 21 w 45"/>
                  <a:gd name="T75" fmla="*/ 7 h 179"/>
                  <a:gd name="T76" fmla="*/ 21 w 45"/>
                  <a:gd name="T77" fmla="*/ 5 h 179"/>
                  <a:gd name="T78" fmla="*/ 14 w 45"/>
                  <a:gd name="T79" fmla="*/ 2 h 17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45" h="179">
                    <a:moveTo>
                      <a:pt x="21" y="3"/>
                    </a:moveTo>
                    <a:lnTo>
                      <a:pt x="23" y="0"/>
                    </a:lnTo>
                    <a:lnTo>
                      <a:pt x="13" y="9"/>
                    </a:lnTo>
                    <a:lnTo>
                      <a:pt x="6" y="20"/>
                    </a:lnTo>
                    <a:lnTo>
                      <a:pt x="1" y="31"/>
                    </a:lnTo>
                    <a:lnTo>
                      <a:pt x="0" y="44"/>
                    </a:lnTo>
                    <a:lnTo>
                      <a:pt x="0" y="57"/>
                    </a:lnTo>
                    <a:lnTo>
                      <a:pt x="2" y="69"/>
                    </a:lnTo>
                    <a:lnTo>
                      <a:pt x="4" y="82"/>
                    </a:lnTo>
                    <a:lnTo>
                      <a:pt x="9" y="95"/>
                    </a:lnTo>
                    <a:lnTo>
                      <a:pt x="13" y="107"/>
                    </a:lnTo>
                    <a:lnTo>
                      <a:pt x="17" y="120"/>
                    </a:lnTo>
                    <a:lnTo>
                      <a:pt x="22" y="132"/>
                    </a:lnTo>
                    <a:lnTo>
                      <a:pt x="26" y="142"/>
                    </a:lnTo>
                    <a:lnTo>
                      <a:pt x="30" y="153"/>
                    </a:lnTo>
                    <a:lnTo>
                      <a:pt x="31" y="161"/>
                    </a:lnTo>
                    <a:lnTo>
                      <a:pt x="32" y="170"/>
                    </a:lnTo>
                    <a:lnTo>
                      <a:pt x="31" y="175"/>
                    </a:lnTo>
                    <a:lnTo>
                      <a:pt x="45" y="179"/>
                    </a:lnTo>
                    <a:lnTo>
                      <a:pt x="45" y="170"/>
                    </a:lnTo>
                    <a:lnTo>
                      <a:pt x="45" y="160"/>
                    </a:lnTo>
                    <a:lnTo>
                      <a:pt x="41" y="149"/>
                    </a:lnTo>
                    <a:lnTo>
                      <a:pt x="38" y="138"/>
                    </a:lnTo>
                    <a:lnTo>
                      <a:pt x="34" y="127"/>
                    </a:lnTo>
                    <a:lnTo>
                      <a:pt x="30" y="115"/>
                    </a:lnTo>
                    <a:lnTo>
                      <a:pt x="25" y="103"/>
                    </a:lnTo>
                    <a:lnTo>
                      <a:pt x="21" y="91"/>
                    </a:lnTo>
                    <a:lnTo>
                      <a:pt x="17" y="79"/>
                    </a:lnTo>
                    <a:lnTo>
                      <a:pt x="15" y="66"/>
                    </a:lnTo>
                    <a:lnTo>
                      <a:pt x="13" y="56"/>
                    </a:lnTo>
                    <a:lnTo>
                      <a:pt x="13" y="45"/>
                    </a:lnTo>
                    <a:lnTo>
                      <a:pt x="15" y="35"/>
                    </a:lnTo>
                    <a:lnTo>
                      <a:pt x="17" y="26"/>
                    </a:lnTo>
                    <a:lnTo>
                      <a:pt x="23" y="17"/>
                    </a:lnTo>
                    <a:lnTo>
                      <a:pt x="30" y="11"/>
                    </a:lnTo>
                    <a:lnTo>
                      <a:pt x="32" y="8"/>
                    </a:lnTo>
                    <a:lnTo>
                      <a:pt x="30" y="11"/>
                    </a:lnTo>
                    <a:lnTo>
                      <a:pt x="31" y="11"/>
                    </a:lnTo>
                    <a:lnTo>
                      <a:pt x="32" y="8"/>
                    </a:lnTo>
                    <a:lnTo>
                      <a:pt x="21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63" name="Freeform 76">
                <a:extLst>
                  <a:ext uri="{FF2B5EF4-FFF2-40B4-BE49-F238E27FC236}">
                    <a16:creationId xmlns:a16="http://schemas.microsoft.com/office/drawing/2014/main" id="{5D8A8026-6186-2782-E93A-B316216716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1" y="1698"/>
                <a:ext cx="23" cy="31"/>
              </a:xfrm>
              <a:custGeom>
                <a:avLst/>
                <a:gdLst>
                  <a:gd name="T0" fmla="*/ 16 w 34"/>
                  <a:gd name="T1" fmla="*/ 2 h 47"/>
                  <a:gd name="T2" fmla="*/ 19 w 34"/>
                  <a:gd name="T3" fmla="*/ 3 h 47"/>
                  <a:gd name="T4" fmla="*/ 16 w 34"/>
                  <a:gd name="T5" fmla="*/ 0 h 47"/>
                  <a:gd name="T6" fmla="*/ 16 w 34"/>
                  <a:gd name="T7" fmla="*/ 1 h 47"/>
                  <a:gd name="T8" fmla="*/ 14 w 34"/>
                  <a:gd name="T9" fmla="*/ 3 h 47"/>
                  <a:gd name="T10" fmla="*/ 14 w 34"/>
                  <a:gd name="T11" fmla="*/ 5 h 47"/>
                  <a:gd name="T12" fmla="*/ 12 w 34"/>
                  <a:gd name="T13" fmla="*/ 8 h 47"/>
                  <a:gd name="T14" fmla="*/ 9 w 34"/>
                  <a:gd name="T15" fmla="*/ 12 h 47"/>
                  <a:gd name="T16" fmla="*/ 5 w 34"/>
                  <a:gd name="T17" fmla="*/ 19 h 47"/>
                  <a:gd name="T18" fmla="*/ 0 w 34"/>
                  <a:gd name="T19" fmla="*/ 28 h 47"/>
                  <a:gd name="T20" fmla="*/ 7 w 34"/>
                  <a:gd name="T21" fmla="*/ 31 h 47"/>
                  <a:gd name="T22" fmla="*/ 13 w 34"/>
                  <a:gd name="T23" fmla="*/ 23 h 47"/>
                  <a:gd name="T24" fmla="*/ 16 w 34"/>
                  <a:gd name="T25" fmla="*/ 16 h 47"/>
                  <a:gd name="T26" fmla="*/ 19 w 34"/>
                  <a:gd name="T27" fmla="*/ 11 h 47"/>
                  <a:gd name="T28" fmla="*/ 21 w 34"/>
                  <a:gd name="T29" fmla="*/ 9 h 47"/>
                  <a:gd name="T30" fmla="*/ 22 w 34"/>
                  <a:gd name="T31" fmla="*/ 7 h 47"/>
                  <a:gd name="T32" fmla="*/ 22 w 34"/>
                  <a:gd name="T33" fmla="*/ 5 h 47"/>
                  <a:gd name="T34" fmla="*/ 22 w 34"/>
                  <a:gd name="T35" fmla="*/ 6 h 47"/>
                  <a:gd name="T36" fmla="*/ 19 w 34"/>
                  <a:gd name="T37" fmla="*/ 3 h 47"/>
                  <a:gd name="T38" fmla="*/ 23 w 34"/>
                  <a:gd name="T39" fmla="*/ 5 h 47"/>
                  <a:gd name="T40" fmla="*/ 23 w 34"/>
                  <a:gd name="T41" fmla="*/ 5 h 47"/>
                  <a:gd name="T42" fmla="*/ 23 w 34"/>
                  <a:gd name="T43" fmla="*/ 5 h 47"/>
                  <a:gd name="T44" fmla="*/ 23 w 34"/>
                  <a:gd name="T45" fmla="*/ 5 h 47"/>
                  <a:gd name="T46" fmla="*/ 16 w 34"/>
                  <a:gd name="T47" fmla="*/ 2 h 47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34" h="47">
                    <a:moveTo>
                      <a:pt x="23" y="3"/>
                    </a:moveTo>
                    <a:lnTo>
                      <a:pt x="28" y="5"/>
                    </a:lnTo>
                    <a:lnTo>
                      <a:pt x="24" y="0"/>
                    </a:lnTo>
                    <a:lnTo>
                      <a:pt x="23" y="2"/>
                    </a:lnTo>
                    <a:lnTo>
                      <a:pt x="21" y="5"/>
                    </a:lnTo>
                    <a:lnTo>
                      <a:pt x="20" y="7"/>
                    </a:lnTo>
                    <a:lnTo>
                      <a:pt x="17" y="12"/>
                    </a:lnTo>
                    <a:lnTo>
                      <a:pt x="13" y="18"/>
                    </a:lnTo>
                    <a:lnTo>
                      <a:pt x="8" y="29"/>
                    </a:lnTo>
                    <a:lnTo>
                      <a:pt x="0" y="42"/>
                    </a:lnTo>
                    <a:lnTo>
                      <a:pt x="11" y="47"/>
                    </a:lnTo>
                    <a:lnTo>
                      <a:pt x="19" y="35"/>
                    </a:lnTo>
                    <a:lnTo>
                      <a:pt x="24" y="24"/>
                    </a:lnTo>
                    <a:lnTo>
                      <a:pt x="28" y="17"/>
                    </a:lnTo>
                    <a:lnTo>
                      <a:pt x="31" y="13"/>
                    </a:lnTo>
                    <a:lnTo>
                      <a:pt x="33" y="10"/>
                    </a:lnTo>
                    <a:lnTo>
                      <a:pt x="33" y="8"/>
                    </a:lnTo>
                    <a:lnTo>
                      <a:pt x="33" y="9"/>
                    </a:lnTo>
                    <a:lnTo>
                      <a:pt x="28" y="5"/>
                    </a:lnTo>
                    <a:lnTo>
                      <a:pt x="34" y="7"/>
                    </a:lnTo>
                    <a:lnTo>
                      <a:pt x="34" y="8"/>
                    </a:lnTo>
                    <a:lnTo>
                      <a:pt x="34" y="7"/>
                    </a:lnTo>
                    <a:lnTo>
                      <a:pt x="23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64" name="Freeform 77">
                <a:extLst>
                  <a:ext uri="{FF2B5EF4-FFF2-40B4-BE49-F238E27FC236}">
                    <a16:creationId xmlns:a16="http://schemas.microsoft.com/office/drawing/2014/main" id="{D49940E2-33E4-9061-4F58-11701F6B0B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1" y="1674"/>
                <a:ext cx="24" cy="28"/>
              </a:xfrm>
              <a:custGeom>
                <a:avLst/>
                <a:gdLst>
                  <a:gd name="T0" fmla="*/ 0 w 34"/>
                  <a:gd name="T1" fmla="*/ 9 h 43"/>
                  <a:gd name="T2" fmla="*/ 0 w 34"/>
                  <a:gd name="T3" fmla="*/ 9 h 43"/>
                  <a:gd name="T4" fmla="*/ 7 w 34"/>
                  <a:gd name="T5" fmla="*/ 10 h 43"/>
                  <a:gd name="T6" fmla="*/ 11 w 34"/>
                  <a:gd name="T7" fmla="*/ 13 h 43"/>
                  <a:gd name="T8" fmla="*/ 13 w 34"/>
                  <a:gd name="T9" fmla="*/ 15 h 43"/>
                  <a:gd name="T10" fmla="*/ 16 w 34"/>
                  <a:gd name="T11" fmla="*/ 18 h 43"/>
                  <a:gd name="T12" fmla="*/ 16 w 34"/>
                  <a:gd name="T13" fmla="*/ 21 h 43"/>
                  <a:gd name="T14" fmla="*/ 16 w 34"/>
                  <a:gd name="T15" fmla="*/ 23 h 43"/>
                  <a:gd name="T16" fmla="*/ 16 w 34"/>
                  <a:gd name="T17" fmla="*/ 25 h 43"/>
                  <a:gd name="T18" fmla="*/ 16 w 34"/>
                  <a:gd name="T19" fmla="*/ 25 h 43"/>
                  <a:gd name="T20" fmla="*/ 23 w 34"/>
                  <a:gd name="T21" fmla="*/ 28 h 43"/>
                  <a:gd name="T22" fmla="*/ 24 w 34"/>
                  <a:gd name="T23" fmla="*/ 27 h 43"/>
                  <a:gd name="T24" fmla="*/ 24 w 34"/>
                  <a:gd name="T25" fmla="*/ 24 h 43"/>
                  <a:gd name="T26" fmla="*/ 24 w 34"/>
                  <a:gd name="T27" fmla="*/ 20 h 43"/>
                  <a:gd name="T28" fmla="*/ 23 w 34"/>
                  <a:gd name="T29" fmla="*/ 15 h 43"/>
                  <a:gd name="T30" fmla="*/ 21 w 34"/>
                  <a:gd name="T31" fmla="*/ 10 h 43"/>
                  <a:gd name="T32" fmla="*/ 17 w 34"/>
                  <a:gd name="T33" fmla="*/ 7 h 43"/>
                  <a:gd name="T34" fmla="*/ 11 w 34"/>
                  <a:gd name="T35" fmla="*/ 3 h 43"/>
                  <a:gd name="T36" fmla="*/ 1 w 34"/>
                  <a:gd name="T37" fmla="*/ 0 h 43"/>
                  <a:gd name="T38" fmla="*/ 1 w 34"/>
                  <a:gd name="T39" fmla="*/ 0 h 43"/>
                  <a:gd name="T40" fmla="*/ 0 w 34"/>
                  <a:gd name="T41" fmla="*/ 9 h 4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4" h="43">
                    <a:moveTo>
                      <a:pt x="0" y="14"/>
                    </a:moveTo>
                    <a:lnTo>
                      <a:pt x="0" y="14"/>
                    </a:lnTo>
                    <a:lnTo>
                      <a:pt x="10" y="16"/>
                    </a:lnTo>
                    <a:lnTo>
                      <a:pt x="16" y="20"/>
                    </a:lnTo>
                    <a:lnTo>
                      <a:pt x="19" y="23"/>
                    </a:lnTo>
                    <a:lnTo>
                      <a:pt x="22" y="28"/>
                    </a:lnTo>
                    <a:lnTo>
                      <a:pt x="22" y="33"/>
                    </a:lnTo>
                    <a:lnTo>
                      <a:pt x="22" y="36"/>
                    </a:lnTo>
                    <a:lnTo>
                      <a:pt x="22" y="38"/>
                    </a:lnTo>
                    <a:lnTo>
                      <a:pt x="22" y="39"/>
                    </a:lnTo>
                    <a:lnTo>
                      <a:pt x="33" y="43"/>
                    </a:lnTo>
                    <a:lnTo>
                      <a:pt x="34" y="41"/>
                    </a:lnTo>
                    <a:lnTo>
                      <a:pt x="34" y="37"/>
                    </a:lnTo>
                    <a:lnTo>
                      <a:pt x="34" y="31"/>
                    </a:lnTo>
                    <a:lnTo>
                      <a:pt x="33" y="23"/>
                    </a:lnTo>
                    <a:lnTo>
                      <a:pt x="30" y="16"/>
                    </a:lnTo>
                    <a:lnTo>
                      <a:pt x="24" y="10"/>
                    </a:lnTo>
                    <a:lnTo>
                      <a:pt x="15" y="4"/>
                    </a:lnTo>
                    <a:lnTo>
                      <a:pt x="2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65" name="Freeform 78">
                <a:extLst>
                  <a:ext uri="{FF2B5EF4-FFF2-40B4-BE49-F238E27FC236}">
                    <a16:creationId xmlns:a16="http://schemas.microsoft.com/office/drawing/2014/main" id="{7996D37B-BC42-4BD8-BC22-E905C65226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" y="1674"/>
                <a:ext cx="60" cy="88"/>
              </a:xfrm>
              <a:custGeom>
                <a:avLst/>
                <a:gdLst>
                  <a:gd name="T0" fmla="*/ 0 w 89"/>
                  <a:gd name="T1" fmla="*/ 84 h 131"/>
                  <a:gd name="T2" fmla="*/ 1 w 89"/>
                  <a:gd name="T3" fmla="*/ 85 h 131"/>
                  <a:gd name="T4" fmla="*/ 7 w 89"/>
                  <a:gd name="T5" fmla="*/ 88 h 131"/>
                  <a:gd name="T6" fmla="*/ 14 w 89"/>
                  <a:gd name="T7" fmla="*/ 88 h 131"/>
                  <a:gd name="T8" fmla="*/ 19 w 89"/>
                  <a:gd name="T9" fmla="*/ 84 h 131"/>
                  <a:gd name="T10" fmla="*/ 21 w 89"/>
                  <a:gd name="T11" fmla="*/ 79 h 131"/>
                  <a:gd name="T12" fmla="*/ 22 w 89"/>
                  <a:gd name="T13" fmla="*/ 71 h 131"/>
                  <a:gd name="T14" fmla="*/ 23 w 89"/>
                  <a:gd name="T15" fmla="*/ 64 h 131"/>
                  <a:gd name="T16" fmla="*/ 23 w 89"/>
                  <a:gd name="T17" fmla="*/ 56 h 131"/>
                  <a:gd name="T18" fmla="*/ 23 w 89"/>
                  <a:gd name="T19" fmla="*/ 48 h 131"/>
                  <a:gd name="T20" fmla="*/ 24 w 89"/>
                  <a:gd name="T21" fmla="*/ 40 h 131"/>
                  <a:gd name="T22" fmla="*/ 24 w 89"/>
                  <a:gd name="T23" fmla="*/ 32 h 131"/>
                  <a:gd name="T24" fmla="*/ 26 w 89"/>
                  <a:gd name="T25" fmla="*/ 25 h 131"/>
                  <a:gd name="T26" fmla="*/ 30 w 89"/>
                  <a:gd name="T27" fmla="*/ 19 h 131"/>
                  <a:gd name="T28" fmla="*/ 34 w 89"/>
                  <a:gd name="T29" fmla="*/ 14 h 131"/>
                  <a:gd name="T30" fmla="*/ 40 w 89"/>
                  <a:gd name="T31" fmla="*/ 11 h 131"/>
                  <a:gd name="T32" fmla="*/ 48 w 89"/>
                  <a:gd name="T33" fmla="*/ 9 h 131"/>
                  <a:gd name="T34" fmla="*/ 59 w 89"/>
                  <a:gd name="T35" fmla="*/ 9 h 131"/>
                  <a:gd name="T36" fmla="*/ 60 w 89"/>
                  <a:gd name="T37" fmla="*/ 0 h 131"/>
                  <a:gd name="T38" fmla="*/ 48 w 89"/>
                  <a:gd name="T39" fmla="*/ 0 h 131"/>
                  <a:gd name="T40" fmla="*/ 36 w 89"/>
                  <a:gd name="T41" fmla="*/ 3 h 131"/>
                  <a:gd name="T42" fmla="*/ 29 w 89"/>
                  <a:gd name="T43" fmla="*/ 7 h 131"/>
                  <a:gd name="T44" fmla="*/ 23 w 89"/>
                  <a:gd name="T45" fmla="*/ 14 h 131"/>
                  <a:gd name="T46" fmla="*/ 19 w 89"/>
                  <a:gd name="T47" fmla="*/ 22 h 131"/>
                  <a:gd name="T48" fmla="*/ 16 w 89"/>
                  <a:gd name="T49" fmla="*/ 30 h 131"/>
                  <a:gd name="T50" fmla="*/ 15 w 89"/>
                  <a:gd name="T51" fmla="*/ 39 h 131"/>
                  <a:gd name="T52" fmla="*/ 14 w 89"/>
                  <a:gd name="T53" fmla="*/ 48 h 131"/>
                  <a:gd name="T54" fmla="*/ 13 w 89"/>
                  <a:gd name="T55" fmla="*/ 56 h 131"/>
                  <a:gd name="T56" fmla="*/ 13 w 89"/>
                  <a:gd name="T57" fmla="*/ 64 h 131"/>
                  <a:gd name="T58" fmla="*/ 13 w 89"/>
                  <a:gd name="T59" fmla="*/ 71 h 131"/>
                  <a:gd name="T60" fmla="*/ 13 w 89"/>
                  <a:gd name="T61" fmla="*/ 76 h 131"/>
                  <a:gd name="T62" fmla="*/ 12 w 89"/>
                  <a:gd name="T63" fmla="*/ 79 h 131"/>
                  <a:gd name="T64" fmla="*/ 12 w 89"/>
                  <a:gd name="T65" fmla="*/ 80 h 131"/>
                  <a:gd name="T66" fmla="*/ 10 w 89"/>
                  <a:gd name="T67" fmla="*/ 79 h 131"/>
                  <a:gd name="T68" fmla="*/ 5 w 89"/>
                  <a:gd name="T69" fmla="*/ 78 h 131"/>
                  <a:gd name="T70" fmla="*/ 7 w 89"/>
                  <a:gd name="T71" fmla="*/ 79 h 131"/>
                  <a:gd name="T72" fmla="*/ 0 w 89"/>
                  <a:gd name="T73" fmla="*/ 84 h 131"/>
                  <a:gd name="T74" fmla="*/ 0 w 89"/>
                  <a:gd name="T75" fmla="*/ 85 h 131"/>
                  <a:gd name="T76" fmla="*/ 1 w 89"/>
                  <a:gd name="T77" fmla="*/ 85 h 131"/>
                  <a:gd name="T78" fmla="*/ 0 w 89"/>
                  <a:gd name="T79" fmla="*/ 84 h 13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89" h="131">
                    <a:moveTo>
                      <a:pt x="0" y="125"/>
                    </a:moveTo>
                    <a:lnTo>
                      <a:pt x="1" y="126"/>
                    </a:lnTo>
                    <a:lnTo>
                      <a:pt x="11" y="131"/>
                    </a:lnTo>
                    <a:lnTo>
                      <a:pt x="21" y="131"/>
                    </a:lnTo>
                    <a:lnTo>
                      <a:pt x="28" y="125"/>
                    </a:lnTo>
                    <a:lnTo>
                      <a:pt x="31" y="117"/>
                    </a:lnTo>
                    <a:lnTo>
                      <a:pt x="33" y="106"/>
                    </a:lnTo>
                    <a:lnTo>
                      <a:pt x="34" y="96"/>
                    </a:lnTo>
                    <a:lnTo>
                      <a:pt x="34" y="84"/>
                    </a:lnTo>
                    <a:lnTo>
                      <a:pt x="34" y="72"/>
                    </a:lnTo>
                    <a:lnTo>
                      <a:pt x="35" y="59"/>
                    </a:lnTo>
                    <a:lnTo>
                      <a:pt x="36" y="48"/>
                    </a:lnTo>
                    <a:lnTo>
                      <a:pt x="39" y="37"/>
                    </a:lnTo>
                    <a:lnTo>
                      <a:pt x="44" y="28"/>
                    </a:lnTo>
                    <a:lnTo>
                      <a:pt x="51" y="21"/>
                    </a:lnTo>
                    <a:lnTo>
                      <a:pt x="59" y="16"/>
                    </a:lnTo>
                    <a:lnTo>
                      <a:pt x="71" y="13"/>
                    </a:lnTo>
                    <a:lnTo>
                      <a:pt x="87" y="14"/>
                    </a:lnTo>
                    <a:lnTo>
                      <a:pt x="89" y="0"/>
                    </a:lnTo>
                    <a:lnTo>
                      <a:pt x="71" y="0"/>
                    </a:lnTo>
                    <a:lnTo>
                      <a:pt x="54" y="4"/>
                    </a:lnTo>
                    <a:lnTo>
                      <a:pt x="43" y="11"/>
                    </a:lnTo>
                    <a:lnTo>
                      <a:pt x="34" y="21"/>
                    </a:lnTo>
                    <a:lnTo>
                      <a:pt x="28" y="33"/>
                    </a:lnTo>
                    <a:lnTo>
                      <a:pt x="23" y="45"/>
                    </a:lnTo>
                    <a:lnTo>
                      <a:pt x="22" y="58"/>
                    </a:lnTo>
                    <a:lnTo>
                      <a:pt x="21" y="72"/>
                    </a:lnTo>
                    <a:lnTo>
                      <a:pt x="20" y="84"/>
                    </a:lnTo>
                    <a:lnTo>
                      <a:pt x="20" y="96"/>
                    </a:lnTo>
                    <a:lnTo>
                      <a:pt x="20" y="106"/>
                    </a:lnTo>
                    <a:lnTo>
                      <a:pt x="19" y="113"/>
                    </a:lnTo>
                    <a:lnTo>
                      <a:pt x="18" y="118"/>
                    </a:lnTo>
                    <a:lnTo>
                      <a:pt x="18" y="119"/>
                    </a:lnTo>
                    <a:lnTo>
                      <a:pt x="15" y="118"/>
                    </a:lnTo>
                    <a:lnTo>
                      <a:pt x="8" y="116"/>
                    </a:lnTo>
                    <a:lnTo>
                      <a:pt x="10" y="117"/>
                    </a:lnTo>
                    <a:lnTo>
                      <a:pt x="0" y="125"/>
                    </a:lnTo>
                    <a:lnTo>
                      <a:pt x="0" y="126"/>
                    </a:lnTo>
                    <a:lnTo>
                      <a:pt x="1" y="126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66" name="Freeform 79">
                <a:extLst>
                  <a:ext uri="{FF2B5EF4-FFF2-40B4-BE49-F238E27FC236}">
                    <a16:creationId xmlns:a16="http://schemas.microsoft.com/office/drawing/2014/main" id="{F6DF27D4-92AC-86DD-B913-CC46122C03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" y="1678"/>
                <a:ext cx="92" cy="80"/>
              </a:xfrm>
              <a:custGeom>
                <a:avLst/>
                <a:gdLst>
                  <a:gd name="T0" fmla="*/ 7 w 138"/>
                  <a:gd name="T1" fmla="*/ 44 h 119"/>
                  <a:gd name="T2" fmla="*/ 13 w 138"/>
                  <a:gd name="T3" fmla="*/ 40 h 119"/>
                  <a:gd name="T4" fmla="*/ 10 w 138"/>
                  <a:gd name="T5" fmla="*/ 30 h 119"/>
                  <a:gd name="T6" fmla="*/ 9 w 138"/>
                  <a:gd name="T7" fmla="*/ 21 h 119"/>
                  <a:gd name="T8" fmla="*/ 9 w 138"/>
                  <a:gd name="T9" fmla="*/ 15 h 119"/>
                  <a:gd name="T10" fmla="*/ 9 w 138"/>
                  <a:gd name="T11" fmla="*/ 10 h 119"/>
                  <a:gd name="T12" fmla="*/ 9 w 138"/>
                  <a:gd name="T13" fmla="*/ 9 h 119"/>
                  <a:gd name="T14" fmla="*/ 10 w 138"/>
                  <a:gd name="T15" fmla="*/ 9 h 119"/>
                  <a:gd name="T16" fmla="*/ 11 w 138"/>
                  <a:gd name="T17" fmla="*/ 9 h 119"/>
                  <a:gd name="T18" fmla="*/ 15 w 138"/>
                  <a:gd name="T19" fmla="*/ 10 h 119"/>
                  <a:gd name="T20" fmla="*/ 19 w 138"/>
                  <a:gd name="T21" fmla="*/ 13 h 119"/>
                  <a:gd name="T22" fmla="*/ 25 w 138"/>
                  <a:gd name="T23" fmla="*/ 19 h 119"/>
                  <a:gd name="T24" fmla="*/ 33 w 138"/>
                  <a:gd name="T25" fmla="*/ 25 h 119"/>
                  <a:gd name="T26" fmla="*/ 41 w 138"/>
                  <a:gd name="T27" fmla="*/ 34 h 119"/>
                  <a:gd name="T28" fmla="*/ 51 w 138"/>
                  <a:gd name="T29" fmla="*/ 42 h 119"/>
                  <a:gd name="T30" fmla="*/ 61 w 138"/>
                  <a:gd name="T31" fmla="*/ 54 h 119"/>
                  <a:gd name="T32" fmla="*/ 73 w 138"/>
                  <a:gd name="T33" fmla="*/ 66 h 119"/>
                  <a:gd name="T34" fmla="*/ 85 w 138"/>
                  <a:gd name="T35" fmla="*/ 80 h 119"/>
                  <a:gd name="T36" fmla="*/ 92 w 138"/>
                  <a:gd name="T37" fmla="*/ 75 h 119"/>
                  <a:gd name="T38" fmla="*/ 79 w 138"/>
                  <a:gd name="T39" fmla="*/ 61 h 119"/>
                  <a:gd name="T40" fmla="*/ 67 w 138"/>
                  <a:gd name="T41" fmla="*/ 47 h 119"/>
                  <a:gd name="T42" fmla="*/ 57 w 138"/>
                  <a:gd name="T43" fmla="*/ 36 h 119"/>
                  <a:gd name="T44" fmla="*/ 47 w 138"/>
                  <a:gd name="T45" fmla="*/ 27 h 119"/>
                  <a:gd name="T46" fmla="*/ 39 w 138"/>
                  <a:gd name="T47" fmla="*/ 19 h 119"/>
                  <a:gd name="T48" fmla="*/ 31 w 138"/>
                  <a:gd name="T49" fmla="*/ 11 h 119"/>
                  <a:gd name="T50" fmla="*/ 25 w 138"/>
                  <a:gd name="T51" fmla="*/ 7 h 119"/>
                  <a:gd name="T52" fmla="*/ 19 w 138"/>
                  <a:gd name="T53" fmla="*/ 3 h 119"/>
                  <a:gd name="T54" fmla="*/ 13 w 138"/>
                  <a:gd name="T55" fmla="*/ 0 h 119"/>
                  <a:gd name="T56" fmla="*/ 8 w 138"/>
                  <a:gd name="T57" fmla="*/ 0 h 119"/>
                  <a:gd name="T58" fmla="*/ 3 w 138"/>
                  <a:gd name="T59" fmla="*/ 3 h 119"/>
                  <a:gd name="T60" fmla="*/ 0 w 138"/>
                  <a:gd name="T61" fmla="*/ 9 h 119"/>
                  <a:gd name="T62" fmla="*/ 0 w 138"/>
                  <a:gd name="T63" fmla="*/ 15 h 119"/>
                  <a:gd name="T64" fmla="*/ 0 w 138"/>
                  <a:gd name="T65" fmla="*/ 22 h 119"/>
                  <a:gd name="T66" fmla="*/ 2 w 138"/>
                  <a:gd name="T67" fmla="*/ 30 h 119"/>
                  <a:gd name="T68" fmla="*/ 3 w 138"/>
                  <a:gd name="T69" fmla="*/ 41 h 119"/>
                  <a:gd name="T70" fmla="*/ 9 w 138"/>
                  <a:gd name="T71" fmla="*/ 36 h 119"/>
                  <a:gd name="T72" fmla="*/ 7 w 138"/>
                  <a:gd name="T73" fmla="*/ 44 h 119"/>
                  <a:gd name="T74" fmla="*/ 14 w 138"/>
                  <a:gd name="T75" fmla="*/ 47 h 119"/>
                  <a:gd name="T76" fmla="*/ 13 w 138"/>
                  <a:gd name="T77" fmla="*/ 40 h 119"/>
                  <a:gd name="T78" fmla="*/ 7 w 138"/>
                  <a:gd name="T79" fmla="*/ 44 h 11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38" h="119">
                    <a:moveTo>
                      <a:pt x="10" y="66"/>
                    </a:moveTo>
                    <a:lnTo>
                      <a:pt x="19" y="59"/>
                    </a:lnTo>
                    <a:lnTo>
                      <a:pt x="15" y="44"/>
                    </a:lnTo>
                    <a:lnTo>
                      <a:pt x="13" y="31"/>
                    </a:lnTo>
                    <a:lnTo>
                      <a:pt x="13" y="22"/>
                    </a:lnTo>
                    <a:lnTo>
                      <a:pt x="14" y="15"/>
                    </a:lnTo>
                    <a:lnTo>
                      <a:pt x="14" y="13"/>
                    </a:lnTo>
                    <a:lnTo>
                      <a:pt x="15" y="13"/>
                    </a:lnTo>
                    <a:lnTo>
                      <a:pt x="17" y="13"/>
                    </a:lnTo>
                    <a:lnTo>
                      <a:pt x="22" y="15"/>
                    </a:lnTo>
                    <a:lnTo>
                      <a:pt x="29" y="20"/>
                    </a:lnTo>
                    <a:lnTo>
                      <a:pt x="38" y="28"/>
                    </a:lnTo>
                    <a:lnTo>
                      <a:pt x="49" y="37"/>
                    </a:lnTo>
                    <a:lnTo>
                      <a:pt x="61" y="50"/>
                    </a:lnTo>
                    <a:lnTo>
                      <a:pt x="76" y="63"/>
                    </a:lnTo>
                    <a:lnTo>
                      <a:pt x="91" y="80"/>
                    </a:lnTo>
                    <a:lnTo>
                      <a:pt x="109" y="98"/>
                    </a:lnTo>
                    <a:lnTo>
                      <a:pt x="128" y="119"/>
                    </a:lnTo>
                    <a:lnTo>
                      <a:pt x="138" y="111"/>
                    </a:lnTo>
                    <a:lnTo>
                      <a:pt x="118" y="90"/>
                    </a:lnTo>
                    <a:lnTo>
                      <a:pt x="101" y="70"/>
                    </a:lnTo>
                    <a:lnTo>
                      <a:pt x="86" y="54"/>
                    </a:lnTo>
                    <a:lnTo>
                      <a:pt x="71" y="40"/>
                    </a:lnTo>
                    <a:lnTo>
                      <a:pt x="58" y="28"/>
                    </a:lnTo>
                    <a:lnTo>
                      <a:pt x="46" y="17"/>
                    </a:lnTo>
                    <a:lnTo>
                      <a:pt x="37" y="10"/>
                    </a:lnTo>
                    <a:lnTo>
                      <a:pt x="28" y="4"/>
                    </a:lnTo>
                    <a:lnTo>
                      <a:pt x="20" y="0"/>
                    </a:lnTo>
                    <a:lnTo>
                      <a:pt x="12" y="0"/>
                    </a:lnTo>
                    <a:lnTo>
                      <a:pt x="5" y="5"/>
                    </a:lnTo>
                    <a:lnTo>
                      <a:pt x="0" y="13"/>
                    </a:lnTo>
                    <a:lnTo>
                      <a:pt x="0" y="22"/>
                    </a:lnTo>
                    <a:lnTo>
                      <a:pt x="0" y="32"/>
                    </a:lnTo>
                    <a:lnTo>
                      <a:pt x="3" y="45"/>
                    </a:lnTo>
                    <a:lnTo>
                      <a:pt x="5" y="61"/>
                    </a:lnTo>
                    <a:lnTo>
                      <a:pt x="14" y="54"/>
                    </a:lnTo>
                    <a:lnTo>
                      <a:pt x="10" y="66"/>
                    </a:lnTo>
                    <a:lnTo>
                      <a:pt x="21" y="70"/>
                    </a:lnTo>
                    <a:lnTo>
                      <a:pt x="19" y="59"/>
                    </a:lnTo>
                    <a:lnTo>
                      <a:pt x="10" y="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67" name="Freeform 80">
                <a:extLst>
                  <a:ext uri="{FF2B5EF4-FFF2-40B4-BE49-F238E27FC236}">
                    <a16:creationId xmlns:a16="http://schemas.microsoft.com/office/drawing/2014/main" id="{48F54807-B5B0-0083-0CD0-67BCE292B9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" y="1711"/>
                <a:ext cx="27" cy="21"/>
              </a:xfrm>
              <a:custGeom>
                <a:avLst/>
                <a:gdLst>
                  <a:gd name="T0" fmla="*/ 8 w 41"/>
                  <a:gd name="T1" fmla="*/ 21 h 31"/>
                  <a:gd name="T2" fmla="*/ 9 w 41"/>
                  <a:gd name="T3" fmla="*/ 20 h 31"/>
                  <a:gd name="T4" fmla="*/ 9 w 41"/>
                  <a:gd name="T5" fmla="*/ 18 h 31"/>
                  <a:gd name="T6" fmla="*/ 9 w 41"/>
                  <a:gd name="T7" fmla="*/ 16 h 31"/>
                  <a:gd name="T8" fmla="*/ 9 w 41"/>
                  <a:gd name="T9" fmla="*/ 14 h 31"/>
                  <a:gd name="T10" fmla="*/ 11 w 41"/>
                  <a:gd name="T11" fmla="*/ 12 h 31"/>
                  <a:gd name="T12" fmla="*/ 12 w 41"/>
                  <a:gd name="T13" fmla="*/ 10 h 31"/>
                  <a:gd name="T14" fmla="*/ 14 w 41"/>
                  <a:gd name="T15" fmla="*/ 8 h 31"/>
                  <a:gd name="T16" fmla="*/ 18 w 41"/>
                  <a:gd name="T17" fmla="*/ 8 h 31"/>
                  <a:gd name="T18" fmla="*/ 24 w 41"/>
                  <a:gd name="T19" fmla="*/ 10 h 31"/>
                  <a:gd name="T20" fmla="*/ 27 w 41"/>
                  <a:gd name="T21" fmla="*/ 2 h 31"/>
                  <a:gd name="T22" fmla="*/ 20 w 41"/>
                  <a:gd name="T23" fmla="*/ 0 h 31"/>
                  <a:gd name="T24" fmla="*/ 12 w 41"/>
                  <a:gd name="T25" fmla="*/ 0 h 31"/>
                  <a:gd name="T26" fmla="*/ 7 w 41"/>
                  <a:gd name="T27" fmla="*/ 3 h 31"/>
                  <a:gd name="T28" fmla="*/ 3 w 41"/>
                  <a:gd name="T29" fmla="*/ 7 h 31"/>
                  <a:gd name="T30" fmla="*/ 1 w 41"/>
                  <a:gd name="T31" fmla="*/ 12 h 31"/>
                  <a:gd name="T32" fmla="*/ 1 w 41"/>
                  <a:gd name="T33" fmla="*/ 16 h 31"/>
                  <a:gd name="T34" fmla="*/ 0 w 41"/>
                  <a:gd name="T35" fmla="*/ 18 h 31"/>
                  <a:gd name="T36" fmla="*/ 0 w 41"/>
                  <a:gd name="T37" fmla="*/ 20 h 31"/>
                  <a:gd name="T38" fmla="*/ 1 w 41"/>
                  <a:gd name="T39" fmla="*/ 18 h 31"/>
                  <a:gd name="T40" fmla="*/ 8 w 41"/>
                  <a:gd name="T41" fmla="*/ 21 h 31"/>
                  <a:gd name="T42" fmla="*/ 9 w 41"/>
                  <a:gd name="T43" fmla="*/ 20 h 31"/>
                  <a:gd name="T44" fmla="*/ 9 w 41"/>
                  <a:gd name="T45" fmla="*/ 20 h 31"/>
                  <a:gd name="T46" fmla="*/ 8 w 41"/>
                  <a:gd name="T47" fmla="*/ 21 h 3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1" h="31">
                    <a:moveTo>
                      <a:pt x="12" y="31"/>
                    </a:moveTo>
                    <a:lnTo>
                      <a:pt x="14" y="29"/>
                    </a:lnTo>
                    <a:lnTo>
                      <a:pt x="14" y="27"/>
                    </a:lnTo>
                    <a:lnTo>
                      <a:pt x="14" y="24"/>
                    </a:lnTo>
                    <a:lnTo>
                      <a:pt x="14" y="21"/>
                    </a:lnTo>
                    <a:lnTo>
                      <a:pt x="16" y="17"/>
                    </a:lnTo>
                    <a:lnTo>
                      <a:pt x="18" y="15"/>
                    </a:lnTo>
                    <a:lnTo>
                      <a:pt x="22" y="12"/>
                    </a:lnTo>
                    <a:lnTo>
                      <a:pt x="27" y="12"/>
                    </a:lnTo>
                    <a:lnTo>
                      <a:pt x="37" y="15"/>
                    </a:lnTo>
                    <a:lnTo>
                      <a:pt x="41" y="3"/>
                    </a:lnTo>
                    <a:lnTo>
                      <a:pt x="30" y="0"/>
                    </a:lnTo>
                    <a:lnTo>
                      <a:pt x="18" y="0"/>
                    </a:lnTo>
                    <a:lnTo>
                      <a:pt x="11" y="4"/>
                    </a:lnTo>
                    <a:lnTo>
                      <a:pt x="4" y="10"/>
                    </a:lnTo>
                    <a:lnTo>
                      <a:pt x="2" y="17"/>
                    </a:lnTo>
                    <a:lnTo>
                      <a:pt x="1" y="23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1" y="26"/>
                    </a:lnTo>
                    <a:lnTo>
                      <a:pt x="12" y="31"/>
                    </a:lnTo>
                    <a:lnTo>
                      <a:pt x="14" y="30"/>
                    </a:lnTo>
                    <a:lnTo>
                      <a:pt x="14" y="29"/>
                    </a:lnTo>
                    <a:lnTo>
                      <a:pt x="12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68" name="Freeform 81">
                <a:extLst>
                  <a:ext uri="{FF2B5EF4-FFF2-40B4-BE49-F238E27FC236}">
                    <a16:creationId xmlns:a16="http://schemas.microsoft.com/office/drawing/2014/main" id="{37853007-A0FC-2A5C-CD53-BCC0CF4637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" y="1729"/>
                <a:ext cx="12" cy="17"/>
              </a:xfrm>
              <a:custGeom>
                <a:avLst/>
                <a:gdLst>
                  <a:gd name="T0" fmla="*/ 6 w 17"/>
                  <a:gd name="T1" fmla="*/ 17 h 24"/>
                  <a:gd name="T2" fmla="*/ 9 w 17"/>
                  <a:gd name="T3" fmla="*/ 14 h 24"/>
                  <a:gd name="T4" fmla="*/ 12 w 17"/>
                  <a:gd name="T5" fmla="*/ 4 h 24"/>
                  <a:gd name="T6" fmla="*/ 4 w 17"/>
                  <a:gd name="T7" fmla="*/ 0 h 24"/>
                  <a:gd name="T8" fmla="*/ 0 w 17"/>
                  <a:gd name="T9" fmla="*/ 11 h 24"/>
                  <a:gd name="T10" fmla="*/ 4 w 17"/>
                  <a:gd name="T11" fmla="*/ 9 h 24"/>
                  <a:gd name="T12" fmla="*/ 6 w 17"/>
                  <a:gd name="T13" fmla="*/ 17 h 24"/>
                  <a:gd name="T14" fmla="*/ 8 w 17"/>
                  <a:gd name="T15" fmla="*/ 16 h 24"/>
                  <a:gd name="T16" fmla="*/ 9 w 17"/>
                  <a:gd name="T17" fmla="*/ 14 h 24"/>
                  <a:gd name="T18" fmla="*/ 6 w 17"/>
                  <a:gd name="T19" fmla="*/ 17 h 2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7" h="24">
                    <a:moveTo>
                      <a:pt x="9" y="24"/>
                    </a:moveTo>
                    <a:lnTo>
                      <a:pt x="13" y="20"/>
                    </a:lnTo>
                    <a:lnTo>
                      <a:pt x="17" y="5"/>
                    </a:lnTo>
                    <a:lnTo>
                      <a:pt x="6" y="0"/>
                    </a:lnTo>
                    <a:lnTo>
                      <a:pt x="0" y="16"/>
                    </a:lnTo>
                    <a:lnTo>
                      <a:pt x="5" y="12"/>
                    </a:lnTo>
                    <a:lnTo>
                      <a:pt x="9" y="24"/>
                    </a:lnTo>
                    <a:lnTo>
                      <a:pt x="12" y="23"/>
                    </a:lnTo>
                    <a:lnTo>
                      <a:pt x="13" y="20"/>
                    </a:lnTo>
                    <a:lnTo>
                      <a:pt x="9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69" name="Freeform 82">
                <a:extLst>
                  <a:ext uri="{FF2B5EF4-FFF2-40B4-BE49-F238E27FC236}">
                    <a16:creationId xmlns:a16="http://schemas.microsoft.com/office/drawing/2014/main" id="{5F80D885-13AA-21F2-C6F7-3F974CC6DA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" y="1738"/>
                <a:ext cx="18" cy="13"/>
              </a:xfrm>
              <a:custGeom>
                <a:avLst/>
                <a:gdLst>
                  <a:gd name="T0" fmla="*/ 7 w 27"/>
                  <a:gd name="T1" fmla="*/ 11 h 21"/>
                  <a:gd name="T2" fmla="*/ 5 w 27"/>
                  <a:gd name="T3" fmla="*/ 13 h 21"/>
                  <a:gd name="T4" fmla="*/ 18 w 27"/>
                  <a:gd name="T5" fmla="*/ 7 h 21"/>
                  <a:gd name="T6" fmla="*/ 15 w 27"/>
                  <a:gd name="T7" fmla="*/ 0 h 21"/>
                  <a:gd name="T8" fmla="*/ 2 w 27"/>
                  <a:gd name="T9" fmla="*/ 5 h 21"/>
                  <a:gd name="T10" fmla="*/ 0 w 27"/>
                  <a:gd name="T11" fmla="*/ 7 h 21"/>
                  <a:gd name="T12" fmla="*/ 2 w 27"/>
                  <a:gd name="T13" fmla="*/ 5 h 21"/>
                  <a:gd name="T14" fmla="*/ 1 w 27"/>
                  <a:gd name="T15" fmla="*/ 6 h 21"/>
                  <a:gd name="T16" fmla="*/ 0 w 27"/>
                  <a:gd name="T17" fmla="*/ 7 h 21"/>
                  <a:gd name="T18" fmla="*/ 7 w 27"/>
                  <a:gd name="T19" fmla="*/ 11 h 2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7" h="21">
                    <a:moveTo>
                      <a:pt x="11" y="17"/>
                    </a:moveTo>
                    <a:lnTo>
                      <a:pt x="8" y="21"/>
                    </a:lnTo>
                    <a:lnTo>
                      <a:pt x="27" y="12"/>
                    </a:lnTo>
                    <a:lnTo>
                      <a:pt x="23" y="0"/>
                    </a:lnTo>
                    <a:lnTo>
                      <a:pt x="3" y="8"/>
                    </a:lnTo>
                    <a:lnTo>
                      <a:pt x="0" y="11"/>
                    </a:lnTo>
                    <a:lnTo>
                      <a:pt x="3" y="8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11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70" name="Freeform 83">
                <a:extLst>
                  <a:ext uri="{FF2B5EF4-FFF2-40B4-BE49-F238E27FC236}">
                    <a16:creationId xmlns:a16="http://schemas.microsoft.com/office/drawing/2014/main" id="{D10CE46A-1DC9-771B-D03B-BD58C5E879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" y="1746"/>
                <a:ext cx="23" cy="35"/>
              </a:xfrm>
              <a:custGeom>
                <a:avLst/>
                <a:gdLst>
                  <a:gd name="T0" fmla="*/ 6 w 32"/>
                  <a:gd name="T1" fmla="*/ 35 h 53"/>
                  <a:gd name="T2" fmla="*/ 9 w 32"/>
                  <a:gd name="T3" fmla="*/ 33 h 53"/>
                  <a:gd name="T4" fmla="*/ 23 w 32"/>
                  <a:gd name="T5" fmla="*/ 4 h 53"/>
                  <a:gd name="T6" fmla="*/ 15 w 32"/>
                  <a:gd name="T7" fmla="*/ 0 h 53"/>
                  <a:gd name="T8" fmla="*/ 0 w 32"/>
                  <a:gd name="T9" fmla="*/ 29 h 53"/>
                  <a:gd name="T10" fmla="*/ 4 w 32"/>
                  <a:gd name="T11" fmla="*/ 27 h 53"/>
                  <a:gd name="T12" fmla="*/ 6 w 32"/>
                  <a:gd name="T13" fmla="*/ 35 h 53"/>
                  <a:gd name="T14" fmla="*/ 8 w 32"/>
                  <a:gd name="T15" fmla="*/ 34 h 53"/>
                  <a:gd name="T16" fmla="*/ 9 w 32"/>
                  <a:gd name="T17" fmla="*/ 33 h 53"/>
                  <a:gd name="T18" fmla="*/ 6 w 32"/>
                  <a:gd name="T19" fmla="*/ 35 h 5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2" h="53">
                    <a:moveTo>
                      <a:pt x="8" y="53"/>
                    </a:moveTo>
                    <a:lnTo>
                      <a:pt x="13" y="50"/>
                    </a:lnTo>
                    <a:lnTo>
                      <a:pt x="32" y="6"/>
                    </a:lnTo>
                    <a:lnTo>
                      <a:pt x="21" y="0"/>
                    </a:lnTo>
                    <a:lnTo>
                      <a:pt x="0" y="44"/>
                    </a:lnTo>
                    <a:lnTo>
                      <a:pt x="5" y="41"/>
                    </a:lnTo>
                    <a:lnTo>
                      <a:pt x="8" y="53"/>
                    </a:lnTo>
                    <a:lnTo>
                      <a:pt x="11" y="52"/>
                    </a:lnTo>
                    <a:lnTo>
                      <a:pt x="13" y="50"/>
                    </a:lnTo>
                    <a:lnTo>
                      <a:pt x="8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71" name="Freeform 84">
                <a:extLst>
                  <a:ext uri="{FF2B5EF4-FFF2-40B4-BE49-F238E27FC236}">
                    <a16:creationId xmlns:a16="http://schemas.microsoft.com/office/drawing/2014/main" id="{12200582-6585-7CD8-CC32-D512D3E63A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" y="1772"/>
                <a:ext cx="22" cy="24"/>
              </a:xfrm>
              <a:custGeom>
                <a:avLst/>
                <a:gdLst>
                  <a:gd name="T0" fmla="*/ 7 w 33"/>
                  <a:gd name="T1" fmla="*/ 24 h 35"/>
                  <a:gd name="T2" fmla="*/ 7 w 33"/>
                  <a:gd name="T3" fmla="*/ 24 h 35"/>
                  <a:gd name="T4" fmla="*/ 11 w 33"/>
                  <a:gd name="T5" fmla="*/ 19 h 35"/>
                  <a:gd name="T6" fmla="*/ 13 w 33"/>
                  <a:gd name="T7" fmla="*/ 16 h 35"/>
                  <a:gd name="T8" fmla="*/ 16 w 33"/>
                  <a:gd name="T9" fmla="*/ 13 h 35"/>
                  <a:gd name="T10" fmla="*/ 18 w 33"/>
                  <a:gd name="T11" fmla="*/ 11 h 35"/>
                  <a:gd name="T12" fmla="*/ 20 w 33"/>
                  <a:gd name="T13" fmla="*/ 9 h 35"/>
                  <a:gd name="T14" fmla="*/ 21 w 33"/>
                  <a:gd name="T15" fmla="*/ 8 h 35"/>
                  <a:gd name="T16" fmla="*/ 22 w 33"/>
                  <a:gd name="T17" fmla="*/ 8 h 35"/>
                  <a:gd name="T18" fmla="*/ 22 w 33"/>
                  <a:gd name="T19" fmla="*/ 8 h 35"/>
                  <a:gd name="T20" fmla="*/ 20 w 33"/>
                  <a:gd name="T21" fmla="*/ 0 h 35"/>
                  <a:gd name="T22" fmla="*/ 19 w 33"/>
                  <a:gd name="T23" fmla="*/ 1 h 35"/>
                  <a:gd name="T24" fmla="*/ 17 w 33"/>
                  <a:gd name="T25" fmla="*/ 1 h 35"/>
                  <a:gd name="T26" fmla="*/ 15 w 33"/>
                  <a:gd name="T27" fmla="*/ 2 h 35"/>
                  <a:gd name="T28" fmla="*/ 13 w 33"/>
                  <a:gd name="T29" fmla="*/ 3 h 35"/>
                  <a:gd name="T30" fmla="*/ 10 w 33"/>
                  <a:gd name="T31" fmla="*/ 7 h 35"/>
                  <a:gd name="T32" fmla="*/ 7 w 33"/>
                  <a:gd name="T33" fmla="*/ 10 h 35"/>
                  <a:gd name="T34" fmla="*/ 3 w 33"/>
                  <a:gd name="T35" fmla="*/ 14 h 35"/>
                  <a:gd name="T36" fmla="*/ 0 w 33"/>
                  <a:gd name="T37" fmla="*/ 19 h 35"/>
                  <a:gd name="T38" fmla="*/ 0 w 33"/>
                  <a:gd name="T39" fmla="*/ 19 h 35"/>
                  <a:gd name="T40" fmla="*/ 7 w 33"/>
                  <a:gd name="T41" fmla="*/ 24 h 3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3" h="35">
                    <a:moveTo>
                      <a:pt x="11" y="35"/>
                    </a:moveTo>
                    <a:lnTo>
                      <a:pt x="11" y="35"/>
                    </a:lnTo>
                    <a:lnTo>
                      <a:pt x="16" y="28"/>
                    </a:lnTo>
                    <a:lnTo>
                      <a:pt x="20" y="23"/>
                    </a:lnTo>
                    <a:lnTo>
                      <a:pt x="24" y="19"/>
                    </a:lnTo>
                    <a:lnTo>
                      <a:pt x="27" y="16"/>
                    </a:lnTo>
                    <a:lnTo>
                      <a:pt x="30" y="13"/>
                    </a:lnTo>
                    <a:lnTo>
                      <a:pt x="32" y="12"/>
                    </a:lnTo>
                    <a:lnTo>
                      <a:pt x="33" y="12"/>
                    </a:lnTo>
                    <a:lnTo>
                      <a:pt x="30" y="0"/>
                    </a:lnTo>
                    <a:lnTo>
                      <a:pt x="28" y="1"/>
                    </a:lnTo>
                    <a:lnTo>
                      <a:pt x="26" y="1"/>
                    </a:lnTo>
                    <a:lnTo>
                      <a:pt x="23" y="3"/>
                    </a:lnTo>
                    <a:lnTo>
                      <a:pt x="19" y="5"/>
                    </a:lnTo>
                    <a:lnTo>
                      <a:pt x="15" y="10"/>
                    </a:lnTo>
                    <a:lnTo>
                      <a:pt x="10" y="15"/>
                    </a:lnTo>
                    <a:lnTo>
                      <a:pt x="5" y="20"/>
                    </a:lnTo>
                    <a:lnTo>
                      <a:pt x="0" y="28"/>
                    </a:lnTo>
                    <a:lnTo>
                      <a:pt x="11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72" name="Freeform 85">
                <a:extLst>
                  <a:ext uri="{FF2B5EF4-FFF2-40B4-BE49-F238E27FC236}">
                    <a16:creationId xmlns:a16="http://schemas.microsoft.com/office/drawing/2014/main" id="{2A4BE1F9-286B-F7BB-C5FB-85D53C2388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" y="1792"/>
                <a:ext cx="26" cy="73"/>
              </a:xfrm>
              <a:custGeom>
                <a:avLst/>
                <a:gdLst>
                  <a:gd name="T0" fmla="*/ 26 w 41"/>
                  <a:gd name="T1" fmla="*/ 66 h 108"/>
                  <a:gd name="T2" fmla="*/ 26 w 41"/>
                  <a:gd name="T3" fmla="*/ 68 h 108"/>
                  <a:gd name="T4" fmla="*/ 26 w 41"/>
                  <a:gd name="T5" fmla="*/ 66 h 108"/>
                  <a:gd name="T6" fmla="*/ 25 w 41"/>
                  <a:gd name="T7" fmla="*/ 65 h 108"/>
                  <a:gd name="T8" fmla="*/ 24 w 41"/>
                  <a:gd name="T9" fmla="*/ 63 h 108"/>
                  <a:gd name="T10" fmla="*/ 23 w 41"/>
                  <a:gd name="T11" fmla="*/ 60 h 108"/>
                  <a:gd name="T12" fmla="*/ 20 w 41"/>
                  <a:gd name="T13" fmla="*/ 56 h 108"/>
                  <a:gd name="T14" fmla="*/ 18 w 41"/>
                  <a:gd name="T15" fmla="*/ 53 h 108"/>
                  <a:gd name="T16" fmla="*/ 17 w 41"/>
                  <a:gd name="T17" fmla="*/ 48 h 108"/>
                  <a:gd name="T18" fmla="*/ 15 w 41"/>
                  <a:gd name="T19" fmla="*/ 43 h 108"/>
                  <a:gd name="T20" fmla="*/ 13 w 41"/>
                  <a:gd name="T21" fmla="*/ 38 h 108"/>
                  <a:gd name="T22" fmla="*/ 10 w 41"/>
                  <a:gd name="T23" fmla="*/ 33 h 108"/>
                  <a:gd name="T24" fmla="*/ 10 w 41"/>
                  <a:gd name="T25" fmla="*/ 28 h 108"/>
                  <a:gd name="T26" fmla="*/ 9 w 41"/>
                  <a:gd name="T27" fmla="*/ 22 h 108"/>
                  <a:gd name="T28" fmla="*/ 8 w 41"/>
                  <a:gd name="T29" fmla="*/ 18 h 108"/>
                  <a:gd name="T30" fmla="*/ 8 w 41"/>
                  <a:gd name="T31" fmla="*/ 13 h 108"/>
                  <a:gd name="T32" fmla="*/ 9 w 41"/>
                  <a:gd name="T33" fmla="*/ 8 h 108"/>
                  <a:gd name="T34" fmla="*/ 10 w 41"/>
                  <a:gd name="T35" fmla="*/ 5 h 108"/>
                  <a:gd name="T36" fmla="*/ 3 w 41"/>
                  <a:gd name="T37" fmla="*/ 0 h 108"/>
                  <a:gd name="T38" fmla="*/ 1 w 41"/>
                  <a:gd name="T39" fmla="*/ 5 h 108"/>
                  <a:gd name="T40" fmla="*/ 0 w 41"/>
                  <a:gd name="T41" fmla="*/ 11 h 108"/>
                  <a:gd name="T42" fmla="*/ 0 w 41"/>
                  <a:gd name="T43" fmla="*/ 18 h 108"/>
                  <a:gd name="T44" fmla="*/ 0 w 41"/>
                  <a:gd name="T45" fmla="*/ 24 h 108"/>
                  <a:gd name="T46" fmla="*/ 1 w 41"/>
                  <a:gd name="T47" fmla="*/ 29 h 108"/>
                  <a:gd name="T48" fmla="*/ 3 w 41"/>
                  <a:gd name="T49" fmla="*/ 35 h 108"/>
                  <a:gd name="T50" fmla="*/ 5 w 41"/>
                  <a:gd name="T51" fmla="*/ 41 h 108"/>
                  <a:gd name="T52" fmla="*/ 8 w 41"/>
                  <a:gd name="T53" fmla="*/ 46 h 108"/>
                  <a:gd name="T54" fmla="*/ 9 w 41"/>
                  <a:gd name="T55" fmla="*/ 51 h 108"/>
                  <a:gd name="T56" fmla="*/ 11 w 41"/>
                  <a:gd name="T57" fmla="*/ 56 h 108"/>
                  <a:gd name="T58" fmla="*/ 14 w 41"/>
                  <a:gd name="T59" fmla="*/ 61 h 108"/>
                  <a:gd name="T60" fmla="*/ 15 w 41"/>
                  <a:gd name="T61" fmla="*/ 64 h 108"/>
                  <a:gd name="T62" fmla="*/ 18 w 41"/>
                  <a:gd name="T63" fmla="*/ 68 h 108"/>
                  <a:gd name="T64" fmla="*/ 19 w 41"/>
                  <a:gd name="T65" fmla="*/ 70 h 108"/>
                  <a:gd name="T66" fmla="*/ 20 w 41"/>
                  <a:gd name="T67" fmla="*/ 71 h 108"/>
                  <a:gd name="T68" fmla="*/ 20 w 41"/>
                  <a:gd name="T69" fmla="*/ 72 h 108"/>
                  <a:gd name="T70" fmla="*/ 20 w 41"/>
                  <a:gd name="T71" fmla="*/ 73 h 108"/>
                  <a:gd name="T72" fmla="*/ 20 w 41"/>
                  <a:gd name="T73" fmla="*/ 72 h 108"/>
                  <a:gd name="T74" fmla="*/ 20 w 41"/>
                  <a:gd name="T75" fmla="*/ 72 h 108"/>
                  <a:gd name="T76" fmla="*/ 20 w 41"/>
                  <a:gd name="T77" fmla="*/ 73 h 108"/>
                  <a:gd name="T78" fmla="*/ 26 w 41"/>
                  <a:gd name="T79" fmla="*/ 66 h 10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41" h="108">
                    <a:moveTo>
                      <a:pt x="41" y="97"/>
                    </a:moveTo>
                    <a:lnTo>
                      <a:pt x="41" y="100"/>
                    </a:lnTo>
                    <a:lnTo>
                      <a:pt x="41" y="98"/>
                    </a:lnTo>
                    <a:lnTo>
                      <a:pt x="40" y="96"/>
                    </a:lnTo>
                    <a:lnTo>
                      <a:pt x="38" y="93"/>
                    </a:lnTo>
                    <a:lnTo>
                      <a:pt x="36" y="89"/>
                    </a:lnTo>
                    <a:lnTo>
                      <a:pt x="32" y="83"/>
                    </a:lnTo>
                    <a:lnTo>
                      <a:pt x="29" y="78"/>
                    </a:lnTo>
                    <a:lnTo>
                      <a:pt x="27" y="71"/>
                    </a:lnTo>
                    <a:lnTo>
                      <a:pt x="23" y="64"/>
                    </a:lnTo>
                    <a:lnTo>
                      <a:pt x="20" y="56"/>
                    </a:lnTo>
                    <a:lnTo>
                      <a:pt x="16" y="49"/>
                    </a:lnTo>
                    <a:lnTo>
                      <a:pt x="15" y="41"/>
                    </a:lnTo>
                    <a:lnTo>
                      <a:pt x="14" y="33"/>
                    </a:lnTo>
                    <a:lnTo>
                      <a:pt x="13" y="26"/>
                    </a:lnTo>
                    <a:lnTo>
                      <a:pt x="13" y="19"/>
                    </a:lnTo>
                    <a:lnTo>
                      <a:pt x="14" y="12"/>
                    </a:lnTo>
                    <a:lnTo>
                      <a:pt x="16" y="7"/>
                    </a:lnTo>
                    <a:lnTo>
                      <a:pt x="5" y="0"/>
                    </a:lnTo>
                    <a:lnTo>
                      <a:pt x="2" y="8"/>
                    </a:lnTo>
                    <a:lnTo>
                      <a:pt x="0" y="17"/>
                    </a:lnTo>
                    <a:lnTo>
                      <a:pt x="0" y="26"/>
                    </a:lnTo>
                    <a:lnTo>
                      <a:pt x="0" y="35"/>
                    </a:lnTo>
                    <a:lnTo>
                      <a:pt x="2" y="43"/>
                    </a:lnTo>
                    <a:lnTo>
                      <a:pt x="5" y="52"/>
                    </a:lnTo>
                    <a:lnTo>
                      <a:pt x="8" y="60"/>
                    </a:lnTo>
                    <a:lnTo>
                      <a:pt x="12" y="68"/>
                    </a:lnTo>
                    <a:lnTo>
                      <a:pt x="14" y="76"/>
                    </a:lnTo>
                    <a:lnTo>
                      <a:pt x="18" y="83"/>
                    </a:lnTo>
                    <a:lnTo>
                      <a:pt x="22" y="90"/>
                    </a:lnTo>
                    <a:lnTo>
                      <a:pt x="24" y="95"/>
                    </a:lnTo>
                    <a:lnTo>
                      <a:pt x="28" y="101"/>
                    </a:lnTo>
                    <a:lnTo>
                      <a:pt x="30" y="104"/>
                    </a:lnTo>
                    <a:lnTo>
                      <a:pt x="31" y="105"/>
                    </a:lnTo>
                    <a:lnTo>
                      <a:pt x="32" y="106"/>
                    </a:lnTo>
                    <a:lnTo>
                      <a:pt x="32" y="108"/>
                    </a:lnTo>
                    <a:lnTo>
                      <a:pt x="32" y="106"/>
                    </a:lnTo>
                    <a:lnTo>
                      <a:pt x="32" y="108"/>
                    </a:lnTo>
                    <a:lnTo>
                      <a:pt x="41" y="9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73" name="Freeform 86">
                <a:extLst>
                  <a:ext uri="{FF2B5EF4-FFF2-40B4-BE49-F238E27FC236}">
                    <a16:creationId xmlns:a16="http://schemas.microsoft.com/office/drawing/2014/main" id="{AD97BEA5-8EC3-9F7B-18C2-FD79386DC1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9" y="1825"/>
                <a:ext cx="53" cy="20"/>
              </a:xfrm>
              <a:custGeom>
                <a:avLst/>
                <a:gdLst>
                  <a:gd name="T0" fmla="*/ 0 w 81"/>
                  <a:gd name="T1" fmla="*/ 1 h 30"/>
                  <a:gd name="T2" fmla="*/ 1 w 81"/>
                  <a:gd name="T3" fmla="*/ 1 h 30"/>
                  <a:gd name="T4" fmla="*/ 3 w 81"/>
                  <a:gd name="T5" fmla="*/ 1 h 30"/>
                  <a:gd name="T6" fmla="*/ 5 w 81"/>
                  <a:gd name="T7" fmla="*/ 1 h 30"/>
                  <a:gd name="T8" fmla="*/ 8 w 81"/>
                  <a:gd name="T9" fmla="*/ 0 h 30"/>
                  <a:gd name="T10" fmla="*/ 12 w 81"/>
                  <a:gd name="T11" fmla="*/ 0 h 30"/>
                  <a:gd name="T12" fmla="*/ 15 w 81"/>
                  <a:gd name="T13" fmla="*/ 0 h 30"/>
                  <a:gd name="T14" fmla="*/ 20 w 81"/>
                  <a:gd name="T15" fmla="*/ 0 h 30"/>
                  <a:gd name="T16" fmla="*/ 24 w 81"/>
                  <a:gd name="T17" fmla="*/ 0 h 30"/>
                  <a:gd name="T18" fmla="*/ 29 w 81"/>
                  <a:gd name="T19" fmla="*/ 1 h 30"/>
                  <a:gd name="T20" fmla="*/ 33 w 81"/>
                  <a:gd name="T21" fmla="*/ 1 h 30"/>
                  <a:gd name="T22" fmla="*/ 38 w 81"/>
                  <a:gd name="T23" fmla="*/ 3 h 30"/>
                  <a:gd name="T24" fmla="*/ 42 w 81"/>
                  <a:gd name="T25" fmla="*/ 5 h 30"/>
                  <a:gd name="T26" fmla="*/ 45 w 81"/>
                  <a:gd name="T27" fmla="*/ 7 h 30"/>
                  <a:gd name="T28" fmla="*/ 48 w 81"/>
                  <a:gd name="T29" fmla="*/ 11 h 30"/>
                  <a:gd name="T30" fmla="*/ 51 w 81"/>
                  <a:gd name="T31" fmla="*/ 15 h 30"/>
                  <a:gd name="T32" fmla="*/ 53 w 81"/>
                  <a:gd name="T33" fmla="*/ 20 h 30"/>
                  <a:gd name="T34" fmla="*/ 0 w 81"/>
                  <a:gd name="T35" fmla="*/ 1 h 3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81" h="30">
                    <a:moveTo>
                      <a:pt x="0" y="1"/>
                    </a:moveTo>
                    <a:lnTo>
                      <a:pt x="1" y="1"/>
                    </a:lnTo>
                    <a:lnTo>
                      <a:pt x="4" y="1"/>
                    </a:lnTo>
                    <a:lnTo>
                      <a:pt x="7" y="1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30" y="0"/>
                    </a:lnTo>
                    <a:lnTo>
                      <a:pt x="37" y="0"/>
                    </a:lnTo>
                    <a:lnTo>
                      <a:pt x="44" y="1"/>
                    </a:lnTo>
                    <a:lnTo>
                      <a:pt x="51" y="2"/>
                    </a:lnTo>
                    <a:lnTo>
                      <a:pt x="58" y="5"/>
                    </a:lnTo>
                    <a:lnTo>
                      <a:pt x="64" y="8"/>
                    </a:lnTo>
                    <a:lnTo>
                      <a:pt x="69" y="11"/>
                    </a:lnTo>
                    <a:lnTo>
                      <a:pt x="74" y="17"/>
                    </a:lnTo>
                    <a:lnTo>
                      <a:pt x="78" y="23"/>
                    </a:lnTo>
                    <a:lnTo>
                      <a:pt x="81" y="3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BFA3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74" name="Freeform 87">
                <a:extLst>
                  <a:ext uri="{FF2B5EF4-FFF2-40B4-BE49-F238E27FC236}">
                    <a16:creationId xmlns:a16="http://schemas.microsoft.com/office/drawing/2014/main" id="{7E73AF81-AD14-06BE-3D1E-794C4C9192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9" y="1823"/>
                <a:ext cx="56" cy="24"/>
              </a:xfrm>
              <a:custGeom>
                <a:avLst/>
                <a:gdLst>
                  <a:gd name="T0" fmla="*/ 56 w 83"/>
                  <a:gd name="T1" fmla="*/ 23 h 34"/>
                  <a:gd name="T2" fmla="*/ 55 w 83"/>
                  <a:gd name="T3" fmla="*/ 18 h 34"/>
                  <a:gd name="T4" fmla="*/ 51 w 83"/>
                  <a:gd name="T5" fmla="*/ 13 h 34"/>
                  <a:gd name="T6" fmla="*/ 49 w 83"/>
                  <a:gd name="T7" fmla="*/ 8 h 34"/>
                  <a:gd name="T8" fmla="*/ 45 w 83"/>
                  <a:gd name="T9" fmla="*/ 6 h 34"/>
                  <a:gd name="T10" fmla="*/ 40 w 83"/>
                  <a:gd name="T11" fmla="*/ 4 h 34"/>
                  <a:gd name="T12" fmla="*/ 35 w 83"/>
                  <a:gd name="T13" fmla="*/ 1 h 34"/>
                  <a:gd name="T14" fmla="*/ 30 w 83"/>
                  <a:gd name="T15" fmla="*/ 1 h 34"/>
                  <a:gd name="T16" fmla="*/ 25 w 83"/>
                  <a:gd name="T17" fmla="*/ 0 h 34"/>
                  <a:gd name="T18" fmla="*/ 20 w 83"/>
                  <a:gd name="T19" fmla="*/ 0 h 34"/>
                  <a:gd name="T20" fmla="*/ 16 w 83"/>
                  <a:gd name="T21" fmla="*/ 0 h 34"/>
                  <a:gd name="T22" fmla="*/ 12 w 83"/>
                  <a:gd name="T23" fmla="*/ 0 h 34"/>
                  <a:gd name="T24" fmla="*/ 8 w 83"/>
                  <a:gd name="T25" fmla="*/ 0 h 34"/>
                  <a:gd name="T26" fmla="*/ 5 w 83"/>
                  <a:gd name="T27" fmla="*/ 1 h 34"/>
                  <a:gd name="T28" fmla="*/ 3 w 83"/>
                  <a:gd name="T29" fmla="*/ 1 h 34"/>
                  <a:gd name="T30" fmla="*/ 1 w 83"/>
                  <a:gd name="T31" fmla="*/ 1 h 34"/>
                  <a:gd name="T32" fmla="*/ 0 w 83"/>
                  <a:gd name="T33" fmla="*/ 1 h 34"/>
                  <a:gd name="T34" fmla="*/ 1 w 83"/>
                  <a:gd name="T35" fmla="*/ 6 h 34"/>
                  <a:gd name="T36" fmla="*/ 2 w 83"/>
                  <a:gd name="T37" fmla="*/ 6 h 34"/>
                  <a:gd name="T38" fmla="*/ 3 w 83"/>
                  <a:gd name="T39" fmla="*/ 6 h 34"/>
                  <a:gd name="T40" fmla="*/ 5 w 83"/>
                  <a:gd name="T41" fmla="*/ 4 h 34"/>
                  <a:gd name="T42" fmla="*/ 8 w 83"/>
                  <a:gd name="T43" fmla="*/ 4 h 34"/>
                  <a:gd name="T44" fmla="*/ 12 w 83"/>
                  <a:gd name="T45" fmla="*/ 4 h 34"/>
                  <a:gd name="T46" fmla="*/ 16 w 83"/>
                  <a:gd name="T47" fmla="*/ 4 h 34"/>
                  <a:gd name="T48" fmla="*/ 20 w 83"/>
                  <a:gd name="T49" fmla="*/ 4 h 34"/>
                  <a:gd name="T50" fmla="*/ 24 w 83"/>
                  <a:gd name="T51" fmla="*/ 4 h 34"/>
                  <a:gd name="T52" fmla="*/ 29 w 83"/>
                  <a:gd name="T53" fmla="*/ 6 h 34"/>
                  <a:gd name="T54" fmla="*/ 34 w 83"/>
                  <a:gd name="T55" fmla="*/ 6 h 34"/>
                  <a:gd name="T56" fmla="*/ 38 w 83"/>
                  <a:gd name="T57" fmla="*/ 8 h 34"/>
                  <a:gd name="T58" fmla="*/ 43 w 83"/>
                  <a:gd name="T59" fmla="*/ 9 h 34"/>
                  <a:gd name="T60" fmla="*/ 45 w 83"/>
                  <a:gd name="T61" fmla="*/ 12 h 34"/>
                  <a:gd name="T62" fmla="*/ 49 w 83"/>
                  <a:gd name="T63" fmla="*/ 15 h 34"/>
                  <a:gd name="T64" fmla="*/ 51 w 83"/>
                  <a:gd name="T65" fmla="*/ 19 h 34"/>
                  <a:gd name="T66" fmla="*/ 53 w 83"/>
                  <a:gd name="T67" fmla="*/ 24 h 34"/>
                  <a:gd name="T68" fmla="*/ 56 w 83"/>
                  <a:gd name="T69" fmla="*/ 23 h 3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83" h="34">
                    <a:moveTo>
                      <a:pt x="83" y="32"/>
                    </a:moveTo>
                    <a:lnTo>
                      <a:pt x="81" y="25"/>
                    </a:lnTo>
                    <a:lnTo>
                      <a:pt x="76" y="18"/>
                    </a:lnTo>
                    <a:lnTo>
                      <a:pt x="72" y="12"/>
                    </a:lnTo>
                    <a:lnTo>
                      <a:pt x="66" y="9"/>
                    </a:lnTo>
                    <a:lnTo>
                      <a:pt x="59" y="5"/>
                    </a:lnTo>
                    <a:lnTo>
                      <a:pt x="52" y="2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0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7" y="1"/>
                    </a:lnTo>
                    <a:lnTo>
                      <a:pt x="4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7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23" y="6"/>
                    </a:lnTo>
                    <a:lnTo>
                      <a:pt x="30" y="6"/>
                    </a:lnTo>
                    <a:lnTo>
                      <a:pt x="36" y="6"/>
                    </a:lnTo>
                    <a:lnTo>
                      <a:pt x="43" y="8"/>
                    </a:lnTo>
                    <a:lnTo>
                      <a:pt x="50" y="9"/>
                    </a:lnTo>
                    <a:lnTo>
                      <a:pt x="56" y="11"/>
                    </a:lnTo>
                    <a:lnTo>
                      <a:pt x="63" y="13"/>
                    </a:lnTo>
                    <a:lnTo>
                      <a:pt x="67" y="17"/>
                    </a:lnTo>
                    <a:lnTo>
                      <a:pt x="72" y="21"/>
                    </a:lnTo>
                    <a:lnTo>
                      <a:pt x="75" y="27"/>
                    </a:lnTo>
                    <a:lnTo>
                      <a:pt x="78" y="34"/>
                    </a:lnTo>
                    <a:lnTo>
                      <a:pt x="83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75" name="Freeform 88">
                <a:extLst>
                  <a:ext uri="{FF2B5EF4-FFF2-40B4-BE49-F238E27FC236}">
                    <a16:creationId xmlns:a16="http://schemas.microsoft.com/office/drawing/2014/main" id="{F38BD810-CBD2-38D0-D952-C8E2B5E01A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2" y="1696"/>
                <a:ext cx="9" cy="11"/>
              </a:xfrm>
              <a:custGeom>
                <a:avLst/>
                <a:gdLst>
                  <a:gd name="T0" fmla="*/ 9 w 14"/>
                  <a:gd name="T1" fmla="*/ 0 h 17"/>
                  <a:gd name="T2" fmla="*/ 0 w 14"/>
                  <a:gd name="T3" fmla="*/ 11 h 17"/>
                  <a:gd name="T4" fmla="*/ 9 w 14"/>
                  <a:gd name="T5" fmla="*/ 0 h 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7">
                    <a:moveTo>
                      <a:pt x="14" y="0"/>
                    </a:moveTo>
                    <a:lnTo>
                      <a:pt x="0" y="17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76" name="Freeform 89">
                <a:extLst>
                  <a:ext uri="{FF2B5EF4-FFF2-40B4-BE49-F238E27FC236}">
                    <a16:creationId xmlns:a16="http://schemas.microsoft.com/office/drawing/2014/main" id="{117A1FAB-26B8-1614-55BD-617598D718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" y="1695"/>
                <a:ext cx="12" cy="13"/>
              </a:xfrm>
              <a:custGeom>
                <a:avLst/>
                <a:gdLst>
                  <a:gd name="T0" fmla="*/ 1 w 18"/>
                  <a:gd name="T1" fmla="*/ 12 h 21"/>
                  <a:gd name="T2" fmla="*/ 3 w 18"/>
                  <a:gd name="T3" fmla="*/ 13 h 21"/>
                  <a:gd name="T4" fmla="*/ 12 w 18"/>
                  <a:gd name="T5" fmla="*/ 3 h 21"/>
                  <a:gd name="T6" fmla="*/ 9 w 18"/>
                  <a:gd name="T7" fmla="*/ 0 h 21"/>
                  <a:gd name="T8" fmla="*/ 0 w 18"/>
                  <a:gd name="T9" fmla="*/ 11 h 21"/>
                  <a:gd name="T10" fmla="*/ 1 w 18"/>
                  <a:gd name="T11" fmla="*/ 12 h 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8" h="21">
                    <a:moveTo>
                      <a:pt x="2" y="20"/>
                    </a:moveTo>
                    <a:lnTo>
                      <a:pt x="4" y="21"/>
                    </a:lnTo>
                    <a:lnTo>
                      <a:pt x="18" y="5"/>
                    </a:lnTo>
                    <a:lnTo>
                      <a:pt x="13" y="0"/>
                    </a:lnTo>
                    <a:lnTo>
                      <a:pt x="0" y="18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77" name="Freeform 90">
                <a:extLst>
                  <a:ext uri="{FF2B5EF4-FFF2-40B4-BE49-F238E27FC236}">
                    <a16:creationId xmlns:a16="http://schemas.microsoft.com/office/drawing/2014/main" id="{6FD39C5E-3166-AEC5-9575-BA723B60AB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0" y="1540"/>
                <a:ext cx="62" cy="73"/>
              </a:xfrm>
              <a:custGeom>
                <a:avLst/>
                <a:gdLst>
                  <a:gd name="T0" fmla="*/ 51 w 94"/>
                  <a:gd name="T1" fmla="*/ 73 h 108"/>
                  <a:gd name="T2" fmla="*/ 62 w 94"/>
                  <a:gd name="T3" fmla="*/ 0 h 108"/>
                  <a:gd name="T4" fmla="*/ 0 w 94"/>
                  <a:gd name="T5" fmla="*/ 0 h 108"/>
                  <a:gd name="T6" fmla="*/ 13 w 94"/>
                  <a:gd name="T7" fmla="*/ 73 h 108"/>
                  <a:gd name="T8" fmla="*/ 51 w 94"/>
                  <a:gd name="T9" fmla="*/ 73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4" h="108">
                    <a:moveTo>
                      <a:pt x="78" y="108"/>
                    </a:moveTo>
                    <a:lnTo>
                      <a:pt x="94" y="0"/>
                    </a:lnTo>
                    <a:lnTo>
                      <a:pt x="0" y="0"/>
                    </a:lnTo>
                    <a:lnTo>
                      <a:pt x="20" y="108"/>
                    </a:lnTo>
                    <a:lnTo>
                      <a:pt x="78" y="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78" name="Freeform 91">
                <a:extLst>
                  <a:ext uri="{FF2B5EF4-FFF2-40B4-BE49-F238E27FC236}">
                    <a16:creationId xmlns:a16="http://schemas.microsoft.com/office/drawing/2014/main" id="{5C7874F8-1311-426A-8EF0-F715E2E00C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9" y="1538"/>
                <a:ext cx="16" cy="75"/>
              </a:xfrm>
              <a:custGeom>
                <a:avLst/>
                <a:gdLst>
                  <a:gd name="T0" fmla="*/ 14 w 23"/>
                  <a:gd name="T1" fmla="*/ 3 h 111"/>
                  <a:gd name="T2" fmla="*/ 11 w 23"/>
                  <a:gd name="T3" fmla="*/ 1 h 111"/>
                  <a:gd name="T4" fmla="*/ 0 w 23"/>
                  <a:gd name="T5" fmla="*/ 74 h 111"/>
                  <a:gd name="T6" fmla="*/ 5 w 23"/>
                  <a:gd name="T7" fmla="*/ 75 h 111"/>
                  <a:gd name="T8" fmla="*/ 16 w 23"/>
                  <a:gd name="T9" fmla="*/ 2 h 111"/>
                  <a:gd name="T10" fmla="*/ 14 w 23"/>
                  <a:gd name="T11" fmla="*/ 0 h 111"/>
                  <a:gd name="T12" fmla="*/ 16 w 23"/>
                  <a:gd name="T13" fmla="*/ 2 h 111"/>
                  <a:gd name="T14" fmla="*/ 16 w 23"/>
                  <a:gd name="T15" fmla="*/ 0 h 111"/>
                  <a:gd name="T16" fmla="*/ 14 w 23"/>
                  <a:gd name="T17" fmla="*/ 0 h 111"/>
                  <a:gd name="T18" fmla="*/ 14 w 23"/>
                  <a:gd name="T19" fmla="*/ 3 h 1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3" h="111">
                    <a:moveTo>
                      <a:pt x="20" y="5"/>
                    </a:moveTo>
                    <a:lnTo>
                      <a:pt x="16" y="2"/>
                    </a:lnTo>
                    <a:lnTo>
                      <a:pt x="0" y="110"/>
                    </a:lnTo>
                    <a:lnTo>
                      <a:pt x="7" y="111"/>
                    </a:lnTo>
                    <a:lnTo>
                      <a:pt x="23" y="3"/>
                    </a:lnTo>
                    <a:lnTo>
                      <a:pt x="20" y="0"/>
                    </a:lnTo>
                    <a:lnTo>
                      <a:pt x="23" y="3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2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79" name="Freeform 92">
                <a:extLst>
                  <a:ext uri="{FF2B5EF4-FFF2-40B4-BE49-F238E27FC236}">
                    <a16:creationId xmlns:a16="http://schemas.microsoft.com/office/drawing/2014/main" id="{FF0D5FFA-1326-93D4-3D87-95C7AF7599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8" y="1538"/>
                <a:ext cx="64" cy="4"/>
              </a:xfrm>
              <a:custGeom>
                <a:avLst/>
                <a:gdLst>
                  <a:gd name="T0" fmla="*/ 5 w 97"/>
                  <a:gd name="T1" fmla="*/ 2 h 5"/>
                  <a:gd name="T2" fmla="*/ 2 w 97"/>
                  <a:gd name="T3" fmla="*/ 4 h 5"/>
                  <a:gd name="T4" fmla="*/ 64 w 97"/>
                  <a:gd name="T5" fmla="*/ 4 h 5"/>
                  <a:gd name="T6" fmla="*/ 64 w 97"/>
                  <a:gd name="T7" fmla="*/ 0 h 5"/>
                  <a:gd name="T8" fmla="*/ 2 w 97"/>
                  <a:gd name="T9" fmla="*/ 0 h 5"/>
                  <a:gd name="T10" fmla="*/ 1 w 97"/>
                  <a:gd name="T11" fmla="*/ 2 h 5"/>
                  <a:gd name="T12" fmla="*/ 2 w 97"/>
                  <a:gd name="T13" fmla="*/ 0 h 5"/>
                  <a:gd name="T14" fmla="*/ 0 w 97"/>
                  <a:gd name="T15" fmla="*/ 0 h 5"/>
                  <a:gd name="T16" fmla="*/ 1 w 97"/>
                  <a:gd name="T17" fmla="*/ 2 h 5"/>
                  <a:gd name="T18" fmla="*/ 5 w 97"/>
                  <a:gd name="T19" fmla="*/ 2 h 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7" h="5">
                    <a:moveTo>
                      <a:pt x="7" y="2"/>
                    </a:moveTo>
                    <a:lnTo>
                      <a:pt x="3" y="5"/>
                    </a:lnTo>
                    <a:lnTo>
                      <a:pt x="97" y="5"/>
                    </a:lnTo>
                    <a:lnTo>
                      <a:pt x="97" y="0"/>
                    </a:lnTo>
                    <a:lnTo>
                      <a:pt x="3" y="0"/>
                    </a:lnTo>
                    <a:lnTo>
                      <a:pt x="1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1" y="3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80" name="Freeform 93">
                <a:extLst>
                  <a:ext uri="{FF2B5EF4-FFF2-40B4-BE49-F238E27FC236}">
                    <a16:creationId xmlns:a16="http://schemas.microsoft.com/office/drawing/2014/main" id="{916F11F0-568C-A49E-4404-5FC8BB89FF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9" y="1539"/>
                <a:ext cx="17" cy="76"/>
              </a:xfrm>
              <a:custGeom>
                <a:avLst/>
                <a:gdLst>
                  <a:gd name="T0" fmla="*/ 14 w 26"/>
                  <a:gd name="T1" fmla="*/ 72 h 112"/>
                  <a:gd name="T2" fmla="*/ 17 w 26"/>
                  <a:gd name="T3" fmla="*/ 73 h 112"/>
                  <a:gd name="T4" fmla="*/ 4 w 26"/>
                  <a:gd name="T5" fmla="*/ 0 h 112"/>
                  <a:gd name="T6" fmla="*/ 0 w 26"/>
                  <a:gd name="T7" fmla="*/ 1 h 112"/>
                  <a:gd name="T8" fmla="*/ 12 w 26"/>
                  <a:gd name="T9" fmla="*/ 74 h 112"/>
                  <a:gd name="T10" fmla="*/ 14 w 26"/>
                  <a:gd name="T11" fmla="*/ 76 h 112"/>
                  <a:gd name="T12" fmla="*/ 12 w 26"/>
                  <a:gd name="T13" fmla="*/ 74 h 112"/>
                  <a:gd name="T14" fmla="*/ 12 w 26"/>
                  <a:gd name="T15" fmla="*/ 76 h 112"/>
                  <a:gd name="T16" fmla="*/ 14 w 26"/>
                  <a:gd name="T17" fmla="*/ 76 h 112"/>
                  <a:gd name="T18" fmla="*/ 14 w 26"/>
                  <a:gd name="T19" fmla="*/ 72 h 1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6" h="112">
                    <a:moveTo>
                      <a:pt x="22" y="106"/>
                    </a:moveTo>
                    <a:lnTo>
                      <a:pt x="26" y="108"/>
                    </a:lnTo>
                    <a:lnTo>
                      <a:pt x="6" y="0"/>
                    </a:lnTo>
                    <a:lnTo>
                      <a:pt x="0" y="1"/>
                    </a:lnTo>
                    <a:lnTo>
                      <a:pt x="19" y="109"/>
                    </a:lnTo>
                    <a:lnTo>
                      <a:pt x="22" y="112"/>
                    </a:lnTo>
                    <a:lnTo>
                      <a:pt x="19" y="109"/>
                    </a:lnTo>
                    <a:lnTo>
                      <a:pt x="19" y="112"/>
                    </a:lnTo>
                    <a:lnTo>
                      <a:pt x="22" y="112"/>
                    </a:lnTo>
                    <a:lnTo>
                      <a:pt x="22" y="10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81" name="Freeform 94">
                <a:extLst>
                  <a:ext uri="{FF2B5EF4-FFF2-40B4-BE49-F238E27FC236}">
                    <a16:creationId xmlns:a16="http://schemas.microsoft.com/office/drawing/2014/main" id="{0B31EEA6-C65C-0DDC-A11A-6005DE6B44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3" y="1611"/>
                <a:ext cx="41" cy="4"/>
              </a:xfrm>
              <a:custGeom>
                <a:avLst/>
                <a:gdLst>
                  <a:gd name="T0" fmla="*/ 36 w 61"/>
                  <a:gd name="T1" fmla="*/ 1 h 6"/>
                  <a:gd name="T2" fmla="*/ 39 w 61"/>
                  <a:gd name="T3" fmla="*/ 0 h 6"/>
                  <a:gd name="T4" fmla="*/ 0 w 61"/>
                  <a:gd name="T5" fmla="*/ 0 h 6"/>
                  <a:gd name="T6" fmla="*/ 0 w 61"/>
                  <a:gd name="T7" fmla="*/ 4 h 6"/>
                  <a:gd name="T8" fmla="*/ 39 w 61"/>
                  <a:gd name="T9" fmla="*/ 4 h 6"/>
                  <a:gd name="T10" fmla="*/ 41 w 61"/>
                  <a:gd name="T11" fmla="*/ 2 h 6"/>
                  <a:gd name="T12" fmla="*/ 39 w 61"/>
                  <a:gd name="T13" fmla="*/ 4 h 6"/>
                  <a:gd name="T14" fmla="*/ 41 w 61"/>
                  <a:gd name="T15" fmla="*/ 4 h 6"/>
                  <a:gd name="T16" fmla="*/ 41 w 61"/>
                  <a:gd name="T17" fmla="*/ 2 h 6"/>
                  <a:gd name="T18" fmla="*/ 36 w 61"/>
                  <a:gd name="T19" fmla="*/ 1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1" h="6">
                    <a:moveTo>
                      <a:pt x="54" y="2"/>
                    </a:moveTo>
                    <a:lnTo>
                      <a:pt x="58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58" y="6"/>
                    </a:lnTo>
                    <a:lnTo>
                      <a:pt x="61" y="3"/>
                    </a:lnTo>
                    <a:lnTo>
                      <a:pt x="58" y="6"/>
                    </a:lnTo>
                    <a:lnTo>
                      <a:pt x="61" y="6"/>
                    </a:lnTo>
                    <a:lnTo>
                      <a:pt x="61" y="3"/>
                    </a:lnTo>
                    <a:lnTo>
                      <a:pt x="5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82" name="Freeform 95">
                <a:extLst>
                  <a:ext uri="{FF2B5EF4-FFF2-40B4-BE49-F238E27FC236}">
                    <a16:creationId xmlns:a16="http://schemas.microsoft.com/office/drawing/2014/main" id="{444F429F-2FFE-E023-F9A7-8ACA98F2B4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9" y="1244"/>
                <a:ext cx="43" cy="105"/>
              </a:xfrm>
              <a:custGeom>
                <a:avLst/>
                <a:gdLst>
                  <a:gd name="T0" fmla="*/ 17 w 64"/>
                  <a:gd name="T1" fmla="*/ 105 h 158"/>
                  <a:gd name="T2" fmla="*/ 13 w 64"/>
                  <a:gd name="T3" fmla="*/ 102 h 158"/>
                  <a:gd name="T4" fmla="*/ 9 w 64"/>
                  <a:gd name="T5" fmla="*/ 99 h 158"/>
                  <a:gd name="T6" fmla="*/ 6 w 64"/>
                  <a:gd name="T7" fmla="*/ 94 h 158"/>
                  <a:gd name="T8" fmla="*/ 4 w 64"/>
                  <a:gd name="T9" fmla="*/ 86 h 158"/>
                  <a:gd name="T10" fmla="*/ 2 w 64"/>
                  <a:gd name="T11" fmla="*/ 78 h 158"/>
                  <a:gd name="T12" fmla="*/ 0 w 64"/>
                  <a:gd name="T13" fmla="*/ 69 h 158"/>
                  <a:gd name="T14" fmla="*/ 0 w 64"/>
                  <a:gd name="T15" fmla="*/ 58 h 158"/>
                  <a:gd name="T16" fmla="*/ 0 w 64"/>
                  <a:gd name="T17" fmla="*/ 48 h 158"/>
                  <a:gd name="T18" fmla="*/ 2 w 64"/>
                  <a:gd name="T19" fmla="*/ 38 h 158"/>
                  <a:gd name="T20" fmla="*/ 3 w 64"/>
                  <a:gd name="T21" fmla="*/ 28 h 158"/>
                  <a:gd name="T22" fmla="*/ 5 w 64"/>
                  <a:gd name="T23" fmla="*/ 19 h 158"/>
                  <a:gd name="T24" fmla="*/ 9 w 64"/>
                  <a:gd name="T25" fmla="*/ 13 h 158"/>
                  <a:gd name="T26" fmla="*/ 13 w 64"/>
                  <a:gd name="T27" fmla="*/ 6 h 158"/>
                  <a:gd name="T28" fmla="*/ 16 w 64"/>
                  <a:gd name="T29" fmla="*/ 3 h 158"/>
                  <a:gd name="T30" fmla="*/ 21 w 64"/>
                  <a:gd name="T31" fmla="*/ 0 h 158"/>
                  <a:gd name="T32" fmla="*/ 26 w 64"/>
                  <a:gd name="T33" fmla="*/ 0 h 158"/>
                  <a:gd name="T34" fmla="*/ 30 w 64"/>
                  <a:gd name="T35" fmla="*/ 1 h 158"/>
                  <a:gd name="T36" fmla="*/ 34 w 64"/>
                  <a:gd name="T37" fmla="*/ 6 h 158"/>
                  <a:gd name="T38" fmla="*/ 36 w 64"/>
                  <a:gd name="T39" fmla="*/ 11 h 158"/>
                  <a:gd name="T40" fmla="*/ 39 w 64"/>
                  <a:gd name="T41" fmla="*/ 19 h 158"/>
                  <a:gd name="T42" fmla="*/ 41 w 64"/>
                  <a:gd name="T43" fmla="*/ 27 h 158"/>
                  <a:gd name="T44" fmla="*/ 43 w 64"/>
                  <a:gd name="T45" fmla="*/ 36 h 158"/>
                  <a:gd name="T46" fmla="*/ 43 w 64"/>
                  <a:gd name="T47" fmla="*/ 47 h 158"/>
                  <a:gd name="T48" fmla="*/ 43 w 64"/>
                  <a:gd name="T49" fmla="*/ 58 h 158"/>
                  <a:gd name="T50" fmla="*/ 41 w 64"/>
                  <a:gd name="T51" fmla="*/ 67 h 158"/>
                  <a:gd name="T52" fmla="*/ 40 w 64"/>
                  <a:gd name="T53" fmla="*/ 77 h 158"/>
                  <a:gd name="T54" fmla="*/ 36 w 64"/>
                  <a:gd name="T55" fmla="*/ 86 h 158"/>
                  <a:gd name="T56" fmla="*/ 34 w 64"/>
                  <a:gd name="T57" fmla="*/ 93 h 158"/>
                  <a:gd name="T58" fmla="*/ 30 w 64"/>
                  <a:gd name="T59" fmla="*/ 99 h 158"/>
                  <a:gd name="T60" fmla="*/ 26 w 64"/>
                  <a:gd name="T61" fmla="*/ 102 h 158"/>
                  <a:gd name="T62" fmla="*/ 22 w 64"/>
                  <a:gd name="T63" fmla="*/ 105 h 15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64" h="158">
                    <a:moveTo>
                      <a:pt x="29" y="158"/>
                    </a:moveTo>
                    <a:lnTo>
                      <a:pt x="26" y="158"/>
                    </a:lnTo>
                    <a:lnTo>
                      <a:pt x="22" y="157"/>
                    </a:lnTo>
                    <a:lnTo>
                      <a:pt x="20" y="154"/>
                    </a:lnTo>
                    <a:lnTo>
                      <a:pt x="17" y="152"/>
                    </a:lnTo>
                    <a:lnTo>
                      <a:pt x="14" y="149"/>
                    </a:lnTo>
                    <a:lnTo>
                      <a:pt x="12" y="145"/>
                    </a:lnTo>
                    <a:lnTo>
                      <a:pt x="9" y="141"/>
                    </a:lnTo>
                    <a:lnTo>
                      <a:pt x="7" y="136"/>
                    </a:lnTo>
                    <a:lnTo>
                      <a:pt x="6" y="130"/>
                    </a:lnTo>
                    <a:lnTo>
                      <a:pt x="4" y="125"/>
                    </a:lnTo>
                    <a:lnTo>
                      <a:pt x="3" y="118"/>
                    </a:lnTo>
                    <a:lnTo>
                      <a:pt x="1" y="111"/>
                    </a:lnTo>
                    <a:lnTo>
                      <a:pt x="0" y="104"/>
                    </a:lnTo>
                    <a:lnTo>
                      <a:pt x="0" y="96"/>
                    </a:lnTo>
                    <a:lnTo>
                      <a:pt x="0" y="88"/>
                    </a:lnTo>
                    <a:lnTo>
                      <a:pt x="0" y="80"/>
                    </a:lnTo>
                    <a:lnTo>
                      <a:pt x="0" y="72"/>
                    </a:lnTo>
                    <a:lnTo>
                      <a:pt x="1" y="63"/>
                    </a:lnTo>
                    <a:lnTo>
                      <a:pt x="3" y="57"/>
                    </a:lnTo>
                    <a:lnTo>
                      <a:pt x="4" y="48"/>
                    </a:lnTo>
                    <a:lnTo>
                      <a:pt x="5" y="42"/>
                    </a:lnTo>
                    <a:lnTo>
                      <a:pt x="7" y="35"/>
                    </a:lnTo>
                    <a:lnTo>
                      <a:pt x="8" y="29"/>
                    </a:lnTo>
                    <a:lnTo>
                      <a:pt x="11" y="23"/>
                    </a:lnTo>
                    <a:lnTo>
                      <a:pt x="13" y="19"/>
                    </a:lnTo>
                    <a:lnTo>
                      <a:pt x="16" y="14"/>
                    </a:lnTo>
                    <a:lnTo>
                      <a:pt x="19" y="9"/>
                    </a:lnTo>
                    <a:lnTo>
                      <a:pt x="22" y="6"/>
                    </a:lnTo>
                    <a:lnTo>
                      <a:pt x="24" y="4"/>
                    </a:lnTo>
                    <a:lnTo>
                      <a:pt x="28" y="1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41" y="1"/>
                    </a:lnTo>
                    <a:lnTo>
                      <a:pt x="44" y="2"/>
                    </a:lnTo>
                    <a:lnTo>
                      <a:pt x="46" y="6"/>
                    </a:lnTo>
                    <a:lnTo>
                      <a:pt x="50" y="9"/>
                    </a:lnTo>
                    <a:lnTo>
                      <a:pt x="52" y="13"/>
                    </a:lnTo>
                    <a:lnTo>
                      <a:pt x="54" y="17"/>
                    </a:lnTo>
                    <a:lnTo>
                      <a:pt x="57" y="22"/>
                    </a:lnTo>
                    <a:lnTo>
                      <a:pt x="58" y="28"/>
                    </a:lnTo>
                    <a:lnTo>
                      <a:pt x="59" y="34"/>
                    </a:lnTo>
                    <a:lnTo>
                      <a:pt x="61" y="40"/>
                    </a:lnTo>
                    <a:lnTo>
                      <a:pt x="62" y="47"/>
                    </a:lnTo>
                    <a:lnTo>
                      <a:pt x="64" y="54"/>
                    </a:lnTo>
                    <a:lnTo>
                      <a:pt x="64" y="62"/>
                    </a:lnTo>
                    <a:lnTo>
                      <a:pt x="64" y="70"/>
                    </a:lnTo>
                    <a:lnTo>
                      <a:pt x="64" y="78"/>
                    </a:lnTo>
                    <a:lnTo>
                      <a:pt x="64" y="87"/>
                    </a:lnTo>
                    <a:lnTo>
                      <a:pt x="62" y="95"/>
                    </a:lnTo>
                    <a:lnTo>
                      <a:pt x="61" y="101"/>
                    </a:lnTo>
                    <a:lnTo>
                      <a:pt x="60" y="110"/>
                    </a:lnTo>
                    <a:lnTo>
                      <a:pt x="59" y="116"/>
                    </a:lnTo>
                    <a:lnTo>
                      <a:pt x="57" y="123"/>
                    </a:lnTo>
                    <a:lnTo>
                      <a:pt x="54" y="129"/>
                    </a:lnTo>
                    <a:lnTo>
                      <a:pt x="52" y="135"/>
                    </a:lnTo>
                    <a:lnTo>
                      <a:pt x="50" y="140"/>
                    </a:lnTo>
                    <a:lnTo>
                      <a:pt x="47" y="145"/>
                    </a:lnTo>
                    <a:lnTo>
                      <a:pt x="45" y="149"/>
                    </a:lnTo>
                    <a:lnTo>
                      <a:pt x="42" y="152"/>
                    </a:lnTo>
                    <a:lnTo>
                      <a:pt x="38" y="154"/>
                    </a:lnTo>
                    <a:lnTo>
                      <a:pt x="36" y="157"/>
                    </a:lnTo>
                    <a:lnTo>
                      <a:pt x="32" y="158"/>
                    </a:lnTo>
                    <a:lnTo>
                      <a:pt x="29" y="158"/>
                    </a:lnTo>
                    <a:close/>
                  </a:path>
                </a:pathLst>
              </a:custGeom>
              <a:solidFill>
                <a:srgbClr val="FFBFA3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83" name="Freeform 96">
                <a:extLst>
                  <a:ext uri="{FF2B5EF4-FFF2-40B4-BE49-F238E27FC236}">
                    <a16:creationId xmlns:a16="http://schemas.microsoft.com/office/drawing/2014/main" id="{054D870C-0C69-BCBF-A8D7-A93C585919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6" y="1296"/>
                <a:ext cx="24" cy="59"/>
              </a:xfrm>
              <a:custGeom>
                <a:avLst/>
                <a:gdLst>
                  <a:gd name="T0" fmla="*/ 0 w 36"/>
                  <a:gd name="T1" fmla="*/ 0 h 85"/>
                  <a:gd name="T2" fmla="*/ 0 w 36"/>
                  <a:gd name="T3" fmla="*/ 0 h 85"/>
                  <a:gd name="T4" fmla="*/ 0 w 36"/>
                  <a:gd name="T5" fmla="*/ 6 h 85"/>
                  <a:gd name="T6" fmla="*/ 0 w 36"/>
                  <a:gd name="T7" fmla="*/ 11 h 85"/>
                  <a:gd name="T8" fmla="*/ 1 w 36"/>
                  <a:gd name="T9" fmla="*/ 17 h 85"/>
                  <a:gd name="T10" fmla="*/ 1 w 36"/>
                  <a:gd name="T11" fmla="*/ 22 h 85"/>
                  <a:gd name="T12" fmla="*/ 3 w 36"/>
                  <a:gd name="T13" fmla="*/ 27 h 85"/>
                  <a:gd name="T14" fmla="*/ 3 w 36"/>
                  <a:gd name="T15" fmla="*/ 32 h 85"/>
                  <a:gd name="T16" fmla="*/ 4 w 36"/>
                  <a:gd name="T17" fmla="*/ 35 h 85"/>
                  <a:gd name="T18" fmla="*/ 5 w 36"/>
                  <a:gd name="T19" fmla="*/ 40 h 85"/>
                  <a:gd name="T20" fmla="*/ 7 w 36"/>
                  <a:gd name="T21" fmla="*/ 44 h 85"/>
                  <a:gd name="T22" fmla="*/ 9 w 36"/>
                  <a:gd name="T23" fmla="*/ 48 h 85"/>
                  <a:gd name="T24" fmla="*/ 11 w 36"/>
                  <a:gd name="T25" fmla="*/ 50 h 85"/>
                  <a:gd name="T26" fmla="*/ 13 w 36"/>
                  <a:gd name="T27" fmla="*/ 53 h 85"/>
                  <a:gd name="T28" fmla="*/ 15 w 36"/>
                  <a:gd name="T29" fmla="*/ 56 h 85"/>
                  <a:gd name="T30" fmla="*/ 18 w 36"/>
                  <a:gd name="T31" fmla="*/ 58 h 85"/>
                  <a:gd name="T32" fmla="*/ 21 w 36"/>
                  <a:gd name="T33" fmla="*/ 58 h 85"/>
                  <a:gd name="T34" fmla="*/ 24 w 36"/>
                  <a:gd name="T35" fmla="*/ 59 h 85"/>
                  <a:gd name="T36" fmla="*/ 24 w 36"/>
                  <a:gd name="T37" fmla="*/ 50 h 85"/>
                  <a:gd name="T38" fmla="*/ 23 w 36"/>
                  <a:gd name="T39" fmla="*/ 49 h 85"/>
                  <a:gd name="T40" fmla="*/ 22 w 36"/>
                  <a:gd name="T41" fmla="*/ 49 h 85"/>
                  <a:gd name="T42" fmla="*/ 21 w 36"/>
                  <a:gd name="T43" fmla="*/ 49 h 85"/>
                  <a:gd name="T44" fmla="*/ 19 w 36"/>
                  <a:gd name="T45" fmla="*/ 48 h 85"/>
                  <a:gd name="T46" fmla="*/ 18 w 36"/>
                  <a:gd name="T47" fmla="*/ 45 h 85"/>
                  <a:gd name="T48" fmla="*/ 16 w 36"/>
                  <a:gd name="T49" fmla="*/ 43 h 85"/>
                  <a:gd name="T50" fmla="*/ 15 w 36"/>
                  <a:gd name="T51" fmla="*/ 40 h 85"/>
                  <a:gd name="T52" fmla="*/ 13 w 36"/>
                  <a:gd name="T53" fmla="*/ 37 h 85"/>
                  <a:gd name="T54" fmla="*/ 13 w 36"/>
                  <a:gd name="T55" fmla="*/ 33 h 85"/>
                  <a:gd name="T56" fmla="*/ 12 w 36"/>
                  <a:gd name="T57" fmla="*/ 29 h 85"/>
                  <a:gd name="T58" fmla="*/ 11 w 36"/>
                  <a:gd name="T59" fmla="*/ 25 h 85"/>
                  <a:gd name="T60" fmla="*/ 10 w 36"/>
                  <a:gd name="T61" fmla="*/ 21 h 85"/>
                  <a:gd name="T62" fmla="*/ 9 w 36"/>
                  <a:gd name="T63" fmla="*/ 16 h 85"/>
                  <a:gd name="T64" fmla="*/ 9 w 36"/>
                  <a:gd name="T65" fmla="*/ 11 h 85"/>
                  <a:gd name="T66" fmla="*/ 9 w 36"/>
                  <a:gd name="T67" fmla="*/ 6 h 85"/>
                  <a:gd name="T68" fmla="*/ 9 w 36"/>
                  <a:gd name="T69" fmla="*/ 0 h 85"/>
                  <a:gd name="T70" fmla="*/ 9 w 36"/>
                  <a:gd name="T71" fmla="*/ 0 h 85"/>
                  <a:gd name="T72" fmla="*/ 0 w 36"/>
                  <a:gd name="T73" fmla="*/ 0 h 8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36" h="85">
                    <a:moveTo>
                      <a:pt x="0" y="0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0" y="16"/>
                    </a:lnTo>
                    <a:lnTo>
                      <a:pt x="1" y="24"/>
                    </a:lnTo>
                    <a:lnTo>
                      <a:pt x="1" y="32"/>
                    </a:lnTo>
                    <a:lnTo>
                      <a:pt x="4" y="39"/>
                    </a:lnTo>
                    <a:lnTo>
                      <a:pt x="5" y="46"/>
                    </a:lnTo>
                    <a:lnTo>
                      <a:pt x="6" y="51"/>
                    </a:lnTo>
                    <a:lnTo>
                      <a:pt x="8" y="58"/>
                    </a:lnTo>
                    <a:lnTo>
                      <a:pt x="11" y="64"/>
                    </a:lnTo>
                    <a:lnTo>
                      <a:pt x="13" y="69"/>
                    </a:lnTo>
                    <a:lnTo>
                      <a:pt x="16" y="72"/>
                    </a:lnTo>
                    <a:lnTo>
                      <a:pt x="20" y="77"/>
                    </a:lnTo>
                    <a:lnTo>
                      <a:pt x="22" y="80"/>
                    </a:lnTo>
                    <a:lnTo>
                      <a:pt x="27" y="83"/>
                    </a:lnTo>
                    <a:lnTo>
                      <a:pt x="31" y="84"/>
                    </a:lnTo>
                    <a:lnTo>
                      <a:pt x="36" y="85"/>
                    </a:lnTo>
                    <a:lnTo>
                      <a:pt x="36" y="72"/>
                    </a:lnTo>
                    <a:lnTo>
                      <a:pt x="34" y="71"/>
                    </a:lnTo>
                    <a:lnTo>
                      <a:pt x="33" y="71"/>
                    </a:lnTo>
                    <a:lnTo>
                      <a:pt x="31" y="70"/>
                    </a:lnTo>
                    <a:lnTo>
                      <a:pt x="29" y="69"/>
                    </a:lnTo>
                    <a:lnTo>
                      <a:pt x="27" y="65"/>
                    </a:lnTo>
                    <a:lnTo>
                      <a:pt x="24" y="62"/>
                    </a:lnTo>
                    <a:lnTo>
                      <a:pt x="22" y="58"/>
                    </a:lnTo>
                    <a:lnTo>
                      <a:pt x="20" y="54"/>
                    </a:lnTo>
                    <a:lnTo>
                      <a:pt x="19" y="48"/>
                    </a:lnTo>
                    <a:lnTo>
                      <a:pt x="18" y="42"/>
                    </a:lnTo>
                    <a:lnTo>
                      <a:pt x="16" y="36"/>
                    </a:lnTo>
                    <a:lnTo>
                      <a:pt x="15" y="30"/>
                    </a:lnTo>
                    <a:lnTo>
                      <a:pt x="14" y="23"/>
                    </a:lnTo>
                    <a:lnTo>
                      <a:pt x="13" y="16"/>
                    </a:lnTo>
                    <a:lnTo>
                      <a:pt x="13" y="8"/>
                    </a:lnTo>
                    <a:lnTo>
                      <a:pt x="1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84" name="Freeform 97">
                <a:extLst>
                  <a:ext uri="{FF2B5EF4-FFF2-40B4-BE49-F238E27FC236}">
                    <a16:creationId xmlns:a16="http://schemas.microsoft.com/office/drawing/2014/main" id="{05E20D32-6259-9936-ABED-319D275070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6" y="1239"/>
                <a:ext cx="26" cy="57"/>
              </a:xfrm>
              <a:custGeom>
                <a:avLst/>
                <a:gdLst>
                  <a:gd name="T0" fmla="*/ 26 w 42"/>
                  <a:gd name="T1" fmla="*/ 0 h 87"/>
                  <a:gd name="T2" fmla="*/ 26 w 42"/>
                  <a:gd name="T3" fmla="*/ 0 h 87"/>
                  <a:gd name="T4" fmla="*/ 22 w 42"/>
                  <a:gd name="T5" fmla="*/ 1 h 87"/>
                  <a:gd name="T6" fmla="*/ 20 w 42"/>
                  <a:gd name="T7" fmla="*/ 2 h 87"/>
                  <a:gd name="T8" fmla="*/ 17 w 42"/>
                  <a:gd name="T9" fmla="*/ 3 h 87"/>
                  <a:gd name="T10" fmla="*/ 15 w 42"/>
                  <a:gd name="T11" fmla="*/ 5 h 87"/>
                  <a:gd name="T12" fmla="*/ 13 w 42"/>
                  <a:gd name="T13" fmla="*/ 9 h 87"/>
                  <a:gd name="T14" fmla="*/ 11 w 42"/>
                  <a:gd name="T15" fmla="*/ 11 h 87"/>
                  <a:gd name="T16" fmla="*/ 9 w 42"/>
                  <a:gd name="T17" fmla="*/ 15 h 87"/>
                  <a:gd name="T18" fmla="*/ 7 w 42"/>
                  <a:gd name="T19" fmla="*/ 18 h 87"/>
                  <a:gd name="T20" fmla="*/ 6 w 42"/>
                  <a:gd name="T21" fmla="*/ 22 h 87"/>
                  <a:gd name="T22" fmla="*/ 5 w 42"/>
                  <a:gd name="T23" fmla="*/ 27 h 87"/>
                  <a:gd name="T24" fmla="*/ 4 w 42"/>
                  <a:gd name="T25" fmla="*/ 31 h 87"/>
                  <a:gd name="T26" fmla="*/ 2 w 42"/>
                  <a:gd name="T27" fmla="*/ 35 h 87"/>
                  <a:gd name="T28" fmla="*/ 2 w 42"/>
                  <a:gd name="T29" fmla="*/ 41 h 87"/>
                  <a:gd name="T30" fmla="*/ 1 w 42"/>
                  <a:gd name="T31" fmla="*/ 45 h 87"/>
                  <a:gd name="T32" fmla="*/ 1 w 42"/>
                  <a:gd name="T33" fmla="*/ 52 h 87"/>
                  <a:gd name="T34" fmla="*/ 0 w 42"/>
                  <a:gd name="T35" fmla="*/ 57 h 87"/>
                  <a:gd name="T36" fmla="*/ 8 w 42"/>
                  <a:gd name="T37" fmla="*/ 57 h 87"/>
                  <a:gd name="T38" fmla="*/ 9 w 42"/>
                  <a:gd name="T39" fmla="*/ 52 h 87"/>
                  <a:gd name="T40" fmla="*/ 9 w 42"/>
                  <a:gd name="T41" fmla="*/ 47 h 87"/>
                  <a:gd name="T42" fmla="*/ 9 w 42"/>
                  <a:gd name="T43" fmla="*/ 43 h 87"/>
                  <a:gd name="T44" fmla="*/ 11 w 42"/>
                  <a:gd name="T45" fmla="*/ 38 h 87"/>
                  <a:gd name="T46" fmla="*/ 12 w 42"/>
                  <a:gd name="T47" fmla="*/ 33 h 87"/>
                  <a:gd name="T48" fmla="*/ 12 w 42"/>
                  <a:gd name="T49" fmla="*/ 29 h 87"/>
                  <a:gd name="T50" fmla="*/ 14 w 42"/>
                  <a:gd name="T51" fmla="*/ 25 h 87"/>
                  <a:gd name="T52" fmla="*/ 15 w 42"/>
                  <a:gd name="T53" fmla="*/ 22 h 87"/>
                  <a:gd name="T54" fmla="*/ 16 w 42"/>
                  <a:gd name="T55" fmla="*/ 18 h 87"/>
                  <a:gd name="T56" fmla="*/ 18 w 42"/>
                  <a:gd name="T57" fmla="*/ 15 h 87"/>
                  <a:gd name="T58" fmla="*/ 19 w 42"/>
                  <a:gd name="T59" fmla="*/ 14 h 87"/>
                  <a:gd name="T60" fmla="*/ 21 w 42"/>
                  <a:gd name="T61" fmla="*/ 11 h 87"/>
                  <a:gd name="T62" fmla="*/ 22 w 42"/>
                  <a:gd name="T63" fmla="*/ 10 h 87"/>
                  <a:gd name="T64" fmla="*/ 24 w 42"/>
                  <a:gd name="T65" fmla="*/ 9 h 87"/>
                  <a:gd name="T66" fmla="*/ 25 w 42"/>
                  <a:gd name="T67" fmla="*/ 9 h 87"/>
                  <a:gd name="T68" fmla="*/ 26 w 42"/>
                  <a:gd name="T69" fmla="*/ 9 h 87"/>
                  <a:gd name="T70" fmla="*/ 26 w 42"/>
                  <a:gd name="T71" fmla="*/ 9 h 87"/>
                  <a:gd name="T72" fmla="*/ 26 w 42"/>
                  <a:gd name="T73" fmla="*/ 0 h 8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42" h="87">
                    <a:moveTo>
                      <a:pt x="42" y="0"/>
                    </a:moveTo>
                    <a:lnTo>
                      <a:pt x="42" y="0"/>
                    </a:lnTo>
                    <a:lnTo>
                      <a:pt x="36" y="1"/>
                    </a:lnTo>
                    <a:lnTo>
                      <a:pt x="33" y="3"/>
                    </a:lnTo>
                    <a:lnTo>
                      <a:pt x="28" y="5"/>
                    </a:lnTo>
                    <a:lnTo>
                      <a:pt x="24" y="8"/>
                    </a:lnTo>
                    <a:lnTo>
                      <a:pt x="21" y="13"/>
                    </a:lnTo>
                    <a:lnTo>
                      <a:pt x="18" y="17"/>
                    </a:lnTo>
                    <a:lnTo>
                      <a:pt x="15" y="23"/>
                    </a:lnTo>
                    <a:lnTo>
                      <a:pt x="12" y="28"/>
                    </a:lnTo>
                    <a:lnTo>
                      <a:pt x="10" y="34"/>
                    </a:lnTo>
                    <a:lnTo>
                      <a:pt x="8" y="41"/>
                    </a:lnTo>
                    <a:lnTo>
                      <a:pt x="6" y="47"/>
                    </a:lnTo>
                    <a:lnTo>
                      <a:pt x="4" y="54"/>
                    </a:lnTo>
                    <a:lnTo>
                      <a:pt x="3" y="62"/>
                    </a:lnTo>
                    <a:lnTo>
                      <a:pt x="1" y="69"/>
                    </a:lnTo>
                    <a:lnTo>
                      <a:pt x="1" y="79"/>
                    </a:lnTo>
                    <a:lnTo>
                      <a:pt x="0" y="87"/>
                    </a:lnTo>
                    <a:lnTo>
                      <a:pt x="13" y="87"/>
                    </a:lnTo>
                    <a:lnTo>
                      <a:pt x="14" y="79"/>
                    </a:lnTo>
                    <a:lnTo>
                      <a:pt x="14" y="72"/>
                    </a:lnTo>
                    <a:lnTo>
                      <a:pt x="15" y="65"/>
                    </a:lnTo>
                    <a:lnTo>
                      <a:pt x="18" y="58"/>
                    </a:lnTo>
                    <a:lnTo>
                      <a:pt x="19" y="51"/>
                    </a:lnTo>
                    <a:lnTo>
                      <a:pt x="20" y="44"/>
                    </a:lnTo>
                    <a:lnTo>
                      <a:pt x="22" y="38"/>
                    </a:lnTo>
                    <a:lnTo>
                      <a:pt x="24" y="34"/>
                    </a:lnTo>
                    <a:lnTo>
                      <a:pt x="26" y="28"/>
                    </a:lnTo>
                    <a:lnTo>
                      <a:pt x="29" y="23"/>
                    </a:lnTo>
                    <a:lnTo>
                      <a:pt x="31" y="21"/>
                    </a:lnTo>
                    <a:lnTo>
                      <a:pt x="34" y="17"/>
                    </a:lnTo>
                    <a:lnTo>
                      <a:pt x="36" y="15"/>
                    </a:lnTo>
                    <a:lnTo>
                      <a:pt x="38" y="14"/>
                    </a:lnTo>
                    <a:lnTo>
                      <a:pt x="41" y="13"/>
                    </a:lnTo>
                    <a:lnTo>
                      <a:pt x="42" y="13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85" name="Freeform 98">
                <a:extLst>
                  <a:ext uri="{FF2B5EF4-FFF2-40B4-BE49-F238E27FC236}">
                    <a16:creationId xmlns:a16="http://schemas.microsoft.com/office/drawing/2014/main" id="{B12C397F-55F4-2A66-FF5A-2256275DFA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2" y="1239"/>
                <a:ext cx="24" cy="57"/>
              </a:xfrm>
              <a:custGeom>
                <a:avLst/>
                <a:gdLst>
                  <a:gd name="T0" fmla="*/ 24 w 35"/>
                  <a:gd name="T1" fmla="*/ 57 h 85"/>
                  <a:gd name="T2" fmla="*/ 24 w 35"/>
                  <a:gd name="T3" fmla="*/ 57 h 85"/>
                  <a:gd name="T4" fmla="*/ 24 w 35"/>
                  <a:gd name="T5" fmla="*/ 52 h 85"/>
                  <a:gd name="T6" fmla="*/ 24 w 35"/>
                  <a:gd name="T7" fmla="*/ 46 h 85"/>
                  <a:gd name="T8" fmla="*/ 23 w 35"/>
                  <a:gd name="T9" fmla="*/ 41 h 85"/>
                  <a:gd name="T10" fmla="*/ 23 w 35"/>
                  <a:gd name="T11" fmla="*/ 36 h 85"/>
                  <a:gd name="T12" fmla="*/ 22 w 35"/>
                  <a:gd name="T13" fmla="*/ 31 h 85"/>
                  <a:gd name="T14" fmla="*/ 21 w 35"/>
                  <a:gd name="T15" fmla="*/ 26 h 85"/>
                  <a:gd name="T16" fmla="*/ 20 w 35"/>
                  <a:gd name="T17" fmla="*/ 21 h 85"/>
                  <a:gd name="T18" fmla="*/ 19 w 35"/>
                  <a:gd name="T19" fmla="*/ 18 h 85"/>
                  <a:gd name="T20" fmla="*/ 17 w 35"/>
                  <a:gd name="T21" fmla="*/ 14 h 85"/>
                  <a:gd name="T22" fmla="*/ 15 w 35"/>
                  <a:gd name="T23" fmla="*/ 11 h 85"/>
                  <a:gd name="T24" fmla="*/ 13 w 35"/>
                  <a:gd name="T25" fmla="*/ 8 h 85"/>
                  <a:gd name="T26" fmla="*/ 11 w 35"/>
                  <a:gd name="T27" fmla="*/ 5 h 85"/>
                  <a:gd name="T28" fmla="*/ 8 w 35"/>
                  <a:gd name="T29" fmla="*/ 3 h 85"/>
                  <a:gd name="T30" fmla="*/ 6 w 35"/>
                  <a:gd name="T31" fmla="*/ 2 h 85"/>
                  <a:gd name="T32" fmla="*/ 3 w 35"/>
                  <a:gd name="T33" fmla="*/ 0 h 85"/>
                  <a:gd name="T34" fmla="*/ 0 w 35"/>
                  <a:gd name="T35" fmla="*/ 0 h 85"/>
                  <a:gd name="T36" fmla="*/ 0 w 35"/>
                  <a:gd name="T37" fmla="*/ 9 h 85"/>
                  <a:gd name="T38" fmla="*/ 1 w 35"/>
                  <a:gd name="T39" fmla="*/ 9 h 85"/>
                  <a:gd name="T40" fmla="*/ 2 w 35"/>
                  <a:gd name="T41" fmla="*/ 9 h 85"/>
                  <a:gd name="T42" fmla="*/ 3 w 35"/>
                  <a:gd name="T43" fmla="*/ 10 h 85"/>
                  <a:gd name="T44" fmla="*/ 5 w 35"/>
                  <a:gd name="T45" fmla="*/ 11 h 85"/>
                  <a:gd name="T46" fmla="*/ 6 w 35"/>
                  <a:gd name="T47" fmla="*/ 13 h 85"/>
                  <a:gd name="T48" fmla="*/ 8 w 35"/>
                  <a:gd name="T49" fmla="*/ 15 h 85"/>
                  <a:gd name="T50" fmla="*/ 8 w 35"/>
                  <a:gd name="T51" fmla="*/ 18 h 85"/>
                  <a:gd name="T52" fmla="*/ 10 w 35"/>
                  <a:gd name="T53" fmla="*/ 21 h 85"/>
                  <a:gd name="T54" fmla="*/ 12 w 35"/>
                  <a:gd name="T55" fmla="*/ 25 h 85"/>
                  <a:gd name="T56" fmla="*/ 12 w 35"/>
                  <a:gd name="T57" fmla="*/ 28 h 85"/>
                  <a:gd name="T58" fmla="*/ 13 w 35"/>
                  <a:gd name="T59" fmla="*/ 33 h 85"/>
                  <a:gd name="T60" fmla="*/ 14 w 35"/>
                  <a:gd name="T61" fmla="*/ 37 h 85"/>
                  <a:gd name="T62" fmla="*/ 15 w 35"/>
                  <a:gd name="T63" fmla="*/ 42 h 85"/>
                  <a:gd name="T64" fmla="*/ 15 w 35"/>
                  <a:gd name="T65" fmla="*/ 46 h 85"/>
                  <a:gd name="T66" fmla="*/ 15 w 35"/>
                  <a:gd name="T67" fmla="*/ 52 h 85"/>
                  <a:gd name="T68" fmla="*/ 15 w 35"/>
                  <a:gd name="T69" fmla="*/ 57 h 85"/>
                  <a:gd name="T70" fmla="*/ 15 w 35"/>
                  <a:gd name="T71" fmla="*/ 57 h 85"/>
                  <a:gd name="T72" fmla="*/ 24 w 35"/>
                  <a:gd name="T73" fmla="*/ 57 h 8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35" h="85">
                    <a:moveTo>
                      <a:pt x="35" y="85"/>
                    </a:moveTo>
                    <a:lnTo>
                      <a:pt x="35" y="85"/>
                    </a:lnTo>
                    <a:lnTo>
                      <a:pt x="35" y="77"/>
                    </a:lnTo>
                    <a:lnTo>
                      <a:pt x="35" y="69"/>
                    </a:lnTo>
                    <a:lnTo>
                      <a:pt x="34" y="61"/>
                    </a:lnTo>
                    <a:lnTo>
                      <a:pt x="33" y="53"/>
                    </a:lnTo>
                    <a:lnTo>
                      <a:pt x="32" y="46"/>
                    </a:lnTo>
                    <a:lnTo>
                      <a:pt x="31" y="39"/>
                    </a:lnTo>
                    <a:lnTo>
                      <a:pt x="29" y="32"/>
                    </a:lnTo>
                    <a:lnTo>
                      <a:pt x="27" y="27"/>
                    </a:lnTo>
                    <a:lnTo>
                      <a:pt x="25" y="21"/>
                    </a:lnTo>
                    <a:lnTo>
                      <a:pt x="22" y="16"/>
                    </a:lnTo>
                    <a:lnTo>
                      <a:pt x="19" y="12"/>
                    </a:lnTo>
                    <a:lnTo>
                      <a:pt x="16" y="8"/>
                    </a:lnTo>
                    <a:lnTo>
                      <a:pt x="12" y="5"/>
                    </a:lnTo>
                    <a:lnTo>
                      <a:pt x="9" y="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3"/>
                    </a:lnTo>
                    <a:lnTo>
                      <a:pt x="1" y="14"/>
                    </a:lnTo>
                    <a:lnTo>
                      <a:pt x="3" y="14"/>
                    </a:lnTo>
                    <a:lnTo>
                      <a:pt x="4" y="15"/>
                    </a:lnTo>
                    <a:lnTo>
                      <a:pt x="7" y="16"/>
                    </a:lnTo>
                    <a:lnTo>
                      <a:pt x="9" y="20"/>
                    </a:lnTo>
                    <a:lnTo>
                      <a:pt x="11" y="23"/>
                    </a:lnTo>
                    <a:lnTo>
                      <a:pt x="12" y="27"/>
                    </a:lnTo>
                    <a:lnTo>
                      <a:pt x="15" y="31"/>
                    </a:lnTo>
                    <a:lnTo>
                      <a:pt x="17" y="37"/>
                    </a:lnTo>
                    <a:lnTo>
                      <a:pt x="18" y="42"/>
                    </a:lnTo>
                    <a:lnTo>
                      <a:pt x="19" y="49"/>
                    </a:lnTo>
                    <a:lnTo>
                      <a:pt x="21" y="55"/>
                    </a:lnTo>
                    <a:lnTo>
                      <a:pt x="22" y="62"/>
                    </a:lnTo>
                    <a:lnTo>
                      <a:pt x="22" y="69"/>
                    </a:lnTo>
                    <a:lnTo>
                      <a:pt x="22" y="77"/>
                    </a:lnTo>
                    <a:lnTo>
                      <a:pt x="22" y="85"/>
                    </a:lnTo>
                    <a:lnTo>
                      <a:pt x="35" y="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86" name="Freeform 99">
                <a:extLst>
                  <a:ext uri="{FF2B5EF4-FFF2-40B4-BE49-F238E27FC236}">
                    <a16:creationId xmlns:a16="http://schemas.microsoft.com/office/drawing/2014/main" id="{54818E26-C2BF-5243-B9F8-E83B64E681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0" y="1296"/>
                <a:ext cx="26" cy="59"/>
              </a:xfrm>
              <a:custGeom>
                <a:avLst/>
                <a:gdLst>
                  <a:gd name="T0" fmla="*/ 0 w 41"/>
                  <a:gd name="T1" fmla="*/ 59 h 87"/>
                  <a:gd name="T2" fmla="*/ 0 w 41"/>
                  <a:gd name="T3" fmla="*/ 59 h 87"/>
                  <a:gd name="T4" fmla="*/ 3 w 41"/>
                  <a:gd name="T5" fmla="*/ 58 h 87"/>
                  <a:gd name="T6" fmla="*/ 6 w 41"/>
                  <a:gd name="T7" fmla="*/ 58 h 87"/>
                  <a:gd name="T8" fmla="*/ 9 w 41"/>
                  <a:gd name="T9" fmla="*/ 55 h 87"/>
                  <a:gd name="T10" fmla="*/ 11 w 41"/>
                  <a:gd name="T11" fmla="*/ 54 h 87"/>
                  <a:gd name="T12" fmla="*/ 13 w 41"/>
                  <a:gd name="T13" fmla="*/ 50 h 87"/>
                  <a:gd name="T14" fmla="*/ 15 w 41"/>
                  <a:gd name="T15" fmla="*/ 47 h 87"/>
                  <a:gd name="T16" fmla="*/ 17 w 41"/>
                  <a:gd name="T17" fmla="*/ 44 h 87"/>
                  <a:gd name="T18" fmla="*/ 19 w 41"/>
                  <a:gd name="T19" fmla="*/ 40 h 87"/>
                  <a:gd name="T20" fmla="*/ 20 w 41"/>
                  <a:gd name="T21" fmla="*/ 36 h 87"/>
                  <a:gd name="T22" fmla="*/ 21 w 41"/>
                  <a:gd name="T23" fmla="*/ 32 h 87"/>
                  <a:gd name="T24" fmla="*/ 23 w 41"/>
                  <a:gd name="T25" fmla="*/ 27 h 87"/>
                  <a:gd name="T26" fmla="*/ 23 w 41"/>
                  <a:gd name="T27" fmla="*/ 22 h 87"/>
                  <a:gd name="T28" fmla="*/ 25 w 41"/>
                  <a:gd name="T29" fmla="*/ 17 h 87"/>
                  <a:gd name="T30" fmla="*/ 25 w 41"/>
                  <a:gd name="T31" fmla="*/ 12 h 87"/>
                  <a:gd name="T32" fmla="*/ 25 w 41"/>
                  <a:gd name="T33" fmla="*/ 7 h 87"/>
                  <a:gd name="T34" fmla="*/ 26 w 41"/>
                  <a:gd name="T35" fmla="*/ 0 h 87"/>
                  <a:gd name="T36" fmla="*/ 18 w 41"/>
                  <a:gd name="T37" fmla="*/ 0 h 87"/>
                  <a:gd name="T38" fmla="*/ 18 w 41"/>
                  <a:gd name="T39" fmla="*/ 6 h 87"/>
                  <a:gd name="T40" fmla="*/ 17 w 41"/>
                  <a:gd name="T41" fmla="*/ 10 h 87"/>
                  <a:gd name="T42" fmla="*/ 16 w 41"/>
                  <a:gd name="T43" fmla="*/ 16 h 87"/>
                  <a:gd name="T44" fmla="*/ 15 w 41"/>
                  <a:gd name="T45" fmla="*/ 20 h 87"/>
                  <a:gd name="T46" fmla="*/ 15 w 41"/>
                  <a:gd name="T47" fmla="*/ 25 h 87"/>
                  <a:gd name="T48" fmla="*/ 14 w 41"/>
                  <a:gd name="T49" fmla="*/ 29 h 87"/>
                  <a:gd name="T50" fmla="*/ 13 w 41"/>
                  <a:gd name="T51" fmla="*/ 33 h 87"/>
                  <a:gd name="T52" fmla="*/ 11 w 41"/>
                  <a:gd name="T53" fmla="*/ 36 h 87"/>
                  <a:gd name="T54" fmla="*/ 10 w 41"/>
                  <a:gd name="T55" fmla="*/ 40 h 87"/>
                  <a:gd name="T56" fmla="*/ 8 w 41"/>
                  <a:gd name="T57" fmla="*/ 43 h 87"/>
                  <a:gd name="T58" fmla="*/ 6 w 41"/>
                  <a:gd name="T59" fmla="*/ 45 h 87"/>
                  <a:gd name="T60" fmla="*/ 5 w 41"/>
                  <a:gd name="T61" fmla="*/ 47 h 87"/>
                  <a:gd name="T62" fmla="*/ 4 w 41"/>
                  <a:gd name="T63" fmla="*/ 49 h 87"/>
                  <a:gd name="T64" fmla="*/ 2 w 41"/>
                  <a:gd name="T65" fmla="*/ 49 h 87"/>
                  <a:gd name="T66" fmla="*/ 1 w 41"/>
                  <a:gd name="T67" fmla="*/ 50 h 87"/>
                  <a:gd name="T68" fmla="*/ 0 w 41"/>
                  <a:gd name="T69" fmla="*/ 50 h 87"/>
                  <a:gd name="T70" fmla="*/ 0 w 41"/>
                  <a:gd name="T71" fmla="*/ 50 h 87"/>
                  <a:gd name="T72" fmla="*/ 0 w 41"/>
                  <a:gd name="T73" fmla="*/ 59 h 8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41" h="87">
                    <a:moveTo>
                      <a:pt x="0" y="87"/>
                    </a:moveTo>
                    <a:lnTo>
                      <a:pt x="0" y="87"/>
                    </a:lnTo>
                    <a:lnTo>
                      <a:pt x="5" y="86"/>
                    </a:lnTo>
                    <a:lnTo>
                      <a:pt x="9" y="85"/>
                    </a:lnTo>
                    <a:lnTo>
                      <a:pt x="14" y="81"/>
                    </a:lnTo>
                    <a:lnTo>
                      <a:pt x="17" y="79"/>
                    </a:lnTo>
                    <a:lnTo>
                      <a:pt x="21" y="74"/>
                    </a:lnTo>
                    <a:lnTo>
                      <a:pt x="24" y="70"/>
                    </a:lnTo>
                    <a:lnTo>
                      <a:pt x="27" y="65"/>
                    </a:lnTo>
                    <a:lnTo>
                      <a:pt x="30" y="59"/>
                    </a:lnTo>
                    <a:lnTo>
                      <a:pt x="32" y="53"/>
                    </a:lnTo>
                    <a:lnTo>
                      <a:pt x="33" y="47"/>
                    </a:lnTo>
                    <a:lnTo>
                      <a:pt x="36" y="40"/>
                    </a:lnTo>
                    <a:lnTo>
                      <a:pt x="37" y="33"/>
                    </a:lnTo>
                    <a:lnTo>
                      <a:pt x="39" y="25"/>
                    </a:lnTo>
                    <a:lnTo>
                      <a:pt x="39" y="18"/>
                    </a:lnTo>
                    <a:lnTo>
                      <a:pt x="40" y="10"/>
                    </a:lnTo>
                    <a:lnTo>
                      <a:pt x="41" y="0"/>
                    </a:lnTo>
                    <a:lnTo>
                      <a:pt x="28" y="0"/>
                    </a:lnTo>
                    <a:lnTo>
                      <a:pt x="28" y="9"/>
                    </a:lnTo>
                    <a:lnTo>
                      <a:pt x="27" y="15"/>
                    </a:lnTo>
                    <a:lnTo>
                      <a:pt x="25" y="23"/>
                    </a:lnTo>
                    <a:lnTo>
                      <a:pt x="24" y="30"/>
                    </a:lnTo>
                    <a:lnTo>
                      <a:pt x="23" y="37"/>
                    </a:lnTo>
                    <a:lnTo>
                      <a:pt x="22" y="43"/>
                    </a:lnTo>
                    <a:lnTo>
                      <a:pt x="20" y="49"/>
                    </a:lnTo>
                    <a:lnTo>
                      <a:pt x="17" y="53"/>
                    </a:lnTo>
                    <a:lnTo>
                      <a:pt x="15" y="59"/>
                    </a:lnTo>
                    <a:lnTo>
                      <a:pt x="13" y="64"/>
                    </a:lnTo>
                    <a:lnTo>
                      <a:pt x="10" y="66"/>
                    </a:lnTo>
                    <a:lnTo>
                      <a:pt x="8" y="70"/>
                    </a:lnTo>
                    <a:lnTo>
                      <a:pt x="6" y="72"/>
                    </a:lnTo>
                    <a:lnTo>
                      <a:pt x="3" y="72"/>
                    </a:lnTo>
                    <a:lnTo>
                      <a:pt x="1" y="74"/>
                    </a:lnTo>
                    <a:lnTo>
                      <a:pt x="0" y="74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87" name="Freeform 100">
                <a:extLst>
                  <a:ext uri="{FF2B5EF4-FFF2-40B4-BE49-F238E27FC236}">
                    <a16:creationId xmlns:a16="http://schemas.microsoft.com/office/drawing/2014/main" id="{32A75D76-2FA6-2DE6-435E-E0AF1EB976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6" y="1301"/>
                <a:ext cx="62" cy="97"/>
              </a:xfrm>
              <a:custGeom>
                <a:avLst/>
                <a:gdLst>
                  <a:gd name="T0" fmla="*/ 56 w 93"/>
                  <a:gd name="T1" fmla="*/ 96 h 143"/>
                  <a:gd name="T2" fmla="*/ 52 w 93"/>
                  <a:gd name="T3" fmla="*/ 97 h 143"/>
                  <a:gd name="T4" fmla="*/ 47 w 93"/>
                  <a:gd name="T5" fmla="*/ 96 h 143"/>
                  <a:gd name="T6" fmla="*/ 42 w 93"/>
                  <a:gd name="T7" fmla="*/ 94 h 143"/>
                  <a:gd name="T8" fmla="*/ 36 w 93"/>
                  <a:gd name="T9" fmla="*/ 90 h 143"/>
                  <a:gd name="T10" fmla="*/ 30 w 93"/>
                  <a:gd name="T11" fmla="*/ 85 h 143"/>
                  <a:gd name="T12" fmla="*/ 24 w 93"/>
                  <a:gd name="T13" fmla="*/ 77 h 143"/>
                  <a:gd name="T14" fmla="*/ 19 w 93"/>
                  <a:gd name="T15" fmla="*/ 69 h 143"/>
                  <a:gd name="T16" fmla="*/ 13 w 93"/>
                  <a:gd name="T17" fmla="*/ 60 h 143"/>
                  <a:gd name="T18" fmla="*/ 10 w 93"/>
                  <a:gd name="T19" fmla="*/ 55 h 143"/>
                  <a:gd name="T20" fmla="*/ 9 w 93"/>
                  <a:gd name="T21" fmla="*/ 50 h 143"/>
                  <a:gd name="T22" fmla="*/ 6 w 93"/>
                  <a:gd name="T23" fmla="*/ 45 h 143"/>
                  <a:gd name="T24" fmla="*/ 5 w 93"/>
                  <a:gd name="T25" fmla="*/ 41 h 143"/>
                  <a:gd name="T26" fmla="*/ 3 w 93"/>
                  <a:gd name="T27" fmla="*/ 36 h 143"/>
                  <a:gd name="T28" fmla="*/ 2 w 93"/>
                  <a:gd name="T29" fmla="*/ 31 h 143"/>
                  <a:gd name="T30" fmla="*/ 1 w 93"/>
                  <a:gd name="T31" fmla="*/ 28 h 143"/>
                  <a:gd name="T32" fmla="*/ 1 w 93"/>
                  <a:gd name="T33" fmla="*/ 24 h 143"/>
                  <a:gd name="T34" fmla="*/ 0 w 93"/>
                  <a:gd name="T35" fmla="*/ 19 h 143"/>
                  <a:gd name="T36" fmla="*/ 0 w 93"/>
                  <a:gd name="T37" fmla="*/ 16 h 143"/>
                  <a:gd name="T38" fmla="*/ 0 w 93"/>
                  <a:gd name="T39" fmla="*/ 13 h 143"/>
                  <a:gd name="T40" fmla="*/ 1 w 93"/>
                  <a:gd name="T41" fmla="*/ 9 h 143"/>
                  <a:gd name="T42" fmla="*/ 1 w 93"/>
                  <a:gd name="T43" fmla="*/ 7 h 143"/>
                  <a:gd name="T44" fmla="*/ 2 w 93"/>
                  <a:gd name="T45" fmla="*/ 5 h 143"/>
                  <a:gd name="T46" fmla="*/ 4 w 93"/>
                  <a:gd name="T47" fmla="*/ 3 h 143"/>
                  <a:gd name="T48" fmla="*/ 5 w 93"/>
                  <a:gd name="T49" fmla="*/ 1 h 143"/>
                  <a:gd name="T50" fmla="*/ 10 w 93"/>
                  <a:gd name="T51" fmla="*/ 0 h 143"/>
                  <a:gd name="T52" fmla="*/ 15 w 93"/>
                  <a:gd name="T53" fmla="*/ 0 h 143"/>
                  <a:gd name="T54" fmla="*/ 20 w 93"/>
                  <a:gd name="T55" fmla="*/ 3 h 143"/>
                  <a:gd name="T56" fmla="*/ 25 w 93"/>
                  <a:gd name="T57" fmla="*/ 7 h 143"/>
                  <a:gd name="T58" fmla="*/ 31 w 93"/>
                  <a:gd name="T59" fmla="*/ 13 h 143"/>
                  <a:gd name="T60" fmla="*/ 37 w 93"/>
                  <a:gd name="T61" fmla="*/ 20 h 143"/>
                  <a:gd name="T62" fmla="*/ 44 w 93"/>
                  <a:gd name="T63" fmla="*/ 28 h 143"/>
                  <a:gd name="T64" fmla="*/ 49 w 93"/>
                  <a:gd name="T65" fmla="*/ 38 h 143"/>
                  <a:gd name="T66" fmla="*/ 51 w 93"/>
                  <a:gd name="T67" fmla="*/ 43 h 143"/>
                  <a:gd name="T68" fmla="*/ 54 w 93"/>
                  <a:gd name="T69" fmla="*/ 47 h 143"/>
                  <a:gd name="T70" fmla="*/ 56 w 93"/>
                  <a:gd name="T71" fmla="*/ 52 h 143"/>
                  <a:gd name="T72" fmla="*/ 57 w 93"/>
                  <a:gd name="T73" fmla="*/ 56 h 143"/>
                  <a:gd name="T74" fmla="*/ 59 w 93"/>
                  <a:gd name="T75" fmla="*/ 61 h 143"/>
                  <a:gd name="T76" fmla="*/ 61 w 93"/>
                  <a:gd name="T77" fmla="*/ 66 h 143"/>
                  <a:gd name="T78" fmla="*/ 61 w 93"/>
                  <a:gd name="T79" fmla="*/ 70 h 143"/>
                  <a:gd name="T80" fmla="*/ 62 w 93"/>
                  <a:gd name="T81" fmla="*/ 74 h 143"/>
                  <a:gd name="T82" fmla="*/ 62 w 93"/>
                  <a:gd name="T83" fmla="*/ 77 h 143"/>
                  <a:gd name="T84" fmla="*/ 62 w 93"/>
                  <a:gd name="T85" fmla="*/ 81 h 143"/>
                  <a:gd name="T86" fmla="*/ 62 w 93"/>
                  <a:gd name="T87" fmla="*/ 85 h 143"/>
                  <a:gd name="T88" fmla="*/ 61 w 93"/>
                  <a:gd name="T89" fmla="*/ 88 h 143"/>
                  <a:gd name="T90" fmla="*/ 61 w 93"/>
                  <a:gd name="T91" fmla="*/ 90 h 143"/>
                  <a:gd name="T92" fmla="*/ 59 w 93"/>
                  <a:gd name="T93" fmla="*/ 92 h 143"/>
                  <a:gd name="T94" fmla="*/ 58 w 93"/>
                  <a:gd name="T95" fmla="*/ 95 h 143"/>
                  <a:gd name="T96" fmla="*/ 56 w 93"/>
                  <a:gd name="T97" fmla="*/ 96 h 14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93" h="143">
                    <a:moveTo>
                      <a:pt x="84" y="141"/>
                    </a:moveTo>
                    <a:lnTo>
                      <a:pt x="78" y="143"/>
                    </a:lnTo>
                    <a:lnTo>
                      <a:pt x="71" y="142"/>
                    </a:lnTo>
                    <a:lnTo>
                      <a:pt x="63" y="139"/>
                    </a:lnTo>
                    <a:lnTo>
                      <a:pt x="54" y="133"/>
                    </a:lnTo>
                    <a:lnTo>
                      <a:pt x="45" y="125"/>
                    </a:lnTo>
                    <a:lnTo>
                      <a:pt x="36" y="114"/>
                    </a:lnTo>
                    <a:lnTo>
                      <a:pt x="28" y="102"/>
                    </a:lnTo>
                    <a:lnTo>
                      <a:pt x="19" y="88"/>
                    </a:lnTo>
                    <a:lnTo>
                      <a:pt x="15" y="81"/>
                    </a:lnTo>
                    <a:lnTo>
                      <a:pt x="13" y="74"/>
                    </a:lnTo>
                    <a:lnTo>
                      <a:pt x="9" y="67"/>
                    </a:lnTo>
                    <a:lnTo>
                      <a:pt x="7" y="60"/>
                    </a:lnTo>
                    <a:lnTo>
                      <a:pt x="5" y="53"/>
                    </a:lnTo>
                    <a:lnTo>
                      <a:pt x="3" y="46"/>
                    </a:lnTo>
                    <a:lnTo>
                      <a:pt x="1" y="41"/>
                    </a:lnTo>
                    <a:lnTo>
                      <a:pt x="1" y="35"/>
                    </a:lnTo>
                    <a:lnTo>
                      <a:pt x="0" y="28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1" y="14"/>
                    </a:lnTo>
                    <a:lnTo>
                      <a:pt x="2" y="10"/>
                    </a:lnTo>
                    <a:lnTo>
                      <a:pt x="3" y="7"/>
                    </a:lnTo>
                    <a:lnTo>
                      <a:pt x="6" y="4"/>
                    </a:lnTo>
                    <a:lnTo>
                      <a:pt x="8" y="2"/>
                    </a:lnTo>
                    <a:lnTo>
                      <a:pt x="15" y="0"/>
                    </a:lnTo>
                    <a:lnTo>
                      <a:pt x="22" y="0"/>
                    </a:lnTo>
                    <a:lnTo>
                      <a:pt x="30" y="5"/>
                    </a:lnTo>
                    <a:lnTo>
                      <a:pt x="38" y="11"/>
                    </a:lnTo>
                    <a:lnTo>
                      <a:pt x="47" y="19"/>
                    </a:lnTo>
                    <a:lnTo>
                      <a:pt x="56" y="29"/>
                    </a:lnTo>
                    <a:lnTo>
                      <a:pt x="66" y="42"/>
                    </a:lnTo>
                    <a:lnTo>
                      <a:pt x="74" y="56"/>
                    </a:lnTo>
                    <a:lnTo>
                      <a:pt x="77" y="63"/>
                    </a:lnTo>
                    <a:lnTo>
                      <a:pt x="81" y="69"/>
                    </a:lnTo>
                    <a:lnTo>
                      <a:pt x="84" y="76"/>
                    </a:lnTo>
                    <a:lnTo>
                      <a:pt x="86" y="83"/>
                    </a:lnTo>
                    <a:lnTo>
                      <a:pt x="89" y="90"/>
                    </a:lnTo>
                    <a:lnTo>
                      <a:pt x="91" y="97"/>
                    </a:lnTo>
                    <a:lnTo>
                      <a:pt x="92" y="103"/>
                    </a:lnTo>
                    <a:lnTo>
                      <a:pt x="93" y="109"/>
                    </a:lnTo>
                    <a:lnTo>
                      <a:pt x="93" y="114"/>
                    </a:lnTo>
                    <a:lnTo>
                      <a:pt x="93" y="120"/>
                    </a:lnTo>
                    <a:lnTo>
                      <a:pt x="93" y="125"/>
                    </a:lnTo>
                    <a:lnTo>
                      <a:pt x="92" y="129"/>
                    </a:lnTo>
                    <a:lnTo>
                      <a:pt x="91" y="133"/>
                    </a:lnTo>
                    <a:lnTo>
                      <a:pt x="89" y="136"/>
                    </a:lnTo>
                    <a:lnTo>
                      <a:pt x="87" y="140"/>
                    </a:lnTo>
                    <a:lnTo>
                      <a:pt x="84" y="141"/>
                    </a:lnTo>
                    <a:close/>
                  </a:path>
                </a:pathLst>
              </a:custGeom>
              <a:solidFill>
                <a:srgbClr val="FFBFA3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88" name="Freeform 101">
                <a:extLst>
                  <a:ext uri="{FF2B5EF4-FFF2-40B4-BE49-F238E27FC236}">
                    <a16:creationId xmlns:a16="http://schemas.microsoft.com/office/drawing/2014/main" id="{7969ABAB-EEE3-269F-2030-72D73C7105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5" y="1359"/>
                <a:ext cx="49" cy="43"/>
              </a:xfrm>
              <a:custGeom>
                <a:avLst/>
                <a:gdLst>
                  <a:gd name="T0" fmla="*/ 0 w 73"/>
                  <a:gd name="T1" fmla="*/ 3 h 64"/>
                  <a:gd name="T2" fmla="*/ 0 w 73"/>
                  <a:gd name="T3" fmla="*/ 3 h 64"/>
                  <a:gd name="T4" fmla="*/ 5 w 73"/>
                  <a:gd name="T5" fmla="*/ 13 h 64"/>
                  <a:gd name="T6" fmla="*/ 11 w 73"/>
                  <a:gd name="T7" fmla="*/ 22 h 64"/>
                  <a:gd name="T8" fmla="*/ 17 w 73"/>
                  <a:gd name="T9" fmla="*/ 29 h 64"/>
                  <a:gd name="T10" fmla="*/ 23 w 73"/>
                  <a:gd name="T11" fmla="*/ 34 h 64"/>
                  <a:gd name="T12" fmla="*/ 31 w 73"/>
                  <a:gd name="T13" fmla="*/ 39 h 64"/>
                  <a:gd name="T14" fmla="*/ 37 w 73"/>
                  <a:gd name="T15" fmla="*/ 42 h 64"/>
                  <a:gd name="T16" fmla="*/ 44 w 73"/>
                  <a:gd name="T17" fmla="*/ 43 h 64"/>
                  <a:gd name="T18" fmla="*/ 49 w 73"/>
                  <a:gd name="T19" fmla="*/ 41 h 64"/>
                  <a:gd name="T20" fmla="*/ 46 w 73"/>
                  <a:gd name="T21" fmla="*/ 34 h 64"/>
                  <a:gd name="T22" fmla="*/ 43 w 73"/>
                  <a:gd name="T23" fmla="*/ 34 h 64"/>
                  <a:gd name="T24" fmla="*/ 39 w 73"/>
                  <a:gd name="T25" fmla="*/ 34 h 64"/>
                  <a:gd name="T26" fmla="*/ 35 w 73"/>
                  <a:gd name="T27" fmla="*/ 32 h 64"/>
                  <a:gd name="T28" fmla="*/ 30 w 73"/>
                  <a:gd name="T29" fmla="*/ 28 h 64"/>
                  <a:gd name="T30" fmla="*/ 23 w 73"/>
                  <a:gd name="T31" fmla="*/ 23 h 64"/>
                  <a:gd name="T32" fmla="*/ 18 w 73"/>
                  <a:gd name="T33" fmla="*/ 16 h 64"/>
                  <a:gd name="T34" fmla="*/ 13 w 73"/>
                  <a:gd name="T35" fmla="*/ 8 h 64"/>
                  <a:gd name="T36" fmla="*/ 7 w 73"/>
                  <a:gd name="T37" fmla="*/ 0 h 64"/>
                  <a:gd name="T38" fmla="*/ 7 w 73"/>
                  <a:gd name="T39" fmla="*/ 0 h 64"/>
                  <a:gd name="T40" fmla="*/ 0 w 73"/>
                  <a:gd name="T41" fmla="*/ 3 h 6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73" h="64">
                    <a:moveTo>
                      <a:pt x="0" y="5"/>
                    </a:moveTo>
                    <a:lnTo>
                      <a:pt x="0" y="5"/>
                    </a:lnTo>
                    <a:lnTo>
                      <a:pt x="8" y="20"/>
                    </a:lnTo>
                    <a:lnTo>
                      <a:pt x="17" y="32"/>
                    </a:lnTo>
                    <a:lnTo>
                      <a:pt x="26" y="43"/>
                    </a:lnTo>
                    <a:lnTo>
                      <a:pt x="35" y="51"/>
                    </a:lnTo>
                    <a:lnTo>
                      <a:pt x="46" y="58"/>
                    </a:lnTo>
                    <a:lnTo>
                      <a:pt x="55" y="62"/>
                    </a:lnTo>
                    <a:lnTo>
                      <a:pt x="65" y="64"/>
                    </a:lnTo>
                    <a:lnTo>
                      <a:pt x="73" y="61"/>
                    </a:lnTo>
                    <a:lnTo>
                      <a:pt x="68" y="50"/>
                    </a:lnTo>
                    <a:lnTo>
                      <a:pt x="64" y="50"/>
                    </a:lnTo>
                    <a:lnTo>
                      <a:pt x="58" y="50"/>
                    </a:lnTo>
                    <a:lnTo>
                      <a:pt x="52" y="47"/>
                    </a:lnTo>
                    <a:lnTo>
                      <a:pt x="45" y="41"/>
                    </a:lnTo>
                    <a:lnTo>
                      <a:pt x="35" y="34"/>
                    </a:lnTo>
                    <a:lnTo>
                      <a:pt x="27" y="24"/>
                    </a:lnTo>
                    <a:lnTo>
                      <a:pt x="19" y="12"/>
                    </a:lnTo>
                    <a:lnTo>
                      <a:pt x="1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89" name="Freeform 102">
                <a:extLst>
                  <a:ext uri="{FF2B5EF4-FFF2-40B4-BE49-F238E27FC236}">
                    <a16:creationId xmlns:a16="http://schemas.microsoft.com/office/drawing/2014/main" id="{B05867BE-4097-A32A-3C13-AA85FAD090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3" y="1298"/>
                <a:ext cx="18" cy="64"/>
              </a:xfrm>
              <a:custGeom>
                <a:avLst/>
                <a:gdLst>
                  <a:gd name="T0" fmla="*/ 6 w 29"/>
                  <a:gd name="T1" fmla="*/ 0 h 95"/>
                  <a:gd name="T2" fmla="*/ 6 w 29"/>
                  <a:gd name="T3" fmla="*/ 1 h 95"/>
                  <a:gd name="T4" fmla="*/ 4 w 29"/>
                  <a:gd name="T5" fmla="*/ 3 h 95"/>
                  <a:gd name="T6" fmla="*/ 2 w 29"/>
                  <a:gd name="T7" fmla="*/ 5 h 95"/>
                  <a:gd name="T8" fmla="*/ 2 w 29"/>
                  <a:gd name="T9" fmla="*/ 7 h 95"/>
                  <a:gd name="T10" fmla="*/ 1 w 29"/>
                  <a:gd name="T11" fmla="*/ 11 h 95"/>
                  <a:gd name="T12" fmla="*/ 0 w 29"/>
                  <a:gd name="T13" fmla="*/ 15 h 95"/>
                  <a:gd name="T14" fmla="*/ 0 w 29"/>
                  <a:gd name="T15" fmla="*/ 18 h 95"/>
                  <a:gd name="T16" fmla="*/ 0 w 29"/>
                  <a:gd name="T17" fmla="*/ 22 h 95"/>
                  <a:gd name="T18" fmla="*/ 0 w 29"/>
                  <a:gd name="T19" fmla="*/ 26 h 95"/>
                  <a:gd name="T20" fmla="*/ 1 w 29"/>
                  <a:gd name="T21" fmla="*/ 31 h 95"/>
                  <a:gd name="T22" fmla="*/ 2 w 29"/>
                  <a:gd name="T23" fmla="*/ 36 h 95"/>
                  <a:gd name="T24" fmla="*/ 2 w 29"/>
                  <a:gd name="T25" fmla="*/ 40 h 95"/>
                  <a:gd name="T26" fmla="*/ 4 w 29"/>
                  <a:gd name="T27" fmla="*/ 45 h 95"/>
                  <a:gd name="T28" fmla="*/ 5 w 29"/>
                  <a:gd name="T29" fmla="*/ 49 h 95"/>
                  <a:gd name="T30" fmla="*/ 7 w 29"/>
                  <a:gd name="T31" fmla="*/ 54 h 95"/>
                  <a:gd name="T32" fmla="*/ 9 w 29"/>
                  <a:gd name="T33" fmla="*/ 59 h 95"/>
                  <a:gd name="T34" fmla="*/ 12 w 29"/>
                  <a:gd name="T35" fmla="*/ 64 h 95"/>
                  <a:gd name="T36" fmla="*/ 18 w 29"/>
                  <a:gd name="T37" fmla="*/ 61 h 95"/>
                  <a:gd name="T38" fmla="*/ 17 w 29"/>
                  <a:gd name="T39" fmla="*/ 56 h 95"/>
                  <a:gd name="T40" fmla="*/ 14 w 29"/>
                  <a:gd name="T41" fmla="*/ 51 h 95"/>
                  <a:gd name="T42" fmla="*/ 12 w 29"/>
                  <a:gd name="T43" fmla="*/ 46 h 95"/>
                  <a:gd name="T44" fmla="*/ 11 w 29"/>
                  <a:gd name="T45" fmla="*/ 42 h 95"/>
                  <a:gd name="T46" fmla="*/ 9 w 29"/>
                  <a:gd name="T47" fmla="*/ 37 h 95"/>
                  <a:gd name="T48" fmla="*/ 9 w 29"/>
                  <a:gd name="T49" fmla="*/ 33 h 95"/>
                  <a:gd name="T50" fmla="*/ 8 w 29"/>
                  <a:gd name="T51" fmla="*/ 30 h 95"/>
                  <a:gd name="T52" fmla="*/ 7 w 29"/>
                  <a:gd name="T53" fmla="*/ 26 h 95"/>
                  <a:gd name="T54" fmla="*/ 7 w 29"/>
                  <a:gd name="T55" fmla="*/ 22 h 95"/>
                  <a:gd name="T56" fmla="*/ 7 w 29"/>
                  <a:gd name="T57" fmla="*/ 18 h 95"/>
                  <a:gd name="T58" fmla="*/ 7 w 29"/>
                  <a:gd name="T59" fmla="*/ 15 h 95"/>
                  <a:gd name="T60" fmla="*/ 8 w 29"/>
                  <a:gd name="T61" fmla="*/ 13 h 95"/>
                  <a:gd name="T62" fmla="*/ 8 w 29"/>
                  <a:gd name="T63" fmla="*/ 11 h 95"/>
                  <a:gd name="T64" fmla="*/ 9 w 29"/>
                  <a:gd name="T65" fmla="*/ 9 h 95"/>
                  <a:gd name="T66" fmla="*/ 9 w 29"/>
                  <a:gd name="T67" fmla="*/ 8 h 95"/>
                  <a:gd name="T68" fmla="*/ 10 w 29"/>
                  <a:gd name="T69" fmla="*/ 7 h 95"/>
                  <a:gd name="T70" fmla="*/ 10 w 29"/>
                  <a:gd name="T71" fmla="*/ 7 h 95"/>
                  <a:gd name="T72" fmla="*/ 6 w 29"/>
                  <a:gd name="T73" fmla="*/ 0 h 9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29" h="95">
                    <a:moveTo>
                      <a:pt x="10" y="0"/>
                    </a:moveTo>
                    <a:lnTo>
                      <a:pt x="10" y="1"/>
                    </a:lnTo>
                    <a:lnTo>
                      <a:pt x="6" y="4"/>
                    </a:lnTo>
                    <a:lnTo>
                      <a:pt x="4" y="8"/>
                    </a:lnTo>
                    <a:lnTo>
                      <a:pt x="3" y="11"/>
                    </a:lnTo>
                    <a:lnTo>
                      <a:pt x="1" y="17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0" y="33"/>
                    </a:lnTo>
                    <a:lnTo>
                      <a:pt x="0" y="39"/>
                    </a:lnTo>
                    <a:lnTo>
                      <a:pt x="1" y="46"/>
                    </a:lnTo>
                    <a:lnTo>
                      <a:pt x="3" y="53"/>
                    </a:lnTo>
                    <a:lnTo>
                      <a:pt x="4" y="60"/>
                    </a:lnTo>
                    <a:lnTo>
                      <a:pt x="6" y="67"/>
                    </a:lnTo>
                    <a:lnTo>
                      <a:pt x="8" y="73"/>
                    </a:lnTo>
                    <a:lnTo>
                      <a:pt x="11" y="80"/>
                    </a:lnTo>
                    <a:lnTo>
                      <a:pt x="14" y="87"/>
                    </a:lnTo>
                    <a:lnTo>
                      <a:pt x="19" y="95"/>
                    </a:lnTo>
                    <a:lnTo>
                      <a:pt x="29" y="90"/>
                    </a:lnTo>
                    <a:lnTo>
                      <a:pt x="27" y="83"/>
                    </a:lnTo>
                    <a:lnTo>
                      <a:pt x="23" y="76"/>
                    </a:lnTo>
                    <a:lnTo>
                      <a:pt x="20" y="69"/>
                    </a:lnTo>
                    <a:lnTo>
                      <a:pt x="18" y="62"/>
                    </a:lnTo>
                    <a:lnTo>
                      <a:pt x="15" y="55"/>
                    </a:lnTo>
                    <a:lnTo>
                      <a:pt x="14" y="49"/>
                    </a:lnTo>
                    <a:lnTo>
                      <a:pt x="13" y="44"/>
                    </a:lnTo>
                    <a:lnTo>
                      <a:pt x="12" y="38"/>
                    </a:lnTo>
                    <a:lnTo>
                      <a:pt x="12" y="32"/>
                    </a:lnTo>
                    <a:lnTo>
                      <a:pt x="12" y="27"/>
                    </a:lnTo>
                    <a:lnTo>
                      <a:pt x="12" y="23"/>
                    </a:lnTo>
                    <a:lnTo>
                      <a:pt x="13" y="19"/>
                    </a:lnTo>
                    <a:lnTo>
                      <a:pt x="13" y="16"/>
                    </a:lnTo>
                    <a:lnTo>
                      <a:pt x="14" y="14"/>
                    </a:lnTo>
                    <a:lnTo>
                      <a:pt x="15" y="12"/>
                    </a:lnTo>
                    <a:lnTo>
                      <a:pt x="16" y="1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90" name="Freeform 103">
                <a:extLst>
                  <a:ext uri="{FF2B5EF4-FFF2-40B4-BE49-F238E27FC236}">
                    <a16:creationId xmlns:a16="http://schemas.microsoft.com/office/drawing/2014/main" id="{B0CAFB70-7489-56EA-FFF8-5642E1233C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8" y="1296"/>
                <a:ext cx="51" cy="43"/>
              </a:xfrm>
              <a:custGeom>
                <a:avLst/>
                <a:gdLst>
                  <a:gd name="T0" fmla="*/ 51 w 74"/>
                  <a:gd name="T1" fmla="*/ 39 h 65"/>
                  <a:gd name="T2" fmla="*/ 51 w 74"/>
                  <a:gd name="T3" fmla="*/ 39 h 65"/>
                  <a:gd name="T4" fmla="*/ 45 w 74"/>
                  <a:gd name="T5" fmla="*/ 29 h 65"/>
                  <a:gd name="T6" fmla="*/ 39 w 74"/>
                  <a:gd name="T7" fmla="*/ 22 h 65"/>
                  <a:gd name="T8" fmla="*/ 32 w 74"/>
                  <a:gd name="T9" fmla="*/ 14 h 65"/>
                  <a:gd name="T10" fmla="*/ 26 w 74"/>
                  <a:gd name="T11" fmla="*/ 8 h 65"/>
                  <a:gd name="T12" fmla="*/ 19 w 74"/>
                  <a:gd name="T13" fmla="*/ 4 h 65"/>
                  <a:gd name="T14" fmla="*/ 13 w 74"/>
                  <a:gd name="T15" fmla="*/ 1 h 65"/>
                  <a:gd name="T16" fmla="*/ 6 w 74"/>
                  <a:gd name="T17" fmla="*/ 0 h 65"/>
                  <a:gd name="T18" fmla="*/ 0 w 74"/>
                  <a:gd name="T19" fmla="*/ 2 h 65"/>
                  <a:gd name="T20" fmla="*/ 4 w 74"/>
                  <a:gd name="T21" fmla="*/ 9 h 65"/>
                  <a:gd name="T22" fmla="*/ 7 w 74"/>
                  <a:gd name="T23" fmla="*/ 9 h 65"/>
                  <a:gd name="T24" fmla="*/ 10 w 74"/>
                  <a:gd name="T25" fmla="*/ 9 h 65"/>
                  <a:gd name="T26" fmla="*/ 14 w 74"/>
                  <a:gd name="T27" fmla="*/ 11 h 65"/>
                  <a:gd name="T28" fmla="*/ 20 w 74"/>
                  <a:gd name="T29" fmla="*/ 15 h 65"/>
                  <a:gd name="T30" fmla="*/ 26 w 74"/>
                  <a:gd name="T31" fmla="*/ 20 h 65"/>
                  <a:gd name="T32" fmla="*/ 32 w 74"/>
                  <a:gd name="T33" fmla="*/ 27 h 65"/>
                  <a:gd name="T34" fmla="*/ 38 w 74"/>
                  <a:gd name="T35" fmla="*/ 34 h 65"/>
                  <a:gd name="T36" fmla="*/ 43 w 74"/>
                  <a:gd name="T37" fmla="*/ 43 h 65"/>
                  <a:gd name="T38" fmla="*/ 43 w 74"/>
                  <a:gd name="T39" fmla="*/ 43 h 65"/>
                  <a:gd name="T40" fmla="*/ 51 w 74"/>
                  <a:gd name="T41" fmla="*/ 39 h 6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74" h="65">
                    <a:moveTo>
                      <a:pt x="74" y="59"/>
                    </a:moveTo>
                    <a:lnTo>
                      <a:pt x="74" y="59"/>
                    </a:lnTo>
                    <a:lnTo>
                      <a:pt x="65" y="44"/>
                    </a:lnTo>
                    <a:lnTo>
                      <a:pt x="56" y="33"/>
                    </a:lnTo>
                    <a:lnTo>
                      <a:pt x="47" y="21"/>
                    </a:lnTo>
                    <a:lnTo>
                      <a:pt x="38" y="12"/>
                    </a:lnTo>
                    <a:lnTo>
                      <a:pt x="28" y="6"/>
                    </a:lnTo>
                    <a:lnTo>
                      <a:pt x="19" y="2"/>
                    </a:lnTo>
                    <a:lnTo>
                      <a:pt x="9" y="0"/>
                    </a:lnTo>
                    <a:lnTo>
                      <a:pt x="0" y="3"/>
                    </a:lnTo>
                    <a:lnTo>
                      <a:pt x="6" y="14"/>
                    </a:lnTo>
                    <a:lnTo>
                      <a:pt x="10" y="13"/>
                    </a:lnTo>
                    <a:lnTo>
                      <a:pt x="14" y="14"/>
                    </a:lnTo>
                    <a:lnTo>
                      <a:pt x="21" y="17"/>
                    </a:lnTo>
                    <a:lnTo>
                      <a:pt x="29" y="22"/>
                    </a:lnTo>
                    <a:lnTo>
                      <a:pt x="38" y="30"/>
                    </a:lnTo>
                    <a:lnTo>
                      <a:pt x="47" y="41"/>
                    </a:lnTo>
                    <a:lnTo>
                      <a:pt x="55" y="52"/>
                    </a:lnTo>
                    <a:lnTo>
                      <a:pt x="63" y="65"/>
                    </a:lnTo>
                    <a:lnTo>
                      <a:pt x="74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91" name="Freeform 104">
                <a:extLst>
                  <a:ext uri="{FF2B5EF4-FFF2-40B4-BE49-F238E27FC236}">
                    <a16:creationId xmlns:a16="http://schemas.microsoft.com/office/drawing/2014/main" id="{32D821CF-EFE8-91FD-CFEC-5122465F0B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1" y="1336"/>
                <a:ext cx="22" cy="63"/>
              </a:xfrm>
              <a:custGeom>
                <a:avLst/>
                <a:gdLst>
                  <a:gd name="T0" fmla="*/ 13 w 32"/>
                  <a:gd name="T1" fmla="*/ 63 h 95"/>
                  <a:gd name="T2" fmla="*/ 13 w 32"/>
                  <a:gd name="T3" fmla="*/ 63 h 95"/>
                  <a:gd name="T4" fmla="*/ 17 w 32"/>
                  <a:gd name="T5" fmla="*/ 61 h 95"/>
                  <a:gd name="T6" fmla="*/ 18 w 32"/>
                  <a:gd name="T7" fmla="*/ 58 h 95"/>
                  <a:gd name="T8" fmla="*/ 20 w 32"/>
                  <a:gd name="T9" fmla="*/ 56 h 95"/>
                  <a:gd name="T10" fmla="*/ 21 w 32"/>
                  <a:gd name="T11" fmla="*/ 52 h 95"/>
                  <a:gd name="T12" fmla="*/ 21 w 32"/>
                  <a:gd name="T13" fmla="*/ 48 h 95"/>
                  <a:gd name="T14" fmla="*/ 22 w 32"/>
                  <a:gd name="T15" fmla="*/ 45 h 95"/>
                  <a:gd name="T16" fmla="*/ 22 w 32"/>
                  <a:gd name="T17" fmla="*/ 41 h 95"/>
                  <a:gd name="T18" fmla="*/ 21 w 32"/>
                  <a:gd name="T19" fmla="*/ 38 h 95"/>
                  <a:gd name="T20" fmla="*/ 21 w 32"/>
                  <a:gd name="T21" fmla="*/ 33 h 95"/>
                  <a:gd name="T22" fmla="*/ 20 w 32"/>
                  <a:gd name="T23" fmla="*/ 29 h 95"/>
                  <a:gd name="T24" fmla="*/ 18 w 32"/>
                  <a:gd name="T25" fmla="*/ 24 h 95"/>
                  <a:gd name="T26" fmla="*/ 17 w 32"/>
                  <a:gd name="T27" fmla="*/ 19 h 95"/>
                  <a:gd name="T28" fmla="*/ 15 w 32"/>
                  <a:gd name="T29" fmla="*/ 15 h 95"/>
                  <a:gd name="T30" fmla="*/ 12 w 32"/>
                  <a:gd name="T31" fmla="*/ 9 h 95"/>
                  <a:gd name="T32" fmla="*/ 10 w 32"/>
                  <a:gd name="T33" fmla="*/ 5 h 95"/>
                  <a:gd name="T34" fmla="*/ 8 w 32"/>
                  <a:gd name="T35" fmla="*/ 0 h 95"/>
                  <a:gd name="T36" fmla="*/ 0 w 32"/>
                  <a:gd name="T37" fmla="*/ 4 h 95"/>
                  <a:gd name="T38" fmla="*/ 2 w 32"/>
                  <a:gd name="T39" fmla="*/ 9 h 95"/>
                  <a:gd name="T40" fmla="*/ 5 w 32"/>
                  <a:gd name="T41" fmla="*/ 13 h 95"/>
                  <a:gd name="T42" fmla="*/ 6 w 32"/>
                  <a:gd name="T43" fmla="*/ 18 h 95"/>
                  <a:gd name="T44" fmla="*/ 9 w 32"/>
                  <a:gd name="T45" fmla="*/ 23 h 95"/>
                  <a:gd name="T46" fmla="*/ 10 w 32"/>
                  <a:gd name="T47" fmla="*/ 26 h 95"/>
                  <a:gd name="T48" fmla="*/ 11 w 32"/>
                  <a:gd name="T49" fmla="*/ 31 h 95"/>
                  <a:gd name="T50" fmla="*/ 12 w 32"/>
                  <a:gd name="T51" fmla="*/ 34 h 95"/>
                  <a:gd name="T52" fmla="*/ 12 w 32"/>
                  <a:gd name="T53" fmla="*/ 38 h 95"/>
                  <a:gd name="T54" fmla="*/ 12 w 32"/>
                  <a:gd name="T55" fmla="*/ 42 h 95"/>
                  <a:gd name="T56" fmla="*/ 12 w 32"/>
                  <a:gd name="T57" fmla="*/ 45 h 95"/>
                  <a:gd name="T58" fmla="*/ 12 w 32"/>
                  <a:gd name="T59" fmla="*/ 48 h 95"/>
                  <a:gd name="T60" fmla="*/ 12 w 32"/>
                  <a:gd name="T61" fmla="*/ 50 h 95"/>
                  <a:gd name="T62" fmla="*/ 12 w 32"/>
                  <a:gd name="T63" fmla="*/ 52 h 95"/>
                  <a:gd name="T64" fmla="*/ 11 w 32"/>
                  <a:gd name="T65" fmla="*/ 54 h 95"/>
                  <a:gd name="T66" fmla="*/ 10 w 32"/>
                  <a:gd name="T67" fmla="*/ 55 h 95"/>
                  <a:gd name="T68" fmla="*/ 10 w 32"/>
                  <a:gd name="T69" fmla="*/ 56 h 95"/>
                  <a:gd name="T70" fmla="*/ 10 w 32"/>
                  <a:gd name="T71" fmla="*/ 56 h 95"/>
                  <a:gd name="T72" fmla="*/ 13 w 32"/>
                  <a:gd name="T73" fmla="*/ 63 h 9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32" h="95">
                    <a:moveTo>
                      <a:pt x="19" y="95"/>
                    </a:moveTo>
                    <a:lnTo>
                      <a:pt x="19" y="95"/>
                    </a:lnTo>
                    <a:lnTo>
                      <a:pt x="24" y="92"/>
                    </a:lnTo>
                    <a:lnTo>
                      <a:pt x="26" y="88"/>
                    </a:lnTo>
                    <a:lnTo>
                      <a:pt x="29" y="84"/>
                    </a:lnTo>
                    <a:lnTo>
                      <a:pt x="31" y="79"/>
                    </a:lnTo>
                    <a:lnTo>
                      <a:pt x="31" y="73"/>
                    </a:lnTo>
                    <a:lnTo>
                      <a:pt x="32" y="68"/>
                    </a:lnTo>
                    <a:lnTo>
                      <a:pt x="32" y="62"/>
                    </a:lnTo>
                    <a:lnTo>
                      <a:pt x="31" y="57"/>
                    </a:lnTo>
                    <a:lnTo>
                      <a:pt x="30" y="50"/>
                    </a:lnTo>
                    <a:lnTo>
                      <a:pt x="29" y="43"/>
                    </a:lnTo>
                    <a:lnTo>
                      <a:pt x="26" y="36"/>
                    </a:lnTo>
                    <a:lnTo>
                      <a:pt x="24" y="29"/>
                    </a:lnTo>
                    <a:lnTo>
                      <a:pt x="22" y="22"/>
                    </a:lnTo>
                    <a:lnTo>
                      <a:pt x="18" y="14"/>
                    </a:lnTo>
                    <a:lnTo>
                      <a:pt x="15" y="8"/>
                    </a:lnTo>
                    <a:lnTo>
                      <a:pt x="11" y="0"/>
                    </a:lnTo>
                    <a:lnTo>
                      <a:pt x="0" y="6"/>
                    </a:lnTo>
                    <a:lnTo>
                      <a:pt x="3" y="13"/>
                    </a:lnTo>
                    <a:lnTo>
                      <a:pt x="7" y="20"/>
                    </a:lnTo>
                    <a:lnTo>
                      <a:pt x="9" y="27"/>
                    </a:lnTo>
                    <a:lnTo>
                      <a:pt x="13" y="34"/>
                    </a:lnTo>
                    <a:lnTo>
                      <a:pt x="15" y="39"/>
                    </a:lnTo>
                    <a:lnTo>
                      <a:pt x="16" y="46"/>
                    </a:lnTo>
                    <a:lnTo>
                      <a:pt x="17" y="52"/>
                    </a:lnTo>
                    <a:lnTo>
                      <a:pt x="18" y="58"/>
                    </a:lnTo>
                    <a:lnTo>
                      <a:pt x="18" y="64"/>
                    </a:lnTo>
                    <a:lnTo>
                      <a:pt x="18" y="68"/>
                    </a:lnTo>
                    <a:lnTo>
                      <a:pt x="18" y="73"/>
                    </a:lnTo>
                    <a:lnTo>
                      <a:pt x="18" y="76"/>
                    </a:lnTo>
                    <a:lnTo>
                      <a:pt x="17" y="79"/>
                    </a:lnTo>
                    <a:lnTo>
                      <a:pt x="16" y="82"/>
                    </a:lnTo>
                    <a:lnTo>
                      <a:pt x="15" y="83"/>
                    </a:lnTo>
                    <a:lnTo>
                      <a:pt x="14" y="84"/>
                    </a:lnTo>
                    <a:lnTo>
                      <a:pt x="19" y="9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92" name="Freeform 105">
                <a:extLst>
                  <a:ext uri="{FF2B5EF4-FFF2-40B4-BE49-F238E27FC236}">
                    <a16:creationId xmlns:a16="http://schemas.microsoft.com/office/drawing/2014/main" id="{EDC08B8E-7A34-CBE4-EFEA-A0ACCBD35D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1" y="1392"/>
                <a:ext cx="202" cy="154"/>
              </a:xfrm>
              <a:custGeom>
                <a:avLst/>
                <a:gdLst>
                  <a:gd name="T0" fmla="*/ 100 w 302"/>
                  <a:gd name="T1" fmla="*/ 154 h 227"/>
                  <a:gd name="T2" fmla="*/ 5 w 302"/>
                  <a:gd name="T3" fmla="*/ 128 h 227"/>
                  <a:gd name="T4" fmla="*/ 0 w 302"/>
                  <a:gd name="T5" fmla="*/ 14 h 227"/>
                  <a:gd name="T6" fmla="*/ 202 w 302"/>
                  <a:gd name="T7" fmla="*/ 0 h 227"/>
                  <a:gd name="T8" fmla="*/ 201 w 302"/>
                  <a:gd name="T9" fmla="*/ 126 h 227"/>
                  <a:gd name="T10" fmla="*/ 100 w 302"/>
                  <a:gd name="T11" fmla="*/ 154 h 2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02" h="227">
                    <a:moveTo>
                      <a:pt x="149" y="227"/>
                    </a:moveTo>
                    <a:lnTo>
                      <a:pt x="8" y="188"/>
                    </a:lnTo>
                    <a:lnTo>
                      <a:pt x="0" y="21"/>
                    </a:lnTo>
                    <a:lnTo>
                      <a:pt x="302" y="0"/>
                    </a:lnTo>
                    <a:lnTo>
                      <a:pt x="300" y="185"/>
                    </a:lnTo>
                    <a:lnTo>
                      <a:pt x="149" y="227"/>
                    </a:lnTo>
                    <a:close/>
                  </a:path>
                </a:pathLst>
              </a:custGeom>
              <a:solidFill>
                <a:srgbClr val="FFBFA3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93" name="Freeform 106">
                <a:extLst>
                  <a:ext uri="{FF2B5EF4-FFF2-40B4-BE49-F238E27FC236}">
                    <a16:creationId xmlns:a16="http://schemas.microsoft.com/office/drawing/2014/main" id="{5EBE695D-CA7D-12C4-70C8-C458EB28E8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2" y="1515"/>
                <a:ext cx="100" cy="35"/>
              </a:xfrm>
              <a:custGeom>
                <a:avLst/>
                <a:gdLst>
                  <a:gd name="T0" fmla="*/ 0 w 150"/>
                  <a:gd name="T1" fmla="*/ 5 h 51"/>
                  <a:gd name="T2" fmla="*/ 3 w 150"/>
                  <a:gd name="T3" fmla="*/ 8 h 51"/>
                  <a:gd name="T4" fmla="*/ 97 w 150"/>
                  <a:gd name="T5" fmla="*/ 35 h 51"/>
                  <a:gd name="T6" fmla="*/ 100 w 150"/>
                  <a:gd name="T7" fmla="*/ 27 h 51"/>
                  <a:gd name="T8" fmla="*/ 5 w 150"/>
                  <a:gd name="T9" fmla="*/ 0 h 51"/>
                  <a:gd name="T10" fmla="*/ 9 w 150"/>
                  <a:gd name="T11" fmla="*/ 4 h 51"/>
                  <a:gd name="T12" fmla="*/ 0 w 150"/>
                  <a:gd name="T13" fmla="*/ 5 h 51"/>
                  <a:gd name="T14" fmla="*/ 0 w 150"/>
                  <a:gd name="T15" fmla="*/ 8 h 51"/>
                  <a:gd name="T16" fmla="*/ 3 w 150"/>
                  <a:gd name="T17" fmla="*/ 8 h 51"/>
                  <a:gd name="T18" fmla="*/ 0 w 150"/>
                  <a:gd name="T19" fmla="*/ 5 h 5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0" h="51">
                    <a:moveTo>
                      <a:pt x="0" y="7"/>
                    </a:moveTo>
                    <a:lnTo>
                      <a:pt x="5" y="12"/>
                    </a:lnTo>
                    <a:lnTo>
                      <a:pt x="146" y="51"/>
                    </a:lnTo>
                    <a:lnTo>
                      <a:pt x="150" y="39"/>
                    </a:lnTo>
                    <a:lnTo>
                      <a:pt x="8" y="0"/>
                    </a:lnTo>
                    <a:lnTo>
                      <a:pt x="13" y="6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5" y="12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94" name="Freeform 107">
                <a:extLst>
                  <a:ext uri="{FF2B5EF4-FFF2-40B4-BE49-F238E27FC236}">
                    <a16:creationId xmlns:a16="http://schemas.microsoft.com/office/drawing/2014/main" id="{B62F66DE-62D7-F871-0AF1-7523C6BC6D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7" y="1402"/>
                <a:ext cx="13" cy="118"/>
              </a:xfrm>
              <a:custGeom>
                <a:avLst/>
                <a:gdLst>
                  <a:gd name="T0" fmla="*/ 4 w 21"/>
                  <a:gd name="T1" fmla="*/ 0 h 175"/>
                  <a:gd name="T2" fmla="*/ 0 w 21"/>
                  <a:gd name="T3" fmla="*/ 5 h 175"/>
                  <a:gd name="T4" fmla="*/ 5 w 21"/>
                  <a:gd name="T5" fmla="*/ 118 h 175"/>
                  <a:gd name="T6" fmla="*/ 13 w 21"/>
                  <a:gd name="T7" fmla="*/ 117 h 175"/>
                  <a:gd name="T8" fmla="*/ 8 w 21"/>
                  <a:gd name="T9" fmla="*/ 5 h 175"/>
                  <a:gd name="T10" fmla="*/ 4 w 21"/>
                  <a:gd name="T11" fmla="*/ 9 h 175"/>
                  <a:gd name="T12" fmla="*/ 4 w 21"/>
                  <a:gd name="T13" fmla="*/ 0 h 175"/>
                  <a:gd name="T14" fmla="*/ 0 w 21"/>
                  <a:gd name="T15" fmla="*/ 1 h 175"/>
                  <a:gd name="T16" fmla="*/ 0 w 21"/>
                  <a:gd name="T17" fmla="*/ 5 h 175"/>
                  <a:gd name="T18" fmla="*/ 4 w 21"/>
                  <a:gd name="T19" fmla="*/ 0 h 17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" h="175">
                    <a:moveTo>
                      <a:pt x="6" y="0"/>
                    </a:moveTo>
                    <a:lnTo>
                      <a:pt x="0" y="7"/>
                    </a:lnTo>
                    <a:lnTo>
                      <a:pt x="8" y="175"/>
                    </a:lnTo>
                    <a:lnTo>
                      <a:pt x="21" y="174"/>
                    </a:lnTo>
                    <a:lnTo>
                      <a:pt x="13" y="7"/>
                    </a:lnTo>
                    <a:lnTo>
                      <a:pt x="7" y="14"/>
                    </a:lnTo>
                    <a:lnTo>
                      <a:pt x="6" y="0"/>
                    </a:lnTo>
                    <a:lnTo>
                      <a:pt x="0" y="1"/>
                    </a:ln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95" name="Freeform 108">
                <a:extLst>
                  <a:ext uri="{FF2B5EF4-FFF2-40B4-BE49-F238E27FC236}">
                    <a16:creationId xmlns:a16="http://schemas.microsoft.com/office/drawing/2014/main" id="{6ADE011C-DE6F-7D46-FBD2-93F7A10339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1" y="1389"/>
                <a:ext cx="207" cy="22"/>
              </a:xfrm>
              <a:custGeom>
                <a:avLst/>
                <a:gdLst>
                  <a:gd name="T0" fmla="*/ 207 w 310"/>
                  <a:gd name="T1" fmla="*/ 4 h 35"/>
                  <a:gd name="T2" fmla="*/ 202 w 310"/>
                  <a:gd name="T3" fmla="*/ 1 h 35"/>
                  <a:gd name="T4" fmla="*/ 0 w 310"/>
                  <a:gd name="T5" fmla="*/ 13 h 35"/>
                  <a:gd name="T6" fmla="*/ 1 w 310"/>
                  <a:gd name="T7" fmla="*/ 22 h 35"/>
                  <a:gd name="T8" fmla="*/ 203 w 310"/>
                  <a:gd name="T9" fmla="*/ 9 h 35"/>
                  <a:gd name="T10" fmla="*/ 198 w 310"/>
                  <a:gd name="T11" fmla="*/ 4 h 35"/>
                  <a:gd name="T12" fmla="*/ 207 w 310"/>
                  <a:gd name="T13" fmla="*/ 4 h 35"/>
                  <a:gd name="T14" fmla="*/ 207 w 310"/>
                  <a:gd name="T15" fmla="*/ 0 h 35"/>
                  <a:gd name="T16" fmla="*/ 202 w 310"/>
                  <a:gd name="T17" fmla="*/ 1 h 35"/>
                  <a:gd name="T18" fmla="*/ 207 w 310"/>
                  <a:gd name="T19" fmla="*/ 4 h 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10" h="35">
                    <a:moveTo>
                      <a:pt x="310" y="7"/>
                    </a:moveTo>
                    <a:lnTo>
                      <a:pt x="303" y="2"/>
                    </a:lnTo>
                    <a:lnTo>
                      <a:pt x="0" y="21"/>
                    </a:lnTo>
                    <a:lnTo>
                      <a:pt x="1" y="35"/>
                    </a:lnTo>
                    <a:lnTo>
                      <a:pt x="304" y="14"/>
                    </a:lnTo>
                    <a:lnTo>
                      <a:pt x="297" y="7"/>
                    </a:lnTo>
                    <a:lnTo>
                      <a:pt x="310" y="7"/>
                    </a:lnTo>
                    <a:lnTo>
                      <a:pt x="310" y="0"/>
                    </a:lnTo>
                    <a:lnTo>
                      <a:pt x="303" y="2"/>
                    </a:lnTo>
                    <a:lnTo>
                      <a:pt x="31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96" name="Freeform 109">
                <a:extLst>
                  <a:ext uri="{FF2B5EF4-FFF2-40B4-BE49-F238E27FC236}">
                    <a16:creationId xmlns:a16="http://schemas.microsoft.com/office/drawing/2014/main" id="{F6B76D48-9E39-731E-5C1F-3E027C9DFB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7" y="1392"/>
                <a:ext cx="11" cy="128"/>
              </a:xfrm>
              <a:custGeom>
                <a:avLst/>
                <a:gdLst>
                  <a:gd name="T0" fmla="*/ 6 w 15"/>
                  <a:gd name="T1" fmla="*/ 128 h 190"/>
                  <a:gd name="T2" fmla="*/ 9 w 15"/>
                  <a:gd name="T3" fmla="*/ 125 h 190"/>
                  <a:gd name="T4" fmla="*/ 11 w 15"/>
                  <a:gd name="T5" fmla="*/ 0 h 190"/>
                  <a:gd name="T6" fmla="*/ 1 w 15"/>
                  <a:gd name="T7" fmla="*/ 0 h 190"/>
                  <a:gd name="T8" fmla="*/ 0 w 15"/>
                  <a:gd name="T9" fmla="*/ 125 h 190"/>
                  <a:gd name="T10" fmla="*/ 3 w 15"/>
                  <a:gd name="T11" fmla="*/ 120 h 190"/>
                  <a:gd name="T12" fmla="*/ 6 w 15"/>
                  <a:gd name="T13" fmla="*/ 128 h 190"/>
                  <a:gd name="T14" fmla="*/ 9 w 15"/>
                  <a:gd name="T15" fmla="*/ 127 h 190"/>
                  <a:gd name="T16" fmla="*/ 9 w 15"/>
                  <a:gd name="T17" fmla="*/ 125 h 190"/>
                  <a:gd name="T18" fmla="*/ 6 w 15"/>
                  <a:gd name="T19" fmla="*/ 128 h 19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" h="190">
                    <a:moveTo>
                      <a:pt x="8" y="190"/>
                    </a:moveTo>
                    <a:lnTo>
                      <a:pt x="12" y="185"/>
                    </a:lnTo>
                    <a:lnTo>
                      <a:pt x="15" y="0"/>
                    </a:lnTo>
                    <a:lnTo>
                      <a:pt x="2" y="0"/>
                    </a:lnTo>
                    <a:lnTo>
                      <a:pt x="0" y="185"/>
                    </a:lnTo>
                    <a:lnTo>
                      <a:pt x="4" y="178"/>
                    </a:lnTo>
                    <a:lnTo>
                      <a:pt x="8" y="190"/>
                    </a:lnTo>
                    <a:lnTo>
                      <a:pt x="12" y="189"/>
                    </a:lnTo>
                    <a:lnTo>
                      <a:pt x="12" y="185"/>
                    </a:lnTo>
                    <a:lnTo>
                      <a:pt x="8" y="1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97" name="Freeform 110">
                <a:extLst>
                  <a:ext uri="{FF2B5EF4-FFF2-40B4-BE49-F238E27FC236}">
                    <a16:creationId xmlns:a16="http://schemas.microsoft.com/office/drawing/2014/main" id="{87953C0A-A6A8-B50A-F963-141D2BBE1D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0" y="1513"/>
                <a:ext cx="103" cy="37"/>
              </a:xfrm>
              <a:custGeom>
                <a:avLst/>
                <a:gdLst>
                  <a:gd name="T0" fmla="*/ 0 w 155"/>
                  <a:gd name="T1" fmla="*/ 37 h 55"/>
                  <a:gd name="T2" fmla="*/ 3 w 155"/>
                  <a:gd name="T3" fmla="*/ 37 h 55"/>
                  <a:gd name="T4" fmla="*/ 103 w 155"/>
                  <a:gd name="T5" fmla="*/ 8 h 55"/>
                  <a:gd name="T6" fmla="*/ 100 w 155"/>
                  <a:gd name="T7" fmla="*/ 0 h 55"/>
                  <a:gd name="T8" fmla="*/ 0 w 155"/>
                  <a:gd name="T9" fmla="*/ 29 h 55"/>
                  <a:gd name="T10" fmla="*/ 3 w 155"/>
                  <a:gd name="T11" fmla="*/ 29 h 55"/>
                  <a:gd name="T12" fmla="*/ 0 w 155"/>
                  <a:gd name="T13" fmla="*/ 37 h 55"/>
                  <a:gd name="T14" fmla="*/ 1 w 155"/>
                  <a:gd name="T15" fmla="*/ 37 h 55"/>
                  <a:gd name="T16" fmla="*/ 3 w 155"/>
                  <a:gd name="T17" fmla="*/ 37 h 55"/>
                  <a:gd name="T18" fmla="*/ 0 w 155"/>
                  <a:gd name="T19" fmla="*/ 37 h 5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5" h="55">
                    <a:moveTo>
                      <a:pt x="0" y="55"/>
                    </a:moveTo>
                    <a:lnTo>
                      <a:pt x="4" y="55"/>
                    </a:lnTo>
                    <a:lnTo>
                      <a:pt x="155" y="12"/>
                    </a:lnTo>
                    <a:lnTo>
                      <a:pt x="151" y="0"/>
                    </a:lnTo>
                    <a:lnTo>
                      <a:pt x="0" y="43"/>
                    </a:lnTo>
                    <a:lnTo>
                      <a:pt x="4" y="43"/>
                    </a:lnTo>
                    <a:lnTo>
                      <a:pt x="0" y="55"/>
                    </a:lnTo>
                    <a:lnTo>
                      <a:pt x="2" y="55"/>
                    </a:lnTo>
                    <a:lnTo>
                      <a:pt x="4" y="55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98" name="Freeform 111">
                <a:extLst>
                  <a:ext uri="{FF2B5EF4-FFF2-40B4-BE49-F238E27FC236}">
                    <a16:creationId xmlns:a16="http://schemas.microsoft.com/office/drawing/2014/main" id="{03BBA881-3DDE-4748-B56C-050A64AFA9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4" y="1078"/>
                <a:ext cx="304" cy="421"/>
              </a:xfrm>
              <a:custGeom>
                <a:avLst/>
                <a:gdLst>
                  <a:gd name="T0" fmla="*/ 225 w 456"/>
                  <a:gd name="T1" fmla="*/ 414 h 627"/>
                  <a:gd name="T2" fmla="*/ 247 w 456"/>
                  <a:gd name="T3" fmla="*/ 397 h 627"/>
                  <a:gd name="T4" fmla="*/ 267 w 456"/>
                  <a:gd name="T5" fmla="*/ 375 h 627"/>
                  <a:gd name="T6" fmla="*/ 284 w 456"/>
                  <a:gd name="T7" fmla="*/ 353 h 627"/>
                  <a:gd name="T8" fmla="*/ 296 w 456"/>
                  <a:gd name="T9" fmla="*/ 332 h 627"/>
                  <a:gd name="T10" fmla="*/ 301 w 456"/>
                  <a:gd name="T11" fmla="*/ 320 h 627"/>
                  <a:gd name="T12" fmla="*/ 303 w 456"/>
                  <a:gd name="T13" fmla="*/ 306 h 627"/>
                  <a:gd name="T14" fmla="*/ 304 w 456"/>
                  <a:gd name="T15" fmla="*/ 284 h 627"/>
                  <a:gd name="T16" fmla="*/ 304 w 456"/>
                  <a:gd name="T17" fmla="*/ 258 h 627"/>
                  <a:gd name="T18" fmla="*/ 303 w 456"/>
                  <a:gd name="T19" fmla="*/ 227 h 627"/>
                  <a:gd name="T20" fmla="*/ 301 w 456"/>
                  <a:gd name="T21" fmla="*/ 195 h 627"/>
                  <a:gd name="T22" fmla="*/ 300 w 456"/>
                  <a:gd name="T23" fmla="*/ 164 h 627"/>
                  <a:gd name="T24" fmla="*/ 298 w 456"/>
                  <a:gd name="T25" fmla="*/ 135 h 627"/>
                  <a:gd name="T26" fmla="*/ 295 w 456"/>
                  <a:gd name="T27" fmla="*/ 111 h 627"/>
                  <a:gd name="T28" fmla="*/ 294 w 456"/>
                  <a:gd name="T29" fmla="*/ 93 h 627"/>
                  <a:gd name="T30" fmla="*/ 293 w 456"/>
                  <a:gd name="T31" fmla="*/ 83 h 627"/>
                  <a:gd name="T32" fmla="*/ 266 w 456"/>
                  <a:gd name="T33" fmla="*/ 48 h 627"/>
                  <a:gd name="T34" fmla="*/ 227 w 456"/>
                  <a:gd name="T35" fmla="*/ 15 h 627"/>
                  <a:gd name="T36" fmla="*/ 189 w 456"/>
                  <a:gd name="T37" fmla="*/ 1 h 627"/>
                  <a:gd name="T38" fmla="*/ 151 w 456"/>
                  <a:gd name="T39" fmla="*/ 3 h 627"/>
                  <a:gd name="T40" fmla="*/ 116 w 456"/>
                  <a:gd name="T41" fmla="*/ 15 h 627"/>
                  <a:gd name="T42" fmla="*/ 83 w 456"/>
                  <a:gd name="T43" fmla="*/ 35 h 627"/>
                  <a:gd name="T44" fmla="*/ 56 w 456"/>
                  <a:gd name="T45" fmla="*/ 60 h 627"/>
                  <a:gd name="T46" fmla="*/ 32 w 456"/>
                  <a:gd name="T47" fmla="*/ 85 h 627"/>
                  <a:gd name="T48" fmla="*/ 14 w 456"/>
                  <a:gd name="T49" fmla="*/ 108 h 627"/>
                  <a:gd name="T50" fmla="*/ 3 w 456"/>
                  <a:gd name="T51" fmla="*/ 124 h 627"/>
                  <a:gd name="T52" fmla="*/ 0 w 456"/>
                  <a:gd name="T53" fmla="*/ 130 h 627"/>
                  <a:gd name="T54" fmla="*/ 0 w 456"/>
                  <a:gd name="T55" fmla="*/ 135 h 627"/>
                  <a:gd name="T56" fmla="*/ 3 w 456"/>
                  <a:gd name="T57" fmla="*/ 149 h 627"/>
                  <a:gd name="T58" fmla="*/ 9 w 456"/>
                  <a:gd name="T59" fmla="*/ 171 h 627"/>
                  <a:gd name="T60" fmla="*/ 16 w 456"/>
                  <a:gd name="T61" fmla="*/ 197 h 627"/>
                  <a:gd name="T62" fmla="*/ 24 w 456"/>
                  <a:gd name="T63" fmla="*/ 226 h 627"/>
                  <a:gd name="T64" fmla="*/ 33 w 456"/>
                  <a:gd name="T65" fmla="*/ 256 h 627"/>
                  <a:gd name="T66" fmla="*/ 42 w 456"/>
                  <a:gd name="T67" fmla="*/ 287 h 627"/>
                  <a:gd name="T68" fmla="*/ 51 w 456"/>
                  <a:gd name="T69" fmla="*/ 314 h 627"/>
                  <a:gd name="T70" fmla="*/ 59 w 456"/>
                  <a:gd name="T71" fmla="*/ 337 h 627"/>
                  <a:gd name="T72" fmla="*/ 67 w 456"/>
                  <a:gd name="T73" fmla="*/ 353 h 627"/>
                  <a:gd name="T74" fmla="*/ 75 w 456"/>
                  <a:gd name="T75" fmla="*/ 364 h 627"/>
                  <a:gd name="T76" fmla="*/ 94 w 456"/>
                  <a:gd name="T77" fmla="*/ 380 h 627"/>
                  <a:gd name="T78" fmla="*/ 122 w 456"/>
                  <a:gd name="T79" fmla="*/ 397 h 627"/>
                  <a:gd name="T80" fmla="*/ 153 w 456"/>
                  <a:gd name="T81" fmla="*/ 411 h 627"/>
                  <a:gd name="T82" fmla="*/ 183 w 456"/>
                  <a:gd name="T83" fmla="*/ 420 h 627"/>
                  <a:gd name="T84" fmla="*/ 209 w 456"/>
                  <a:gd name="T85" fmla="*/ 420 h 62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456" h="627">
                    <a:moveTo>
                      <a:pt x="314" y="626"/>
                    </a:moveTo>
                    <a:lnTo>
                      <a:pt x="326" y="621"/>
                    </a:lnTo>
                    <a:lnTo>
                      <a:pt x="337" y="617"/>
                    </a:lnTo>
                    <a:lnTo>
                      <a:pt x="349" y="610"/>
                    </a:lnTo>
                    <a:lnTo>
                      <a:pt x="360" y="601"/>
                    </a:lnTo>
                    <a:lnTo>
                      <a:pt x="371" y="591"/>
                    </a:lnTo>
                    <a:lnTo>
                      <a:pt x="381" y="582"/>
                    </a:lnTo>
                    <a:lnTo>
                      <a:pt x="391" y="571"/>
                    </a:lnTo>
                    <a:lnTo>
                      <a:pt x="401" y="559"/>
                    </a:lnTo>
                    <a:lnTo>
                      <a:pt x="410" y="548"/>
                    </a:lnTo>
                    <a:lnTo>
                      <a:pt x="418" y="536"/>
                    </a:lnTo>
                    <a:lnTo>
                      <a:pt x="426" y="526"/>
                    </a:lnTo>
                    <a:lnTo>
                      <a:pt x="433" y="515"/>
                    </a:lnTo>
                    <a:lnTo>
                      <a:pt x="439" y="504"/>
                    </a:lnTo>
                    <a:lnTo>
                      <a:pt x="444" y="495"/>
                    </a:lnTo>
                    <a:lnTo>
                      <a:pt x="448" y="487"/>
                    </a:lnTo>
                    <a:lnTo>
                      <a:pt x="451" y="480"/>
                    </a:lnTo>
                    <a:lnTo>
                      <a:pt x="452" y="476"/>
                    </a:lnTo>
                    <a:lnTo>
                      <a:pt x="454" y="470"/>
                    </a:lnTo>
                    <a:lnTo>
                      <a:pt x="455" y="464"/>
                    </a:lnTo>
                    <a:lnTo>
                      <a:pt x="455" y="455"/>
                    </a:lnTo>
                    <a:lnTo>
                      <a:pt x="456" y="445"/>
                    </a:lnTo>
                    <a:lnTo>
                      <a:pt x="456" y="435"/>
                    </a:lnTo>
                    <a:lnTo>
                      <a:pt x="456" y="423"/>
                    </a:lnTo>
                    <a:lnTo>
                      <a:pt x="456" y="411"/>
                    </a:lnTo>
                    <a:lnTo>
                      <a:pt x="456" y="397"/>
                    </a:lnTo>
                    <a:lnTo>
                      <a:pt x="456" y="384"/>
                    </a:lnTo>
                    <a:lnTo>
                      <a:pt x="455" y="369"/>
                    </a:lnTo>
                    <a:lnTo>
                      <a:pt x="455" y="354"/>
                    </a:lnTo>
                    <a:lnTo>
                      <a:pt x="455" y="338"/>
                    </a:lnTo>
                    <a:lnTo>
                      <a:pt x="454" y="323"/>
                    </a:lnTo>
                    <a:lnTo>
                      <a:pt x="452" y="307"/>
                    </a:lnTo>
                    <a:lnTo>
                      <a:pt x="452" y="291"/>
                    </a:lnTo>
                    <a:lnTo>
                      <a:pt x="451" y="275"/>
                    </a:lnTo>
                    <a:lnTo>
                      <a:pt x="450" y="260"/>
                    </a:lnTo>
                    <a:lnTo>
                      <a:pt x="450" y="244"/>
                    </a:lnTo>
                    <a:lnTo>
                      <a:pt x="449" y="230"/>
                    </a:lnTo>
                    <a:lnTo>
                      <a:pt x="448" y="215"/>
                    </a:lnTo>
                    <a:lnTo>
                      <a:pt x="447" y="201"/>
                    </a:lnTo>
                    <a:lnTo>
                      <a:pt x="445" y="188"/>
                    </a:lnTo>
                    <a:lnTo>
                      <a:pt x="444" y="176"/>
                    </a:lnTo>
                    <a:lnTo>
                      <a:pt x="443" y="165"/>
                    </a:lnTo>
                    <a:lnTo>
                      <a:pt x="443" y="155"/>
                    </a:lnTo>
                    <a:lnTo>
                      <a:pt x="441" y="146"/>
                    </a:lnTo>
                    <a:lnTo>
                      <a:pt x="441" y="138"/>
                    </a:lnTo>
                    <a:lnTo>
                      <a:pt x="440" y="132"/>
                    </a:lnTo>
                    <a:lnTo>
                      <a:pt x="439" y="127"/>
                    </a:lnTo>
                    <a:lnTo>
                      <a:pt x="439" y="124"/>
                    </a:lnTo>
                    <a:lnTo>
                      <a:pt x="437" y="123"/>
                    </a:lnTo>
                    <a:lnTo>
                      <a:pt x="418" y="95"/>
                    </a:lnTo>
                    <a:lnTo>
                      <a:pt x="399" y="72"/>
                    </a:lnTo>
                    <a:lnTo>
                      <a:pt x="380" y="52"/>
                    </a:lnTo>
                    <a:lnTo>
                      <a:pt x="360" y="36"/>
                    </a:lnTo>
                    <a:lnTo>
                      <a:pt x="341" y="23"/>
                    </a:lnTo>
                    <a:lnTo>
                      <a:pt x="321" y="13"/>
                    </a:lnTo>
                    <a:lnTo>
                      <a:pt x="303" y="6"/>
                    </a:lnTo>
                    <a:lnTo>
                      <a:pt x="283" y="2"/>
                    </a:lnTo>
                    <a:lnTo>
                      <a:pt x="263" y="0"/>
                    </a:lnTo>
                    <a:lnTo>
                      <a:pt x="245" y="0"/>
                    </a:lnTo>
                    <a:lnTo>
                      <a:pt x="227" y="4"/>
                    </a:lnTo>
                    <a:lnTo>
                      <a:pt x="209" y="7"/>
                    </a:lnTo>
                    <a:lnTo>
                      <a:pt x="191" y="14"/>
                    </a:lnTo>
                    <a:lnTo>
                      <a:pt x="174" y="22"/>
                    </a:lnTo>
                    <a:lnTo>
                      <a:pt x="157" y="30"/>
                    </a:lnTo>
                    <a:lnTo>
                      <a:pt x="141" y="41"/>
                    </a:lnTo>
                    <a:lnTo>
                      <a:pt x="125" y="52"/>
                    </a:lnTo>
                    <a:lnTo>
                      <a:pt x="111" y="64"/>
                    </a:lnTo>
                    <a:lnTo>
                      <a:pt x="96" y="76"/>
                    </a:lnTo>
                    <a:lnTo>
                      <a:pt x="84" y="89"/>
                    </a:lnTo>
                    <a:lnTo>
                      <a:pt x="71" y="101"/>
                    </a:lnTo>
                    <a:lnTo>
                      <a:pt x="58" y="114"/>
                    </a:lnTo>
                    <a:lnTo>
                      <a:pt x="48" y="126"/>
                    </a:lnTo>
                    <a:lnTo>
                      <a:pt x="38" y="138"/>
                    </a:lnTo>
                    <a:lnTo>
                      <a:pt x="28" y="149"/>
                    </a:lnTo>
                    <a:lnTo>
                      <a:pt x="21" y="161"/>
                    </a:lnTo>
                    <a:lnTo>
                      <a:pt x="15" y="170"/>
                    </a:lnTo>
                    <a:lnTo>
                      <a:pt x="9" y="178"/>
                    </a:lnTo>
                    <a:lnTo>
                      <a:pt x="4" y="184"/>
                    </a:lnTo>
                    <a:lnTo>
                      <a:pt x="1" y="189"/>
                    </a:lnTo>
                    <a:lnTo>
                      <a:pt x="0" y="193"/>
                    </a:lnTo>
                    <a:lnTo>
                      <a:pt x="0" y="194"/>
                    </a:lnTo>
                    <a:lnTo>
                      <a:pt x="0" y="197"/>
                    </a:lnTo>
                    <a:lnTo>
                      <a:pt x="0" y="201"/>
                    </a:lnTo>
                    <a:lnTo>
                      <a:pt x="1" y="207"/>
                    </a:lnTo>
                    <a:lnTo>
                      <a:pt x="3" y="214"/>
                    </a:lnTo>
                    <a:lnTo>
                      <a:pt x="5" y="222"/>
                    </a:lnTo>
                    <a:lnTo>
                      <a:pt x="8" y="232"/>
                    </a:lnTo>
                    <a:lnTo>
                      <a:pt x="11" y="242"/>
                    </a:lnTo>
                    <a:lnTo>
                      <a:pt x="13" y="254"/>
                    </a:lnTo>
                    <a:lnTo>
                      <a:pt x="17" y="265"/>
                    </a:lnTo>
                    <a:lnTo>
                      <a:pt x="20" y="279"/>
                    </a:lnTo>
                    <a:lnTo>
                      <a:pt x="24" y="293"/>
                    </a:lnTo>
                    <a:lnTo>
                      <a:pt x="28" y="307"/>
                    </a:lnTo>
                    <a:lnTo>
                      <a:pt x="33" y="322"/>
                    </a:lnTo>
                    <a:lnTo>
                      <a:pt x="36" y="337"/>
                    </a:lnTo>
                    <a:lnTo>
                      <a:pt x="41" y="352"/>
                    </a:lnTo>
                    <a:lnTo>
                      <a:pt x="46" y="367"/>
                    </a:lnTo>
                    <a:lnTo>
                      <a:pt x="50" y="382"/>
                    </a:lnTo>
                    <a:lnTo>
                      <a:pt x="54" y="397"/>
                    </a:lnTo>
                    <a:lnTo>
                      <a:pt x="58" y="412"/>
                    </a:lnTo>
                    <a:lnTo>
                      <a:pt x="63" y="427"/>
                    </a:lnTo>
                    <a:lnTo>
                      <a:pt x="68" y="440"/>
                    </a:lnTo>
                    <a:lnTo>
                      <a:pt x="72" y="454"/>
                    </a:lnTo>
                    <a:lnTo>
                      <a:pt x="77" y="467"/>
                    </a:lnTo>
                    <a:lnTo>
                      <a:pt x="81" y="480"/>
                    </a:lnTo>
                    <a:lnTo>
                      <a:pt x="85" y="491"/>
                    </a:lnTo>
                    <a:lnTo>
                      <a:pt x="89" y="502"/>
                    </a:lnTo>
                    <a:lnTo>
                      <a:pt x="93" y="511"/>
                    </a:lnTo>
                    <a:lnTo>
                      <a:pt x="96" y="519"/>
                    </a:lnTo>
                    <a:lnTo>
                      <a:pt x="100" y="526"/>
                    </a:lnTo>
                    <a:lnTo>
                      <a:pt x="103" y="532"/>
                    </a:lnTo>
                    <a:lnTo>
                      <a:pt x="106" y="535"/>
                    </a:lnTo>
                    <a:lnTo>
                      <a:pt x="113" y="542"/>
                    </a:lnTo>
                    <a:lnTo>
                      <a:pt x="121" y="550"/>
                    </a:lnTo>
                    <a:lnTo>
                      <a:pt x="130" y="557"/>
                    </a:lnTo>
                    <a:lnTo>
                      <a:pt x="141" y="566"/>
                    </a:lnTo>
                    <a:lnTo>
                      <a:pt x="154" y="574"/>
                    </a:lnTo>
                    <a:lnTo>
                      <a:pt x="168" y="582"/>
                    </a:lnTo>
                    <a:lnTo>
                      <a:pt x="183" y="591"/>
                    </a:lnTo>
                    <a:lnTo>
                      <a:pt x="198" y="598"/>
                    </a:lnTo>
                    <a:lnTo>
                      <a:pt x="213" y="606"/>
                    </a:lnTo>
                    <a:lnTo>
                      <a:pt x="229" y="612"/>
                    </a:lnTo>
                    <a:lnTo>
                      <a:pt x="244" y="618"/>
                    </a:lnTo>
                    <a:lnTo>
                      <a:pt x="259" y="623"/>
                    </a:lnTo>
                    <a:lnTo>
                      <a:pt x="274" y="626"/>
                    </a:lnTo>
                    <a:lnTo>
                      <a:pt x="289" y="627"/>
                    </a:lnTo>
                    <a:lnTo>
                      <a:pt x="301" y="627"/>
                    </a:lnTo>
                    <a:lnTo>
                      <a:pt x="314" y="626"/>
                    </a:lnTo>
                    <a:close/>
                  </a:path>
                </a:pathLst>
              </a:custGeom>
              <a:solidFill>
                <a:srgbClr val="FFBFA3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99" name="Freeform 112">
                <a:extLst>
                  <a:ext uri="{FF2B5EF4-FFF2-40B4-BE49-F238E27FC236}">
                    <a16:creationId xmlns:a16="http://schemas.microsoft.com/office/drawing/2014/main" id="{85425693-F92B-7E0F-BE6F-A816806237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3" y="1398"/>
                <a:ext cx="97" cy="104"/>
              </a:xfrm>
              <a:custGeom>
                <a:avLst/>
                <a:gdLst>
                  <a:gd name="T0" fmla="*/ 89 w 145"/>
                  <a:gd name="T1" fmla="*/ 0 h 155"/>
                  <a:gd name="T2" fmla="*/ 89 w 145"/>
                  <a:gd name="T3" fmla="*/ 0 h 155"/>
                  <a:gd name="T4" fmla="*/ 87 w 145"/>
                  <a:gd name="T5" fmla="*/ 5 h 155"/>
                  <a:gd name="T6" fmla="*/ 85 w 145"/>
                  <a:gd name="T7" fmla="*/ 10 h 155"/>
                  <a:gd name="T8" fmla="*/ 82 w 145"/>
                  <a:gd name="T9" fmla="*/ 17 h 155"/>
                  <a:gd name="T10" fmla="*/ 77 w 145"/>
                  <a:gd name="T11" fmla="*/ 23 h 155"/>
                  <a:gd name="T12" fmla="*/ 72 w 145"/>
                  <a:gd name="T13" fmla="*/ 30 h 155"/>
                  <a:gd name="T14" fmla="*/ 68 w 145"/>
                  <a:gd name="T15" fmla="*/ 38 h 155"/>
                  <a:gd name="T16" fmla="*/ 62 w 145"/>
                  <a:gd name="T17" fmla="*/ 45 h 155"/>
                  <a:gd name="T18" fmla="*/ 56 w 145"/>
                  <a:gd name="T19" fmla="*/ 53 h 155"/>
                  <a:gd name="T20" fmla="*/ 50 w 145"/>
                  <a:gd name="T21" fmla="*/ 60 h 155"/>
                  <a:gd name="T22" fmla="*/ 43 w 145"/>
                  <a:gd name="T23" fmla="*/ 68 h 155"/>
                  <a:gd name="T24" fmla="*/ 36 w 145"/>
                  <a:gd name="T25" fmla="*/ 74 h 155"/>
                  <a:gd name="T26" fmla="*/ 29 w 145"/>
                  <a:gd name="T27" fmla="*/ 80 h 155"/>
                  <a:gd name="T28" fmla="*/ 21 w 145"/>
                  <a:gd name="T29" fmla="*/ 85 h 155"/>
                  <a:gd name="T30" fmla="*/ 15 w 145"/>
                  <a:gd name="T31" fmla="*/ 90 h 155"/>
                  <a:gd name="T32" fmla="*/ 7 w 145"/>
                  <a:gd name="T33" fmla="*/ 93 h 155"/>
                  <a:gd name="T34" fmla="*/ 0 w 145"/>
                  <a:gd name="T35" fmla="*/ 95 h 155"/>
                  <a:gd name="T36" fmla="*/ 2 w 145"/>
                  <a:gd name="T37" fmla="*/ 104 h 155"/>
                  <a:gd name="T38" fmla="*/ 11 w 145"/>
                  <a:gd name="T39" fmla="*/ 101 h 155"/>
                  <a:gd name="T40" fmla="*/ 18 w 145"/>
                  <a:gd name="T41" fmla="*/ 97 h 155"/>
                  <a:gd name="T42" fmla="*/ 27 w 145"/>
                  <a:gd name="T43" fmla="*/ 92 h 155"/>
                  <a:gd name="T44" fmla="*/ 35 w 145"/>
                  <a:gd name="T45" fmla="*/ 87 h 155"/>
                  <a:gd name="T46" fmla="*/ 41 w 145"/>
                  <a:gd name="T47" fmla="*/ 80 h 155"/>
                  <a:gd name="T48" fmla="*/ 50 w 145"/>
                  <a:gd name="T49" fmla="*/ 74 h 155"/>
                  <a:gd name="T50" fmla="*/ 56 w 145"/>
                  <a:gd name="T51" fmla="*/ 66 h 155"/>
                  <a:gd name="T52" fmla="*/ 63 w 145"/>
                  <a:gd name="T53" fmla="*/ 58 h 155"/>
                  <a:gd name="T54" fmla="*/ 70 w 145"/>
                  <a:gd name="T55" fmla="*/ 50 h 155"/>
                  <a:gd name="T56" fmla="*/ 75 w 145"/>
                  <a:gd name="T57" fmla="*/ 43 h 155"/>
                  <a:gd name="T58" fmla="*/ 80 w 145"/>
                  <a:gd name="T59" fmla="*/ 35 h 155"/>
                  <a:gd name="T60" fmla="*/ 85 w 145"/>
                  <a:gd name="T61" fmla="*/ 28 h 155"/>
                  <a:gd name="T62" fmla="*/ 88 w 145"/>
                  <a:gd name="T63" fmla="*/ 20 h 155"/>
                  <a:gd name="T64" fmla="*/ 92 w 145"/>
                  <a:gd name="T65" fmla="*/ 14 h 155"/>
                  <a:gd name="T66" fmla="*/ 96 w 145"/>
                  <a:gd name="T67" fmla="*/ 9 h 155"/>
                  <a:gd name="T68" fmla="*/ 97 w 145"/>
                  <a:gd name="T69" fmla="*/ 3 h 155"/>
                  <a:gd name="T70" fmla="*/ 97 w 145"/>
                  <a:gd name="T71" fmla="*/ 3 h 155"/>
                  <a:gd name="T72" fmla="*/ 89 w 145"/>
                  <a:gd name="T73" fmla="*/ 0 h 15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45" h="155">
                    <a:moveTo>
                      <a:pt x="133" y="0"/>
                    </a:moveTo>
                    <a:lnTo>
                      <a:pt x="133" y="0"/>
                    </a:lnTo>
                    <a:lnTo>
                      <a:pt x="130" y="7"/>
                    </a:lnTo>
                    <a:lnTo>
                      <a:pt x="127" y="15"/>
                    </a:lnTo>
                    <a:lnTo>
                      <a:pt x="122" y="25"/>
                    </a:lnTo>
                    <a:lnTo>
                      <a:pt x="115" y="35"/>
                    </a:lnTo>
                    <a:lnTo>
                      <a:pt x="108" y="45"/>
                    </a:lnTo>
                    <a:lnTo>
                      <a:pt x="101" y="56"/>
                    </a:lnTo>
                    <a:lnTo>
                      <a:pt x="93" y="67"/>
                    </a:lnTo>
                    <a:lnTo>
                      <a:pt x="84" y="79"/>
                    </a:lnTo>
                    <a:lnTo>
                      <a:pt x="75" y="89"/>
                    </a:lnTo>
                    <a:lnTo>
                      <a:pt x="64" y="101"/>
                    </a:lnTo>
                    <a:lnTo>
                      <a:pt x="54" y="110"/>
                    </a:lnTo>
                    <a:lnTo>
                      <a:pt x="44" y="119"/>
                    </a:lnTo>
                    <a:lnTo>
                      <a:pt x="32" y="127"/>
                    </a:lnTo>
                    <a:lnTo>
                      <a:pt x="22" y="134"/>
                    </a:lnTo>
                    <a:lnTo>
                      <a:pt x="11" y="139"/>
                    </a:lnTo>
                    <a:lnTo>
                      <a:pt x="0" y="142"/>
                    </a:lnTo>
                    <a:lnTo>
                      <a:pt x="3" y="155"/>
                    </a:lnTo>
                    <a:lnTo>
                      <a:pt x="16" y="151"/>
                    </a:lnTo>
                    <a:lnTo>
                      <a:pt x="27" y="144"/>
                    </a:lnTo>
                    <a:lnTo>
                      <a:pt x="40" y="137"/>
                    </a:lnTo>
                    <a:lnTo>
                      <a:pt x="52" y="129"/>
                    </a:lnTo>
                    <a:lnTo>
                      <a:pt x="62" y="119"/>
                    </a:lnTo>
                    <a:lnTo>
                      <a:pt x="74" y="110"/>
                    </a:lnTo>
                    <a:lnTo>
                      <a:pt x="84" y="98"/>
                    </a:lnTo>
                    <a:lnTo>
                      <a:pt x="94" y="87"/>
                    </a:lnTo>
                    <a:lnTo>
                      <a:pt x="104" y="75"/>
                    </a:lnTo>
                    <a:lnTo>
                      <a:pt x="112" y="64"/>
                    </a:lnTo>
                    <a:lnTo>
                      <a:pt x="120" y="52"/>
                    </a:lnTo>
                    <a:lnTo>
                      <a:pt x="127" y="41"/>
                    </a:lnTo>
                    <a:lnTo>
                      <a:pt x="132" y="30"/>
                    </a:lnTo>
                    <a:lnTo>
                      <a:pt x="138" y="21"/>
                    </a:lnTo>
                    <a:lnTo>
                      <a:pt x="143" y="13"/>
                    </a:lnTo>
                    <a:lnTo>
                      <a:pt x="145" y="5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00" name="Freeform 113">
                <a:extLst>
                  <a:ext uri="{FF2B5EF4-FFF2-40B4-BE49-F238E27FC236}">
                    <a16:creationId xmlns:a16="http://schemas.microsoft.com/office/drawing/2014/main" id="{354077E9-156D-1634-DB64-11E4D2CD17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3" y="1155"/>
                <a:ext cx="19" cy="245"/>
              </a:xfrm>
              <a:custGeom>
                <a:avLst/>
                <a:gdLst>
                  <a:gd name="T0" fmla="*/ 1 w 31"/>
                  <a:gd name="T1" fmla="*/ 7 h 365"/>
                  <a:gd name="T2" fmla="*/ 0 w 31"/>
                  <a:gd name="T3" fmla="*/ 7 h 365"/>
                  <a:gd name="T4" fmla="*/ 1 w 31"/>
                  <a:gd name="T5" fmla="*/ 15 h 365"/>
                  <a:gd name="T6" fmla="*/ 2 w 31"/>
                  <a:gd name="T7" fmla="*/ 26 h 365"/>
                  <a:gd name="T8" fmla="*/ 4 w 31"/>
                  <a:gd name="T9" fmla="*/ 40 h 365"/>
                  <a:gd name="T10" fmla="*/ 6 w 31"/>
                  <a:gd name="T11" fmla="*/ 57 h 365"/>
                  <a:gd name="T12" fmla="*/ 6 w 31"/>
                  <a:gd name="T13" fmla="*/ 76 h 365"/>
                  <a:gd name="T14" fmla="*/ 7 w 31"/>
                  <a:gd name="T15" fmla="*/ 96 h 365"/>
                  <a:gd name="T16" fmla="*/ 8 w 31"/>
                  <a:gd name="T17" fmla="*/ 117 h 365"/>
                  <a:gd name="T18" fmla="*/ 10 w 31"/>
                  <a:gd name="T19" fmla="*/ 138 h 365"/>
                  <a:gd name="T20" fmla="*/ 10 w 31"/>
                  <a:gd name="T21" fmla="*/ 159 h 365"/>
                  <a:gd name="T22" fmla="*/ 10 w 31"/>
                  <a:gd name="T23" fmla="*/ 179 h 365"/>
                  <a:gd name="T24" fmla="*/ 11 w 31"/>
                  <a:gd name="T25" fmla="*/ 197 h 365"/>
                  <a:gd name="T26" fmla="*/ 10 w 31"/>
                  <a:gd name="T27" fmla="*/ 213 h 365"/>
                  <a:gd name="T28" fmla="*/ 10 w 31"/>
                  <a:gd name="T29" fmla="*/ 226 h 365"/>
                  <a:gd name="T30" fmla="*/ 10 w 31"/>
                  <a:gd name="T31" fmla="*/ 236 h 365"/>
                  <a:gd name="T32" fmla="*/ 8 w 31"/>
                  <a:gd name="T33" fmla="*/ 242 h 365"/>
                  <a:gd name="T34" fmla="*/ 17 w 31"/>
                  <a:gd name="T35" fmla="*/ 242 h 365"/>
                  <a:gd name="T36" fmla="*/ 17 w 31"/>
                  <a:gd name="T37" fmla="*/ 233 h 365"/>
                  <a:gd name="T38" fmla="*/ 18 w 31"/>
                  <a:gd name="T39" fmla="*/ 220 h 365"/>
                  <a:gd name="T40" fmla="*/ 19 w 31"/>
                  <a:gd name="T41" fmla="*/ 205 h 365"/>
                  <a:gd name="T42" fmla="*/ 19 w 31"/>
                  <a:gd name="T43" fmla="*/ 188 h 365"/>
                  <a:gd name="T44" fmla="*/ 18 w 31"/>
                  <a:gd name="T45" fmla="*/ 169 h 365"/>
                  <a:gd name="T46" fmla="*/ 17 w 31"/>
                  <a:gd name="T47" fmla="*/ 148 h 365"/>
                  <a:gd name="T48" fmla="*/ 17 w 31"/>
                  <a:gd name="T49" fmla="*/ 127 h 365"/>
                  <a:gd name="T50" fmla="*/ 16 w 31"/>
                  <a:gd name="T51" fmla="*/ 106 h 365"/>
                  <a:gd name="T52" fmla="*/ 15 w 31"/>
                  <a:gd name="T53" fmla="*/ 85 h 365"/>
                  <a:gd name="T54" fmla="*/ 14 w 31"/>
                  <a:gd name="T55" fmla="*/ 66 h 365"/>
                  <a:gd name="T56" fmla="*/ 12 w 31"/>
                  <a:gd name="T57" fmla="*/ 48 h 365"/>
                  <a:gd name="T58" fmla="*/ 11 w 31"/>
                  <a:gd name="T59" fmla="*/ 32 h 365"/>
                  <a:gd name="T60" fmla="*/ 10 w 31"/>
                  <a:gd name="T61" fmla="*/ 18 h 365"/>
                  <a:gd name="T62" fmla="*/ 8 w 31"/>
                  <a:gd name="T63" fmla="*/ 9 h 365"/>
                  <a:gd name="T64" fmla="*/ 7 w 31"/>
                  <a:gd name="T65" fmla="*/ 3 h 365"/>
                  <a:gd name="T66" fmla="*/ 7 w 31"/>
                  <a:gd name="T67" fmla="*/ 1 h 365"/>
                  <a:gd name="T68" fmla="*/ 1 w 31"/>
                  <a:gd name="T69" fmla="*/ 7 h 365"/>
                  <a:gd name="T70" fmla="*/ 0 w 31"/>
                  <a:gd name="T71" fmla="*/ 6 h 36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1" h="365">
                    <a:moveTo>
                      <a:pt x="0" y="9"/>
                    </a:moveTo>
                    <a:lnTo>
                      <a:pt x="2" y="10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1" y="16"/>
                    </a:lnTo>
                    <a:lnTo>
                      <a:pt x="2" y="22"/>
                    </a:lnTo>
                    <a:lnTo>
                      <a:pt x="3" y="30"/>
                    </a:lnTo>
                    <a:lnTo>
                      <a:pt x="4" y="39"/>
                    </a:lnTo>
                    <a:lnTo>
                      <a:pt x="5" y="48"/>
                    </a:lnTo>
                    <a:lnTo>
                      <a:pt x="7" y="60"/>
                    </a:lnTo>
                    <a:lnTo>
                      <a:pt x="7" y="71"/>
                    </a:lnTo>
                    <a:lnTo>
                      <a:pt x="9" y="85"/>
                    </a:lnTo>
                    <a:lnTo>
                      <a:pt x="9" y="99"/>
                    </a:lnTo>
                    <a:lnTo>
                      <a:pt x="10" y="113"/>
                    </a:lnTo>
                    <a:lnTo>
                      <a:pt x="11" y="128"/>
                    </a:lnTo>
                    <a:lnTo>
                      <a:pt x="12" y="143"/>
                    </a:lnTo>
                    <a:lnTo>
                      <a:pt x="13" y="159"/>
                    </a:lnTo>
                    <a:lnTo>
                      <a:pt x="13" y="175"/>
                    </a:lnTo>
                    <a:lnTo>
                      <a:pt x="15" y="190"/>
                    </a:lnTo>
                    <a:lnTo>
                      <a:pt x="16" y="206"/>
                    </a:lnTo>
                    <a:lnTo>
                      <a:pt x="16" y="221"/>
                    </a:lnTo>
                    <a:lnTo>
                      <a:pt x="16" y="237"/>
                    </a:lnTo>
                    <a:lnTo>
                      <a:pt x="17" y="252"/>
                    </a:lnTo>
                    <a:lnTo>
                      <a:pt x="17" y="267"/>
                    </a:lnTo>
                    <a:lnTo>
                      <a:pt x="18" y="280"/>
                    </a:lnTo>
                    <a:lnTo>
                      <a:pt x="18" y="294"/>
                    </a:lnTo>
                    <a:lnTo>
                      <a:pt x="18" y="306"/>
                    </a:lnTo>
                    <a:lnTo>
                      <a:pt x="17" y="318"/>
                    </a:lnTo>
                    <a:lnTo>
                      <a:pt x="17" y="328"/>
                    </a:lnTo>
                    <a:lnTo>
                      <a:pt x="17" y="337"/>
                    </a:lnTo>
                    <a:lnTo>
                      <a:pt x="16" y="345"/>
                    </a:lnTo>
                    <a:lnTo>
                      <a:pt x="16" y="352"/>
                    </a:lnTo>
                    <a:lnTo>
                      <a:pt x="15" y="357"/>
                    </a:lnTo>
                    <a:lnTo>
                      <a:pt x="13" y="360"/>
                    </a:lnTo>
                    <a:lnTo>
                      <a:pt x="25" y="365"/>
                    </a:lnTo>
                    <a:lnTo>
                      <a:pt x="27" y="360"/>
                    </a:lnTo>
                    <a:lnTo>
                      <a:pt x="28" y="355"/>
                    </a:lnTo>
                    <a:lnTo>
                      <a:pt x="28" y="347"/>
                    </a:lnTo>
                    <a:lnTo>
                      <a:pt x="30" y="338"/>
                    </a:lnTo>
                    <a:lnTo>
                      <a:pt x="30" y="328"/>
                    </a:lnTo>
                    <a:lnTo>
                      <a:pt x="30" y="318"/>
                    </a:lnTo>
                    <a:lnTo>
                      <a:pt x="31" y="306"/>
                    </a:lnTo>
                    <a:lnTo>
                      <a:pt x="31" y="294"/>
                    </a:lnTo>
                    <a:lnTo>
                      <a:pt x="31" y="280"/>
                    </a:lnTo>
                    <a:lnTo>
                      <a:pt x="30" y="267"/>
                    </a:lnTo>
                    <a:lnTo>
                      <a:pt x="30" y="252"/>
                    </a:lnTo>
                    <a:lnTo>
                      <a:pt x="30" y="237"/>
                    </a:lnTo>
                    <a:lnTo>
                      <a:pt x="28" y="221"/>
                    </a:lnTo>
                    <a:lnTo>
                      <a:pt x="28" y="205"/>
                    </a:lnTo>
                    <a:lnTo>
                      <a:pt x="27" y="189"/>
                    </a:lnTo>
                    <a:lnTo>
                      <a:pt x="27" y="174"/>
                    </a:lnTo>
                    <a:lnTo>
                      <a:pt x="26" y="158"/>
                    </a:lnTo>
                    <a:lnTo>
                      <a:pt x="25" y="141"/>
                    </a:lnTo>
                    <a:lnTo>
                      <a:pt x="24" y="127"/>
                    </a:lnTo>
                    <a:lnTo>
                      <a:pt x="23" y="112"/>
                    </a:lnTo>
                    <a:lnTo>
                      <a:pt x="23" y="98"/>
                    </a:lnTo>
                    <a:lnTo>
                      <a:pt x="22" y="84"/>
                    </a:lnTo>
                    <a:lnTo>
                      <a:pt x="20" y="71"/>
                    </a:lnTo>
                    <a:lnTo>
                      <a:pt x="19" y="59"/>
                    </a:lnTo>
                    <a:lnTo>
                      <a:pt x="18" y="47"/>
                    </a:lnTo>
                    <a:lnTo>
                      <a:pt x="17" y="37"/>
                    </a:lnTo>
                    <a:lnTo>
                      <a:pt x="16" y="27"/>
                    </a:lnTo>
                    <a:lnTo>
                      <a:pt x="15" y="21"/>
                    </a:lnTo>
                    <a:lnTo>
                      <a:pt x="13" y="14"/>
                    </a:lnTo>
                    <a:lnTo>
                      <a:pt x="13" y="9"/>
                    </a:lnTo>
                    <a:lnTo>
                      <a:pt x="12" y="4"/>
                    </a:lnTo>
                    <a:lnTo>
                      <a:pt x="9" y="0"/>
                    </a:lnTo>
                    <a:lnTo>
                      <a:pt x="11" y="2"/>
                    </a:lnTo>
                    <a:lnTo>
                      <a:pt x="0" y="9"/>
                    </a:lnTo>
                    <a:lnTo>
                      <a:pt x="1" y="10"/>
                    </a:lnTo>
                    <a:lnTo>
                      <a:pt x="2" y="1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01" name="Freeform 114">
                <a:extLst>
                  <a:ext uri="{FF2B5EF4-FFF2-40B4-BE49-F238E27FC236}">
                    <a16:creationId xmlns:a16="http://schemas.microsoft.com/office/drawing/2014/main" id="{2263CEDB-AF57-1F67-A6DB-2F9849BCE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0" y="1072"/>
                <a:ext cx="300" cy="137"/>
              </a:xfrm>
              <a:custGeom>
                <a:avLst/>
                <a:gdLst>
                  <a:gd name="T0" fmla="*/ 7 w 450"/>
                  <a:gd name="T1" fmla="*/ 137 h 202"/>
                  <a:gd name="T2" fmla="*/ 9 w 450"/>
                  <a:gd name="T3" fmla="*/ 135 h 202"/>
                  <a:gd name="T4" fmla="*/ 15 w 450"/>
                  <a:gd name="T5" fmla="*/ 127 h 202"/>
                  <a:gd name="T6" fmla="*/ 22 w 450"/>
                  <a:gd name="T7" fmla="*/ 115 h 202"/>
                  <a:gd name="T8" fmla="*/ 33 w 450"/>
                  <a:gd name="T9" fmla="*/ 100 h 202"/>
                  <a:gd name="T10" fmla="*/ 47 w 450"/>
                  <a:gd name="T11" fmla="*/ 84 h 202"/>
                  <a:gd name="T12" fmla="*/ 63 w 450"/>
                  <a:gd name="T13" fmla="*/ 67 h 202"/>
                  <a:gd name="T14" fmla="*/ 81 w 450"/>
                  <a:gd name="T15" fmla="*/ 50 h 202"/>
                  <a:gd name="T16" fmla="*/ 101 w 450"/>
                  <a:gd name="T17" fmla="*/ 36 h 202"/>
                  <a:gd name="T18" fmla="*/ 123 w 450"/>
                  <a:gd name="T19" fmla="*/ 23 h 202"/>
                  <a:gd name="T20" fmla="*/ 145 w 450"/>
                  <a:gd name="T21" fmla="*/ 13 h 202"/>
                  <a:gd name="T22" fmla="*/ 169 w 450"/>
                  <a:gd name="T23" fmla="*/ 9 h 202"/>
                  <a:gd name="T24" fmla="*/ 193 w 450"/>
                  <a:gd name="T25" fmla="*/ 9 h 202"/>
                  <a:gd name="T26" fmla="*/ 217 w 450"/>
                  <a:gd name="T27" fmla="*/ 17 h 202"/>
                  <a:gd name="T28" fmla="*/ 242 w 450"/>
                  <a:gd name="T29" fmla="*/ 32 h 202"/>
                  <a:gd name="T30" fmla="*/ 268 w 450"/>
                  <a:gd name="T31" fmla="*/ 56 h 202"/>
                  <a:gd name="T32" fmla="*/ 293 w 450"/>
                  <a:gd name="T33" fmla="*/ 90 h 202"/>
                  <a:gd name="T34" fmla="*/ 286 w 450"/>
                  <a:gd name="T35" fmla="*/ 66 h 202"/>
                  <a:gd name="T36" fmla="*/ 260 w 450"/>
                  <a:gd name="T37" fmla="*/ 37 h 202"/>
                  <a:gd name="T38" fmla="*/ 234 w 450"/>
                  <a:gd name="T39" fmla="*/ 16 h 202"/>
                  <a:gd name="T40" fmla="*/ 207 w 450"/>
                  <a:gd name="T41" fmla="*/ 4 h 202"/>
                  <a:gd name="T42" fmla="*/ 180 w 450"/>
                  <a:gd name="T43" fmla="*/ 0 h 202"/>
                  <a:gd name="T44" fmla="*/ 155 w 450"/>
                  <a:gd name="T45" fmla="*/ 2 h 202"/>
                  <a:gd name="T46" fmla="*/ 131 w 450"/>
                  <a:gd name="T47" fmla="*/ 9 h 202"/>
                  <a:gd name="T48" fmla="*/ 107 w 450"/>
                  <a:gd name="T49" fmla="*/ 21 h 202"/>
                  <a:gd name="T50" fmla="*/ 86 w 450"/>
                  <a:gd name="T51" fmla="*/ 36 h 202"/>
                  <a:gd name="T52" fmla="*/ 67 w 450"/>
                  <a:gd name="T53" fmla="*/ 53 h 202"/>
                  <a:gd name="T54" fmla="*/ 49 w 450"/>
                  <a:gd name="T55" fmla="*/ 69 h 202"/>
                  <a:gd name="T56" fmla="*/ 33 w 450"/>
                  <a:gd name="T57" fmla="*/ 86 h 202"/>
                  <a:gd name="T58" fmla="*/ 21 w 450"/>
                  <a:gd name="T59" fmla="*/ 103 h 202"/>
                  <a:gd name="T60" fmla="*/ 11 w 450"/>
                  <a:gd name="T61" fmla="*/ 116 h 202"/>
                  <a:gd name="T62" fmla="*/ 5 w 450"/>
                  <a:gd name="T63" fmla="*/ 126 h 202"/>
                  <a:gd name="T64" fmla="*/ 1 w 450"/>
                  <a:gd name="T65" fmla="*/ 132 h 202"/>
                  <a:gd name="T66" fmla="*/ 0 w 450"/>
                  <a:gd name="T67" fmla="*/ 136 h 202"/>
                  <a:gd name="T68" fmla="*/ 0 w 450"/>
                  <a:gd name="T69" fmla="*/ 135 h 202"/>
                  <a:gd name="T70" fmla="*/ 7 w 450"/>
                  <a:gd name="T71" fmla="*/ 134 h 20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450" h="202">
                    <a:moveTo>
                      <a:pt x="11" y="198"/>
                    </a:moveTo>
                    <a:lnTo>
                      <a:pt x="10" y="202"/>
                    </a:lnTo>
                    <a:lnTo>
                      <a:pt x="11" y="202"/>
                    </a:lnTo>
                    <a:lnTo>
                      <a:pt x="14" y="199"/>
                    </a:lnTo>
                    <a:lnTo>
                      <a:pt x="17" y="194"/>
                    </a:lnTo>
                    <a:lnTo>
                      <a:pt x="22" y="187"/>
                    </a:lnTo>
                    <a:lnTo>
                      <a:pt x="26" y="179"/>
                    </a:lnTo>
                    <a:lnTo>
                      <a:pt x="33" y="170"/>
                    </a:lnTo>
                    <a:lnTo>
                      <a:pt x="41" y="160"/>
                    </a:lnTo>
                    <a:lnTo>
                      <a:pt x="50" y="148"/>
                    </a:lnTo>
                    <a:lnTo>
                      <a:pt x="61" y="137"/>
                    </a:lnTo>
                    <a:lnTo>
                      <a:pt x="70" y="124"/>
                    </a:lnTo>
                    <a:lnTo>
                      <a:pt x="83" y="111"/>
                    </a:lnTo>
                    <a:lnTo>
                      <a:pt x="95" y="99"/>
                    </a:lnTo>
                    <a:lnTo>
                      <a:pt x="108" y="87"/>
                    </a:lnTo>
                    <a:lnTo>
                      <a:pt x="122" y="74"/>
                    </a:lnTo>
                    <a:lnTo>
                      <a:pt x="137" y="63"/>
                    </a:lnTo>
                    <a:lnTo>
                      <a:pt x="152" y="53"/>
                    </a:lnTo>
                    <a:lnTo>
                      <a:pt x="168" y="42"/>
                    </a:lnTo>
                    <a:lnTo>
                      <a:pt x="184" y="34"/>
                    </a:lnTo>
                    <a:lnTo>
                      <a:pt x="200" y="26"/>
                    </a:lnTo>
                    <a:lnTo>
                      <a:pt x="217" y="19"/>
                    </a:lnTo>
                    <a:lnTo>
                      <a:pt x="236" y="16"/>
                    </a:lnTo>
                    <a:lnTo>
                      <a:pt x="253" y="13"/>
                    </a:lnTo>
                    <a:lnTo>
                      <a:pt x="270" y="12"/>
                    </a:lnTo>
                    <a:lnTo>
                      <a:pt x="289" y="14"/>
                    </a:lnTo>
                    <a:lnTo>
                      <a:pt x="307" y="18"/>
                    </a:lnTo>
                    <a:lnTo>
                      <a:pt x="326" y="25"/>
                    </a:lnTo>
                    <a:lnTo>
                      <a:pt x="344" y="35"/>
                    </a:lnTo>
                    <a:lnTo>
                      <a:pt x="363" y="47"/>
                    </a:lnTo>
                    <a:lnTo>
                      <a:pt x="382" y="63"/>
                    </a:lnTo>
                    <a:lnTo>
                      <a:pt x="402" y="82"/>
                    </a:lnTo>
                    <a:lnTo>
                      <a:pt x="420" y="104"/>
                    </a:lnTo>
                    <a:lnTo>
                      <a:pt x="439" y="132"/>
                    </a:lnTo>
                    <a:lnTo>
                      <a:pt x="450" y="125"/>
                    </a:lnTo>
                    <a:lnTo>
                      <a:pt x="429" y="97"/>
                    </a:lnTo>
                    <a:lnTo>
                      <a:pt x="411" y="74"/>
                    </a:lnTo>
                    <a:lnTo>
                      <a:pt x="390" y="54"/>
                    </a:lnTo>
                    <a:lnTo>
                      <a:pt x="371" y="38"/>
                    </a:lnTo>
                    <a:lnTo>
                      <a:pt x="351" y="24"/>
                    </a:lnTo>
                    <a:lnTo>
                      <a:pt x="330" y="13"/>
                    </a:lnTo>
                    <a:lnTo>
                      <a:pt x="311" y="6"/>
                    </a:lnTo>
                    <a:lnTo>
                      <a:pt x="291" y="2"/>
                    </a:lnTo>
                    <a:lnTo>
                      <a:pt x="270" y="0"/>
                    </a:lnTo>
                    <a:lnTo>
                      <a:pt x="252" y="1"/>
                    </a:lnTo>
                    <a:lnTo>
                      <a:pt x="232" y="3"/>
                    </a:lnTo>
                    <a:lnTo>
                      <a:pt x="214" y="8"/>
                    </a:lnTo>
                    <a:lnTo>
                      <a:pt x="196" y="14"/>
                    </a:lnTo>
                    <a:lnTo>
                      <a:pt x="178" y="21"/>
                    </a:lnTo>
                    <a:lnTo>
                      <a:pt x="161" y="31"/>
                    </a:lnTo>
                    <a:lnTo>
                      <a:pt x="145" y="41"/>
                    </a:lnTo>
                    <a:lnTo>
                      <a:pt x="129" y="53"/>
                    </a:lnTo>
                    <a:lnTo>
                      <a:pt x="114" y="65"/>
                    </a:lnTo>
                    <a:lnTo>
                      <a:pt x="100" y="78"/>
                    </a:lnTo>
                    <a:lnTo>
                      <a:pt x="86" y="91"/>
                    </a:lnTo>
                    <a:lnTo>
                      <a:pt x="73" y="102"/>
                    </a:lnTo>
                    <a:lnTo>
                      <a:pt x="61" y="116"/>
                    </a:lnTo>
                    <a:lnTo>
                      <a:pt x="50" y="127"/>
                    </a:lnTo>
                    <a:lnTo>
                      <a:pt x="40" y="140"/>
                    </a:lnTo>
                    <a:lnTo>
                      <a:pt x="31" y="152"/>
                    </a:lnTo>
                    <a:lnTo>
                      <a:pt x="23" y="162"/>
                    </a:lnTo>
                    <a:lnTo>
                      <a:pt x="16" y="171"/>
                    </a:lnTo>
                    <a:lnTo>
                      <a:pt x="10" y="180"/>
                    </a:lnTo>
                    <a:lnTo>
                      <a:pt x="7" y="186"/>
                    </a:lnTo>
                    <a:lnTo>
                      <a:pt x="3" y="192"/>
                    </a:lnTo>
                    <a:lnTo>
                      <a:pt x="1" y="194"/>
                    </a:lnTo>
                    <a:lnTo>
                      <a:pt x="1" y="197"/>
                    </a:lnTo>
                    <a:lnTo>
                      <a:pt x="0" y="201"/>
                    </a:lnTo>
                    <a:lnTo>
                      <a:pt x="1" y="197"/>
                    </a:lnTo>
                    <a:lnTo>
                      <a:pt x="0" y="199"/>
                    </a:lnTo>
                    <a:lnTo>
                      <a:pt x="0" y="201"/>
                    </a:lnTo>
                    <a:lnTo>
                      <a:pt x="11" y="19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02" name="Freeform 115">
                <a:extLst>
                  <a:ext uri="{FF2B5EF4-FFF2-40B4-BE49-F238E27FC236}">
                    <a16:creationId xmlns:a16="http://schemas.microsoft.com/office/drawing/2014/main" id="{383498D9-8DAB-4D6F-F508-2A41BB1713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0" y="1206"/>
                <a:ext cx="79" cy="234"/>
              </a:xfrm>
              <a:custGeom>
                <a:avLst/>
                <a:gdLst>
                  <a:gd name="T0" fmla="*/ 79 w 118"/>
                  <a:gd name="T1" fmla="*/ 229 h 348"/>
                  <a:gd name="T2" fmla="*/ 76 w 118"/>
                  <a:gd name="T3" fmla="*/ 222 h 348"/>
                  <a:gd name="T4" fmla="*/ 71 w 118"/>
                  <a:gd name="T5" fmla="*/ 212 h 348"/>
                  <a:gd name="T6" fmla="*/ 66 w 118"/>
                  <a:gd name="T7" fmla="*/ 200 h 348"/>
                  <a:gd name="T8" fmla="*/ 60 w 118"/>
                  <a:gd name="T9" fmla="*/ 184 h 348"/>
                  <a:gd name="T10" fmla="*/ 54 w 118"/>
                  <a:gd name="T11" fmla="*/ 166 h 348"/>
                  <a:gd name="T12" fmla="*/ 48 w 118"/>
                  <a:gd name="T13" fmla="*/ 146 h 348"/>
                  <a:gd name="T14" fmla="*/ 42 w 118"/>
                  <a:gd name="T15" fmla="*/ 127 h 348"/>
                  <a:gd name="T16" fmla="*/ 36 w 118"/>
                  <a:gd name="T17" fmla="*/ 106 h 348"/>
                  <a:gd name="T18" fmla="*/ 31 w 118"/>
                  <a:gd name="T19" fmla="*/ 86 h 348"/>
                  <a:gd name="T20" fmla="*/ 25 w 118"/>
                  <a:gd name="T21" fmla="*/ 67 h 348"/>
                  <a:gd name="T22" fmla="*/ 21 w 118"/>
                  <a:gd name="T23" fmla="*/ 48 h 348"/>
                  <a:gd name="T24" fmla="*/ 16 w 118"/>
                  <a:gd name="T25" fmla="*/ 33 h 348"/>
                  <a:gd name="T26" fmla="*/ 12 w 118"/>
                  <a:gd name="T27" fmla="*/ 19 h 348"/>
                  <a:gd name="T28" fmla="*/ 10 w 118"/>
                  <a:gd name="T29" fmla="*/ 8 h 348"/>
                  <a:gd name="T30" fmla="*/ 8 w 118"/>
                  <a:gd name="T31" fmla="*/ 2 h 348"/>
                  <a:gd name="T32" fmla="*/ 7 w 118"/>
                  <a:gd name="T33" fmla="*/ 0 h 348"/>
                  <a:gd name="T34" fmla="*/ 0 w 118"/>
                  <a:gd name="T35" fmla="*/ 2 h 348"/>
                  <a:gd name="T36" fmla="*/ 1 w 118"/>
                  <a:gd name="T37" fmla="*/ 7 h 348"/>
                  <a:gd name="T38" fmla="*/ 3 w 118"/>
                  <a:gd name="T39" fmla="*/ 16 h 348"/>
                  <a:gd name="T40" fmla="*/ 6 w 118"/>
                  <a:gd name="T41" fmla="*/ 28 h 348"/>
                  <a:gd name="T42" fmla="*/ 10 w 118"/>
                  <a:gd name="T43" fmla="*/ 42 h 348"/>
                  <a:gd name="T44" fmla="*/ 15 w 118"/>
                  <a:gd name="T45" fmla="*/ 59 h 348"/>
                  <a:gd name="T46" fmla="*/ 20 w 118"/>
                  <a:gd name="T47" fmla="*/ 78 h 348"/>
                  <a:gd name="T48" fmla="*/ 25 w 118"/>
                  <a:gd name="T49" fmla="*/ 98 h 348"/>
                  <a:gd name="T50" fmla="*/ 31 w 118"/>
                  <a:gd name="T51" fmla="*/ 119 h 348"/>
                  <a:gd name="T52" fmla="*/ 37 w 118"/>
                  <a:gd name="T53" fmla="*/ 139 h 348"/>
                  <a:gd name="T54" fmla="*/ 43 w 118"/>
                  <a:gd name="T55" fmla="*/ 159 h 348"/>
                  <a:gd name="T56" fmla="*/ 49 w 118"/>
                  <a:gd name="T57" fmla="*/ 177 h 348"/>
                  <a:gd name="T58" fmla="*/ 54 w 118"/>
                  <a:gd name="T59" fmla="*/ 195 h 348"/>
                  <a:gd name="T60" fmla="*/ 61 w 118"/>
                  <a:gd name="T61" fmla="*/ 210 h 348"/>
                  <a:gd name="T62" fmla="*/ 66 w 118"/>
                  <a:gd name="T63" fmla="*/ 222 h 348"/>
                  <a:gd name="T64" fmla="*/ 70 w 118"/>
                  <a:gd name="T65" fmla="*/ 230 h 348"/>
                  <a:gd name="T66" fmla="*/ 72 w 118"/>
                  <a:gd name="T67" fmla="*/ 234 h 34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118" h="348">
                    <a:moveTo>
                      <a:pt x="118" y="340"/>
                    </a:moveTo>
                    <a:lnTo>
                      <a:pt x="118" y="340"/>
                    </a:lnTo>
                    <a:lnTo>
                      <a:pt x="116" y="336"/>
                    </a:lnTo>
                    <a:lnTo>
                      <a:pt x="113" y="330"/>
                    </a:lnTo>
                    <a:lnTo>
                      <a:pt x="109" y="325"/>
                    </a:lnTo>
                    <a:lnTo>
                      <a:pt x="106" y="316"/>
                    </a:lnTo>
                    <a:lnTo>
                      <a:pt x="102" y="307"/>
                    </a:lnTo>
                    <a:lnTo>
                      <a:pt x="98" y="297"/>
                    </a:lnTo>
                    <a:lnTo>
                      <a:pt x="94" y="285"/>
                    </a:lnTo>
                    <a:lnTo>
                      <a:pt x="90" y="273"/>
                    </a:lnTo>
                    <a:lnTo>
                      <a:pt x="85" y="260"/>
                    </a:lnTo>
                    <a:lnTo>
                      <a:pt x="81" y="247"/>
                    </a:lnTo>
                    <a:lnTo>
                      <a:pt x="77" y="232"/>
                    </a:lnTo>
                    <a:lnTo>
                      <a:pt x="72" y="217"/>
                    </a:lnTo>
                    <a:lnTo>
                      <a:pt x="68" y="204"/>
                    </a:lnTo>
                    <a:lnTo>
                      <a:pt x="63" y="189"/>
                    </a:lnTo>
                    <a:lnTo>
                      <a:pt x="58" y="174"/>
                    </a:lnTo>
                    <a:lnTo>
                      <a:pt x="54" y="157"/>
                    </a:lnTo>
                    <a:lnTo>
                      <a:pt x="49" y="143"/>
                    </a:lnTo>
                    <a:lnTo>
                      <a:pt x="46" y="128"/>
                    </a:lnTo>
                    <a:lnTo>
                      <a:pt x="41" y="113"/>
                    </a:lnTo>
                    <a:lnTo>
                      <a:pt x="38" y="99"/>
                    </a:lnTo>
                    <a:lnTo>
                      <a:pt x="34" y="86"/>
                    </a:lnTo>
                    <a:lnTo>
                      <a:pt x="31" y="72"/>
                    </a:lnTo>
                    <a:lnTo>
                      <a:pt x="26" y="60"/>
                    </a:lnTo>
                    <a:lnTo>
                      <a:pt x="24" y="49"/>
                    </a:lnTo>
                    <a:lnTo>
                      <a:pt x="22" y="38"/>
                    </a:lnTo>
                    <a:lnTo>
                      <a:pt x="18" y="28"/>
                    </a:lnTo>
                    <a:lnTo>
                      <a:pt x="17" y="19"/>
                    </a:lnTo>
                    <a:lnTo>
                      <a:pt x="15" y="12"/>
                    </a:lnTo>
                    <a:lnTo>
                      <a:pt x="14" y="8"/>
                    </a:lnTo>
                    <a:lnTo>
                      <a:pt x="12" y="3"/>
                    </a:lnTo>
                    <a:lnTo>
                      <a:pt x="11" y="1"/>
                    </a:lnTo>
                    <a:lnTo>
                      <a:pt x="11" y="0"/>
                    </a:lnTo>
                    <a:lnTo>
                      <a:pt x="0" y="3"/>
                    </a:lnTo>
                    <a:lnTo>
                      <a:pt x="1" y="7"/>
                    </a:lnTo>
                    <a:lnTo>
                      <a:pt x="2" y="10"/>
                    </a:lnTo>
                    <a:lnTo>
                      <a:pt x="3" y="17"/>
                    </a:lnTo>
                    <a:lnTo>
                      <a:pt x="5" y="24"/>
                    </a:lnTo>
                    <a:lnTo>
                      <a:pt x="7" y="32"/>
                    </a:lnTo>
                    <a:lnTo>
                      <a:pt x="9" y="41"/>
                    </a:lnTo>
                    <a:lnTo>
                      <a:pt x="11" y="52"/>
                    </a:lnTo>
                    <a:lnTo>
                      <a:pt x="15" y="63"/>
                    </a:lnTo>
                    <a:lnTo>
                      <a:pt x="18" y="76"/>
                    </a:lnTo>
                    <a:lnTo>
                      <a:pt x="22" y="88"/>
                    </a:lnTo>
                    <a:lnTo>
                      <a:pt x="25" y="102"/>
                    </a:lnTo>
                    <a:lnTo>
                      <a:pt x="30" y="116"/>
                    </a:lnTo>
                    <a:lnTo>
                      <a:pt x="33" y="131"/>
                    </a:lnTo>
                    <a:lnTo>
                      <a:pt x="38" y="146"/>
                    </a:lnTo>
                    <a:lnTo>
                      <a:pt x="42" y="162"/>
                    </a:lnTo>
                    <a:lnTo>
                      <a:pt x="47" y="177"/>
                    </a:lnTo>
                    <a:lnTo>
                      <a:pt x="52" y="192"/>
                    </a:lnTo>
                    <a:lnTo>
                      <a:pt x="55" y="207"/>
                    </a:lnTo>
                    <a:lnTo>
                      <a:pt x="60" y="222"/>
                    </a:lnTo>
                    <a:lnTo>
                      <a:pt x="64" y="236"/>
                    </a:lnTo>
                    <a:lnTo>
                      <a:pt x="69" y="251"/>
                    </a:lnTo>
                    <a:lnTo>
                      <a:pt x="73" y="263"/>
                    </a:lnTo>
                    <a:lnTo>
                      <a:pt x="78" y="277"/>
                    </a:lnTo>
                    <a:lnTo>
                      <a:pt x="81" y="290"/>
                    </a:lnTo>
                    <a:lnTo>
                      <a:pt x="86" y="301"/>
                    </a:lnTo>
                    <a:lnTo>
                      <a:pt x="91" y="312"/>
                    </a:lnTo>
                    <a:lnTo>
                      <a:pt x="94" y="321"/>
                    </a:lnTo>
                    <a:lnTo>
                      <a:pt x="98" y="330"/>
                    </a:lnTo>
                    <a:lnTo>
                      <a:pt x="101" y="337"/>
                    </a:lnTo>
                    <a:lnTo>
                      <a:pt x="105" y="342"/>
                    </a:lnTo>
                    <a:lnTo>
                      <a:pt x="108" y="348"/>
                    </a:lnTo>
                    <a:lnTo>
                      <a:pt x="118" y="3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03" name="Freeform 116">
                <a:extLst>
                  <a:ext uri="{FF2B5EF4-FFF2-40B4-BE49-F238E27FC236}">
                    <a16:creationId xmlns:a16="http://schemas.microsoft.com/office/drawing/2014/main" id="{F8A95ADC-5E8A-547E-93D5-50C0639672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1" y="1434"/>
                <a:ext cx="144" cy="71"/>
              </a:xfrm>
              <a:custGeom>
                <a:avLst/>
                <a:gdLst>
                  <a:gd name="T0" fmla="*/ 142 w 214"/>
                  <a:gd name="T1" fmla="*/ 61 h 102"/>
                  <a:gd name="T2" fmla="*/ 142 w 214"/>
                  <a:gd name="T3" fmla="*/ 61 h 102"/>
                  <a:gd name="T4" fmla="*/ 135 w 214"/>
                  <a:gd name="T5" fmla="*/ 62 h 102"/>
                  <a:gd name="T6" fmla="*/ 127 w 214"/>
                  <a:gd name="T7" fmla="*/ 62 h 102"/>
                  <a:gd name="T8" fmla="*/ 117 w 214"/>
                  <a:gd name="T9" fmla="*/ 61 h 102"/>
                  <a:gd name="T10" fmla="*/ 108 w 214"/>
                  <a:gd name="T11" fmla="*/ 59 h 102"/>
                  <a:gd name="T12" fmla="*/ 98 w 214"/>
                  <a:gd name="T13" fmla="*/ 56 h 102"/>
                  <a:gd name="T14" fmla="*/ 87 w 214"/>
                  <a:gd name="T15" fmla="*/ 52 h 102"/>
                  <a:gd name="T16" fmla="*/ 77 w 214"/>
                  <a:gd name="T17" fmla="*/ 48 h 102"/>
                  <a:gd name="T18" fmla="*/ 67 w 214"/>
                  <a:gd name="T19" fmla="*/ 43 h 102"/>
                  <a:gd name="T20" fmla="*/ 57 w 214"/>
                  <a:gd name="T21" fmla="*/ 38 h 102"/>
                  <a:gd name="T22" fmla="*/ 47 w 214"/>
                  <a:gd name="T23" fmla="*/ 32 h 102"/>
                  <a:gd name="T24" fmla="*/ 38 w 214"/>
                  <a:gd name="T25" fmla="*/ 25 h 102"/>
                  <a:gd name="T26" fmla="*/ 30 w 214"/>
                  <a:gd name="T27" fmla="*/ 19 h 102"/>
                  <a:gd name="T28" fmla="*/ 22 w 214"/>
                  <a:gd name="T29" fmla="*/ 14 h 102"/>
                  <a:gd name="T30" fmla="*/ 16 w 214"/>
                  <a:gd name="T31" fmla="*/ 8 h 102"/>
                  <a:gd name="T32" fmla="*/ 11 w 214"/>
                  <a:gd name="T33" fmla="*/ 3 h 102"/>
                  <a:gd name="T34" fmla="*/ 7 w 214"/>
                  <a:gd name="T35" fmla="*/ 0 h 102"/>
                  <a:gd name="T36" fmla="*/ 0 w 214"/>
                  <a:gd name="T37" fmla="*/ 6 h 102"/>
                  <a:gd name="T38" fmla="*/ 5 w 214"/>
                  <a:gd name="T39" fmla="*/ 10 h 102"/>
                  <a:gd name="T40" fmla="*/ 10 w 214"/>
                  <a:gd name="T41" fmla="*/ 16 h 102"/>
                  <a:gd name="T42" fmla="*/ 17 w 214"/>
                  <a:gd name="T43" fmla="*/ 22 h 102"/>
                  <a:gd name="T44" fmla="*/ 25 w 214"/>
                  <a:gd name="T45" fmla="*/ 27 h 102"/>
                  <a:gd name="T46" fmla="*/ 34 w 214"/>
                  <a:gd name="T47" fmla="*/ 33 h 102"/>
                  <a:gd name="T48" fmla="*/ 42 w 214"/>
                  <a:gd name="T49" fmla="*/ 39 h 102"/>
                  <a:gd name="T50" fmla="*/ 52 w 214"/>
                  <a:gd name="T51" fmla="*/ 45 h 102"/>
                  <a:gd name="T52" fmla="*/ 63 w 214"/>
                  <a:gd name="T53" fmla="*/ 50 h 102"/>
                  <a:gd name="T54" fmla="*/ 73 w 214"/>
                  <a:gd name="T55" fmla="*/ 56 h 102"/>
                  <a:gd name="T56" fmla="*/ 85 w 214"/>
                  <a:gd name="T57" fmla="*/ 61 h 102"/>
                  <a:gd name="T58" fmla="*/ 96 w 214"/>
                  <a:gd name="T59" fmla="*/ 64 h 102"/>
                  <a:gd name="T60" fmla="*/ 106 w 214"/>
                  <a:gd name="T61" fmla="*/ 68 h 102"/>
                  <a:gd name="T62" fmla="*/ 116 w 214"/>
                  <a:gd name="T63" fmla="*/ 70 h 102"/>
                  <a:gd name="T64" fmla="*/ 126 w 214"/>
                  <a:gd name="T65" fmla="*/ 71 h 102"/>
                  <a:gd name="T66" fmla="*/ 136 w 214"/>
                  <a:gd name="T67" fmla="*/ 71 h 102"/>
                  <a:gd name="T68" fmla="*/ 144 w 214"/>
                  <a:gd name="T69" fmla="*/ 70 h 102"/>
                  <a:gd name="T70" fmla="*/ 144 w 214"/>
                  <a:gd name="T71" fmla="*/ 70 h 102"/>
                  <a:gd name="T72" fmla="*/ 142 w 214"/>
                  <a:gd name="T73" fmla="*/ 61 h 10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214" h="102">
                    <a:moveTo>
                      <a:pt x="211" y="87"/>
                    </a:moveTo>
                    <a:lnTo>
                      <a:pt x="211" y="87"/>
                    </a:lnTo>
                    <a:lnTo>
                      <a:pt x="200" y="89"/>
                    </a:lnTo>
                    <a:lnTo>
                      <a:pt x="188" y="89"/>
                    </a:lnTo>
                    <a:lnTo>
                      <a:pt x="174" y="87"/>
                    </a:lnTo>
                    <a:lnTo>
                      <a:pt x="160" y="85"/>
                    </a:lnTo>
                    <a:lnTo>
                      <a:pt x="145" y="80"/>
                    </a:lnTo>
                    <a:lnTo>
                      <a:pt x="130" y="74"/>
                    </a:lnTo>
                    <a:lnTo>
                      <a:pt x="114" y="69"/>
                    </a:lnTo>
                    <a:lnTo>
                      <a:pt x="99" y="62"/>
                    </a:lnTo>
                    <a:lnTo>
                      <a:pt x="84" y="54"/>
                    </a:lnTo>
                    <a:lnTo>
                      <a:pt x="70" y="46"/>
                    </a:lnTo>
                    <a:lnTo>
                      <a:pt x="56" y="36"/>
                    </a:lnTo>
                    <a:lnTo>
                      <a:pt x="45" y="28"/>
                    </a:lnTo>
                    <a:lnTo>
                      <a:pt x="33" y="20"/>
                    </a:lnTo>
                    <a:lnTo>
                      <a:pt x="24" y="12"/>
                    </a:lnTo>
                    <a:lnTo>
                      <a:pt x="16" y="5"/>
                    </a:lnTo>
                    <a:lnTo>
                      <a:pt x="10" y="0"/>
                    </a:lnTo>
                    <a:lnTo>
                      <a:pt x="0" y="8"/>
                    </a:lnTo>
                    <a:lnTo>
                      <a:pt x="7" y="14"/>
                    </a:lnTo>
                    <a:lnTo>
                      <a:pt x="15" y="23"/>
                    </a:lnTo>
                    <a:lnTo>
                      <a:pt x="25" y="31"/>
                    </a:lnTo>
                    <a:lnTo>
                      <a:pt x="37" y="39"/>
                    </a:lnTo>
                    <a:lnTo>
                      <a:pt x="50" y="48"/>
                    </a:lnTo>
                    <a:lnTo>
                      <a:pt x="63" y="56"/>
                    </a:lnTo>
                    <a:lnTo>
                      <a:pt x="78" y="64"/>
                    </a:lnTo>
                    <a:lnTo>
                      <a:pt x="93" y="72"/>
                    </a:lnTo>
                    <a:lnTo>
                      <a:pt x="109" y="80"/>
                    </a:lnTo>
                    <a:lnTo>
                      <a:pt x="126" y="87"/>
                    </a:lnTo>
                    <a:lnTo>
                      <a:pt x="142" y="92"/>
                    </a:lnTo>
                    <a:lnTo>
                      <a:pt x="157" y="97"/>
                    </a:lnTo>
                    <a:lnTo>
                      <a:pt x="172" y="101"/>
                    </a:lnTo>
                    <a:lnTo>
                      <a:pt x="187" y="102"/>
                    </a:lnTo>
                    <a:lnTo>
                      <a:pt x="202" y="102"/>
                    </a:lnTo>
                    <a:lnTo>
                      <a:pt x="214" y="100"/>
                    </a:lnTo>
                    <a:lnTo>
                      <a:pt x="211" y="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04" name="Freeform 117">
                <a:extLst>
                  <a:ext uri="{FF2B5EF4-FFF2-40B4-BE49-F238E27FC236}">
                    <a16:creationId xmlns:a16="http://schemas.microsoft.com/office/drawing/2014/main" id="{35861495-00CD-63D4-6C49-9B816B34E8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1" y="1057"/>
                <a:ext cx="361" cy="250"/>
              </a:xfrm>
              <a:custGeom>
                <a:avLst/>
                <a:gdLst>
                  <a:gd name="T0" fmla="*/ 215 w 543"/>
                  <a:gd name="T1" fmla="*/ 6 h 371"/>
                  <a:gd name="T2" fmla="*/ 235 w 543"/>
                  <a:gd name="T3" fmla="*/ 15 h 371"/>
                  <a:gd name="T4" fmla="*/ 249 w 543"/>
                  <a:gd name="T5" fmla="*/ 24 h 371"/>
                  <a:gd name="T6" fmla="*/ 255 w 543"/>
                  <a:gd name="T7" fmla="*/ 30 h 371"/>
                  <a:gd name="T8" fmla="*/ 257 w 543"/>
                  <a:gd name="T9" fmla="*/ 23 h 371"/>
                  <a:gd name="T10" fmla="*/ 282 w 543"/>
                  <a:gd name="T11" fmla="*/ 13 h 371"/>
                  <a:gd name="T12" fmla="*/ 316 w 543"/>
                  <a:gd name="T13" fmla="*/ 22 h 371"/>
                  <a:gd name="T14" fmla="*/ 336 w 543"/>
                  <a:gd name="T15" fmla="*/ 39 h 371"/>
                  <a:gd name="T16" fmla="*/ 349 w 543"/>
                  <a:gd name="T17" fmla="*/ 57 h 371"/>
                  <a:gd name="T18" fmla="*/ 356 w 543"/>
                  <a:gd name="T19" fmla="*/ 67 h 371"/>
                  <a:gd name="T20" fmla="*/ 357 w 543"/>
                  <a:gd name="T21" fmla="*/ 71 h 371"/>
                  <a:gd name="T22" fmla="*/ 360 w 543"/>
                  <a:gd name="T23" fmla="*/ 86 h 371"/>
                  <a:gd name="T24" fmla="*/ 361 w 543"/>
                  <a:gd name="T25" fmla="*/ 108 h 371"/>
                  <a:gd name="T26" fmla="*/ 356 w 543"/>
                  <a:gd name="T27" fmla="*/ 133 h 371"/>
                  <a:gd name="T28" fmla="*/ 346 w 543"/>
                  <a:gd name="T29" fmla="*/ 160 h 371"/>
                  <a:gd name="T30" fmla="*/ 339 w 543"/>
                  <a:gd name="T31" fmla="*/ 183 h 371"/>
                  <a:gd name="T32" fmla="*/ 336 w 543"/>
                  <a:gd name="T33" fmla="*/ 200 h 371"/>
                  <a:gd name="T34" fmla="*/ 336 w 543"/>
                  <a:gd name="T35" fmla="*/ 209 h 371"/>
                  <a:gd name="T36" fmla="*/ 335 w 543"/>
                  <a:gd name="T37" fmla="*/ 202 h 371"/>
                  <a:gd name="T38" fmla="*/ 332 w 543"/>
                  <a:gd name="T39" fmla="*/ 180 h 371"/>
                  <a:gd name="T40" fmla="*/ 328 w 543"/>
                  <a:gd name="T41" fmla="*/ 152 h 371"/>
                  <a:gd name="T42" fmla="*/ 318 w 543"/>
                  <a:gd name="T43" fmla="*/ 134 h 371"/>
                  <a:gd name="T44" fmla="*/ 301 w 543"/>
                  <a:gd name="T45" fmla="*/ 118 h 371"/>
                  <a:gd name="T46" fmla="*/ 291 w 543"/>
                  <a:gd name="T47" fmla="*/ 96 h 371"/>
                  <a:gd name="T48" fmla="*/ 246 w 543"/>
                  <a:gd name="T49" fmla="*/ 90 h 371"/>
                  <a:gd name="T50" fmla="*/ 227 w 543"/>
                  <a:gd name="T51" fmla="*/ 110 h 371"/>
                  <a:gd name="T52" fmla="*/ 192 w 543"/>
                  <a:gd name="T53" fmla="*/ 139 h 371"/>
                  <a:gd name="T54" fmla="*/ 152 w 543"/>
                  <a:gd name="T55" fmla="*/ 160 h 371"/>
                  <a:gd name="T56" fmla="*/ 118 w 543"/>
                  <a:gd name="T57" fmla="*/ 155 h 371"/>
                  <a:gd name="T58" fmla="*/ 90 w 543"/>
                  <a:gd name="T59" fmla="*/ 154 h 371"/>
                  <a:gd name="T60" fmla="*/ 67 w 543"/>
                  <a:gd name="T61" fmla="*/ 164 h 371"/>
                  <a:gd name="T62" fmla="*/ 55 w 543"/>
                  <a:gd name="T63" fmla="*/ 177 h 371"/>
                  <a:gd name="T64" fmla="*/ 62 w 543"/>
                  <a:gd name="T65" fmla="*/ 250 h 371"/>
                  <a:gd name="T66" fmla="*/ 51 w 543"/>
                  <a:gd name="T67" fmla="*/ 243 h 371"/>
                  <a:gd name="T68" fmla="*/ 29 w 543"/>
                  <a:gd name="T69" fmla="*/ 228 h 371"/>
                  <a:gd name="T70" fmla="*/ 8 w 543"/>
                  <a:gd name="T71" fmla="*/ 208 h 371"/>
                  <a:gd name="T72" fmla="*/ 0 w 543"/>
                  <a:gd name="T73" fmla="*/ 189 h 371"/>
                  <a:gd name="T74" fmla="*/ 3 w 543"/>
                  <a:gd name="T75" fmla="*/ 167 h 371"/>
                  <a:gd name="T76" fmla="*/ 8 w 543"/>
                  <a:gd name="T77" fmla="*/ 144 h 371"/>
                  <a:gd name="T78" fmla="*/ 13 w 543"/>
                  <a:gd name="T79" fmla="*/ 121 h 371"/>
                  <a:gd name="T80" fmla="*/ 21 w 543"/>
                  <a:gd name="T81" fmla="*/ 108 h 371"/>
                  <a:gd name="T82" fmla="*/ 27 w 543"/>
                  <a:gd name="T83" fmla="*/ 97 h 371"/>
                  <a:gd name="T84" fmla="*/ 29 w 543"/>
                  <a:gd name="T85" fmla="*/ 82 h 371"/>
                  <a:gd name="T86" fmla="*/ 33 w 543"/>
                  <a:gd name="T87" fmla="*/ 63 h 371"/>
                  <a:gd name="T88" fmla="*/ 46 w 543"/>
                  <a:gd name="T89" fmla="*/ 46 h 371"/>
                  <a:gd name="T90" fmla="*/ 75 w 543"/>
                  <a:gd name="T91" fmla="*/ 29 h 371"/>
                  <a:gd name="T92" fmla="*/ 115 w 543"/>
                  <a:gd name="T93" fmla="*/ 13 h 371"/>
                  <a:gd name="T94" fmla="*/ 158 w 543"/>
                  <a:gd name="T95" fmla="*/ 3 h 371"/>
                  <a:gd name="T96" fmla="*/ 195 w 543"/>
                  <a:gd name="T97" fmla="*/ 1 h 37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543" h="371">
                    <a:moveTo>
                      <a:pt x="293" y="1"/>
                    </a:moveTo>
                    <a:lnTo>
                      <a:pt x="303" y="3"/>
                    </a:lnTo>
                    <a:lnTo>
                      <a:pt x="313" y="5"/>
                    </a:lnTo>
                    <a:lnTo>
                      <a:pt x="323" y="9"/>
                    </a:lnTo>
                    <a:lnTo>
                      <a:pt x="332" y="11"/>
                    </a:lnTo>
                    <a:lnTo>
                      <a:pt x="340" y="15"/>
                    </a:lnTo>
                    <a:lnTo>
                      <a:pt x="347" y="18"/>
                    </a:lnTo>
                    <a:lnTo>
                      <a:pt x="354" y="23"/>
                    </a:lnTo>
                    <a:lnTo>
                      <a:pt x="360" y="26"/>
                    </a:lnTo>
                    <a:lnTo>
                      <a:pt x="365" y="30"/>
                    </a:lnTo>
                    <a:lnTo>
                      <a:pt x="370" y="33"/>
                    </a:lnTo>
                    <a:lnTo>
                      <a:pt x="375" y="36"/>
                    </a:lnTo>
                    <a:lnTo>
                      <a:pt x="378" y="40"/>
                    </a:lnTo>
                    <a:lnTo>
                      <a:pt x="380" y="42"/>
                    </a:lnTo>
                    <a:lnTo>
                      <a:pt x="383" y="43"/>
                    </a:lnTo>
                    <a:lnTo>
                      <a:pt x="383" y="45"/>
                    </a:lnTo>
                    <a:lnTo>
                      <a:pt x="384" y="46"/>
                    </a:lnTo>
                    <a:lnTo>
                      <a:pt x="384" y="43"/>
                    </a:lnTo>
                    <a:lnTo>
                      <a:pt x="385" y="40"/>
                    </a:lnTo>
                    <a:lnTo>
                      <a:pt x="387" y="34"/>
                    </a:lnTo>
                    <a:lnTo>
                      <a:pt x="391" y="28"/>
                    </a:lnTo>
                    <a:lnTo>
                      <a:pt x="399" y="24"/>
                    </a:lnTo>
                    <a:lnTo>
                      <a:pt x="409" y="20"/>
                    </a:lnTo>
                    <a:lnTo>
                      <a:pt x="424" y="19"/>
                    </a:lnTo>
                    <a:lnTo>
                      <a:pt x="444" y="22"/>
                    </a:lnTo>
                    <a:lnTo>
                      <a:pt x="454" y="24"/>
                    </a:lnTo>
                    <a:lnTo>
                      <a:pt x="464" y="28"/>
                    </a:lnTo>
                    <a:lnTo>
                      <a:pt x="475" y="33"/>
                    </a:lnTo>
                    <a:lnTo>
                      <a:pt x="483" y="39"/>
                    </a:lnTo>
                    <a:lnTo>
                      <a:pt x="491" y="45"/>
                    </a:lnTo>
                    <a:lnTo>
                      <a:pt x="499" y="51"/>
                    </a:lnTo>
                    <a:lnTo>
                      <a:pt x="506" y="58"/>
                    </a:lnTo>
                    <a:lnTo>
                      <a:pt x="512" y="65"/>
                    </a:lnTo>
                    <a:lnTo>
                      <a:pt x="517" y="72"/>
                    </a:lnTo>
                    <a:lnTo>
                      <a:pt x="522" y="78"/>
                    </a:lnTo>
                    <a:lnTo>
                      <a:pt x="525" y="85"/>
                    </a:lnTo>
                    <a:lnTo>
                      <a:pt x="529" y="89"/>
                    </a:lnTo>
                    <a:lnTo>
                      <a:pt x="532" y="94"/>
                    </a:lnTo>
                    <a:lnTo>
                      <a:pt x="534" y="98"/>
                    </a:lnTo>
                    <a:lnTo>
                      <a:pt x="535" y="100"/>
                    </a:lnTo>
                    <a:lnTo>
                      <a:pt x="535" y="101"/>
                    </a:lnTo>
                    <a:lnTo>
                      <a:pt x="536" y="103"/>
                    </a:lnTo>
                    <a:lnTo>
                      <a:pt x="537" y="106"/>
                    </a:lnTo>
                    <a:lnTo>
                      <a:pt x="538" y="110"/>
                    </a:lnTo>
                    <a:lnTo>
                      <a:pt x="539" y="115"/>
                    </a:lnTo>
                    <a:lnTo>
                      <a:pt x="540" y="121"/>
                    </a:lnTo>
                    <a:lnTo>
                      <a:pt x="542" y="128"/>
                    </a:lnTo>
                    <a:lnTo>
                      <a:pt x="542" y="134"/>
                    </a:lnTo>
                    <a:lnTo>
                      <a:pt x="543" y="142"/>
                    </a:lnTo>
                    <a:lnTo>
                      <a:pt x="543" y="151"/>
                    </a:lnTo>
                    <a:lnTo>
                      <a:pt x="543" y="160"/>
                    </a:lnTo>
                    <a:lnTo>
                      <a:pt x="542" y="169"/>
                    </a:lnTo>
                    <a:lnTo>
                      <a:pt x="540" y="178"/>
                    </a:lnTo>
                    <a:lnTo>
                      <a:pt x="538" y="189"/>
                    </a:lnTo>
                    <a:lnTo>
                      <a:pt x="535" y="198"/>
                    </a:lnTo>
                    <a:lnTo>
                      <a:pt x="531" y="208"/>
                    </a:lnTo>
                    <a:lnTo>
                      <a:pt x="527" y="217"/>
                    </a:lnTo>
                    <a:lnTo>
                      <a:pt x="523" y="228"/>
                    </a:lnTo>
                    <a:lnTo>
                      <a:pt x="520" y="237"/>
                    </a:lnTo>
                    <a:lnTo>
                      <a:pt x="516" y="246"/>
                    </a:lnTo>
                    <a:lnTo>
                      <a:pt x="514" y="254"/>
                    </a:lnTo>
                    <a:lnTo>
                      <a:pt x="512" y="262"/>
                    </a:lnTo>
                    <a:lnTo>
                      <a:pt x="510" y="272"/>
                    </a:lnTo>
                    <a:lnTo>
                      <a:pt x="509" y="278"/>
                    </a:lnTo>
                    <a:lnTo>
                      <a:pt x="507" y="285"/>
                    </a:lnTo>
                    <a:lnTo>
                      <a:pt x="507" y="291"/>
                    </a:lnTo>
                    <a:lnTo>
                      <a:pt x="506" y="297"/>
                    </a:lnTo>
                    <a:lnTo>
                      <a:pt x="505" y="301"/>
                    </a:lnTo>
                    <a:lnTo>
                      <a:pt x="505" y="305"/>
                    </a:lnTo>
                    <a:lnTo>
                      <a:pt x="505" y="308"/>
                    </a:lnTo>
                    <a:lnTo>
                      <a:pt x="505" y="310"/>
                    </a:lnTo>
                    <a:lnTo>
                      <a:pt x="505" y="311"/>
                    </a:lnTo>
                    <a:lnTo>
                      <a:pt x="505" y="308"/>
                    </a:lnTo>
                    <a:lnTo>
                      <a:pt x="504" y="306"/>
                    </a:lnTo>
                    <a:lnTo>
                      <a:pt x="504" y="300"/>
                    </a:lnTo>
                    <a:lnTo>
                      <a:pt x="502" y="293"/>
                    </a:lnTo>
                    <a:lnTo>
                      <a:pt x="502" y="285"/>
                    </a:lnTo>
                    <a:lnTo>
                      <a:pt x="501" y="276"/>
                    </a:lnTo>
                    <a:lnTo>
                      <a:pt x="500" y="267"/>
                    </a:lnTo>
                    <a:lnTo>
                      <a:pt x="499" y="255"/>
                    </a:lnTo>
                    <a:lnTo>
                      <a:pt x="497" y="246"/>
                    </a:lnTo>
                    <a:lnTo>
                      <a:pt x="495" y="236"/>
                    </a:lnTo>
                    <a:lnTo>
                      <a:pt x="493" y="225"/>
                    </a:lnTo>
                    <a:lnTo>
                      <a:pt x="490" y="217"/>
                    </a:lnTo>
                    <a:lnTo>
                      <a:pt x="486" y="209"/>
                    </a:lnTo>
                    <a:lnTo>
                      <a:pt x="484" y="204"/>
                    </a:lnTo>
                    <a:lnTo>
                      <a:pt x="479" y="199"/>
                    </a:lnTo>
                    <a:lnTo>
                      <a:pt x="475" y="195"/>
                    </a:lnTo>
                    <a:lnTo>
                      <a:pt x="467" y="191"/>
                    </a:lnTo>
                    <a:lnTo>
                      <a:pt x="459" y="184"/>
                    </a:lnTo>
                    <a:lnTo>
                      <a:pt x="452" y="175"/>
                    </a:lnTo>
                    <a:lnTo>
                      <a:pt x="447" y="166"/>
                    </a:lnTo>
                    <a:lnTo>
                      <a:pt x="442" y="156"/>
                    </a:lnTo>
                    <a:lnTo>
                      <a:pt x="438" y="148"/>
                    </a:lnTo>
                    <a:lnTo>
                      <a:pt x="437" y="142"/>
                    </a:lnTo>
                    <a:lnTo>
                      <a:pt x="436" y="140"/>
                    </a:lnTo>
                    <a:lnTo>
                      <a:pt x="403" y="152"/>
                    </a:lnTo>
                    <a:lnTo>
                      <a:pt x="371" y="132"/>
                    </a:lnTo>
                    <a:lnTo>
                      <a:pt x="370" y="133"/>
                    </a:lnTo>
                    <a:lnTo>
                      <a:pt x="366" y="138"/>
                    </a:lnTo>
                    <a:lnTo>
                      <a:pt x="360" y="145"/>
                    </a:lnTo>
                    <a:lnTo>
                      <a:pt x="351" y="153"/>
                    </a:lnTo>
                    <a:lnTo>
                      <a:pt x="342" y="163"/>
                    </a:lnTo>
                    <a:lnTo>
                      <a:pt x="331" y="174"/>
                    </a:lnTo>
                    <a:lnTo>
                      <a:pt x="318" y="184"/>
                    </a:lnTo>
                    <a:lnTo>
                      <a:pt x="304" y="195"/>
                    </a:lnTo>
                    <a:lnTo>
                      <a:pt x="289" y="207"/>
                    </a:lnTo>
                    <a:lnTo>
                      <a:pt x="274" y="216"/>
                    </a:lnTo>
                    <a:lnTo>
                      <a:pt x="259" y="225"/>
                    </a:lnTo>
                    <a:lnTo>
                      <a:pt x="244" y="232"/>
                    </a:lnTo>
                    <a:lnTo>
                      <a:pt x="229" y="238"/>
                    </a:lnTo>
                    <a:lnTo>
                      <a:pt x="214" y="240"/>
                    </a:lnTo>
                    <a:lnTo>
                      <a:pt x="201" y="239"/>
                    </a:lnTo>
                    <a:lnTo>
                      <a:pt x="189" y="236"/>
                    </a:lnTo>
                    <a:lnTo>
                      <a:pt x="177" y="230"/>
                    </a:lnTo>
                    <a:lnTo>
                      <a:pt x="166" y="228"/>
                    </a:lnTo>
                    <a:lnTo>
                      <a:pt x="154" y="227"/>
                    </a:lnTo>
                    <a:lnTo>
                      <a:pt x="144" y="228"/>
                    </a:lnTo>
                    <a:lnTo>
                      <a:pt x="135" y="229"/>
                    </a:lnTo>
                    <a:lnTo>
                      <a:pt x="126" y="232"/>
                    </a:lnTo>
                    <a:lnTo>
                      <a:pt x="116" y="235"/>
                    </a:lnTo>
                    <a:lnTo>
                      <a:pt x="108" y="239"/>
                    </a:lnTo>
                    <a:lnTo>
                      <a:pt x="101" y="244"/>
                    </a:lnTo>
                    <a:lnTo>
                      <a:pt x="96" y="248"/>
                    </a:lnTo>
                    <a:lnTo>
                      <a:pt x="90" y="253"/>
                    </a:lnTo>
                    <a:lnTo>
                      <a:pt x="85" y="258"/>
                    </a:lnTo>
                    <a:lnTo>
                      <a:pt x="82" y="262"/>
                    </a:lnTo>
                    <a:lnTo>
                      <a:pt x="80" y="265"/>
                    </a:lnTo>
                    <a:lnTo>
                      <a:pt x="77" y="267"/>
                    </a:lnTo>
                    <a:lnTo>
                      <a:pt x="93" y="371"/>
                    </a:lnTo>
                    <a:lnTo>
                      <a:pt x="92" y="371"/>
                    </a:lnTo>
                    <a:lnTo>
                      <a:pt x="89" y="368"/>
                    </a:lnTo>
                    <a:lnTo>
                      <a:pt x="84" y="366"/>
                    </a:lnTo>
                    <a:lnTo>
                      <a:pt x="77" y="361"/>
                    </a:lnTo>
                    <a:lnTo>
                      <a:pt x="69" y="357"/>
                    </a:lnTo>
                    <a:lnTo>
                      <a:pt x="61" y="352"/>
                    </a:lnTo>
                    <a:lnTo>
                      <a:pt x="52" y="345"/>
                    </a:lnTo>
                    <a:lnTo>
                      <a:pt x="44" y="338"/>
                    </a:lnTo>
                    <a:lnTo>
                      <a:pt x="35" y="331"/>
                    </a:lnTo>
                    <a:lnTo>
                      <a:pt x="27" y="324"/>
                    </a:lnTo>
                    <a:lnTo>
                      <a:pt x="18" y="316"/>
                    </a:lnTo>
                    <a:lnTo>
                      <a:pt x="12" y="308"/>
                    </a:lnTo>
                    <a:lnTo>
                      <a:pt x="6" y="301"/>
                    </a:lnTo>
                    <a:lnTo>
                      <a:pt x="1" y="293"/>
                    </a:lnTo>
                    <a:lnTo>
                      <a:pt x="0" y="286"/>
                    </a:lnTo>
                    <a:lnTo>
                      <a:pt x="0" y="280"/>
                    </a:lnTo>
                    <a:lnTo>
                      <a:pt x="1" y="273"/>
                    </a:lnTo>
                    <a:lnTo>
                      <a:pt x="2" y="265"/>
                    </a:lnTo>
                    <a:lnTo>
                      <a:pt x="3" y="257"/>
                    </a:lnTo>
                    <a:lnTo>
                      <a:pt x="5" y="248"/>
                    </a:lnTo>
                    <a:lnTo>
                      <a:pt x="7" y="239"/>
                    </a:lnTo>
                    <a:lnTo>
                      <a:pt x="8" y="230"/>
                    </a:lnTo>
                    <a:lnTo>
                      <a:pt x="9" y="221"/>
                    </a:lnTo>
                    <a:lnTo>
                      <a:pt x="12" y="213"/>
                    </a:lnTo>
                    <a:lnTo>
                      <a:pt x="13" y="204"/>
                    </a:lnTo>
                    <a:lnTo>
                      <a:pt x="15" y="195"/>
                    </a:lnTo>
                    <a:lnTo>
                      <a:pt x="17" y="187"/>
                    </a:lnTo>
                    <a:lnTo>
                      <a:pt x="20" y="180"/>
                    </a:lnTo>
                    <a:lnTo>
                      <a:pt x="22" y="174"/>
                    </a:lnTo>
                    <a:lnTo>
                      <a:pt x="25" y="168"/>
                    </a:lnTo>
                    <a:lnTo>
                      <a:pt x="28" y="163"/>
                    </a:lnTo>
                    <a:lnTo>
                      <a:pt x="32" y="160"/>
                    </a:lnTo>
                    <a:lnTo>
                      <a:pt x="35" y="156"/>
                    </a:lnTo>
                    <a:lnTo>
                      <a:pt x="37" y="153"/>
                    </a:lnTo>
                    <a:lnTo>
                      <a:pt x="39" y="148"/>
                    </a:lnTo>
                    <a:lnTo>
                      <a:pt x="40" y="144"/>
                    </a:lnTo>
                    <a:lnTo>
                      <a:pt x="42" y="138"/>
                    </a:lnTo>
                    <a:lnTo>
                      <a:pt x="42" y="132"/>
                    </a:lnTo>
                    <a:lnTo>
                      <a:pt x="43" y="126"/>
                    </a:lnTo>
                    <a:lnTo>
                      <a:pt x="44" y="121"/>
                    </a:lnTo>
                    <a:lnTo>
                      <a:pt x="45" y="115"/>
                    </a:lnTo>
                    <a:lnTo>
                      <a:pt x="46" y="108"/>
                    </a:lnTo>
                    <a:lnTo>
                      <a:pt x="48" y="101"/>
                    </a:lnTo>
                    <a:lnTo>
                      <a:pt x="50" y="94"/>
                    </a:lnTo>
                    <a:lnTo>
                      <a:pt x="53" y="87"/>
                    </a:lnTo>
                    <a:lnTo>
                      <a:pt x="58" y="81"/>
                    </a:lnTo>
                    <a:lnTo>
                      <a:pt x="62" y="75"/>
                    </a:lnTo>
                    <a:lnTo>
                      <a:pt x="69" y="69"/>
                    </a:lnTo>
                    <a:lnTo>
                      <a:pt x="77" y="63"/>
                    </a:lnTo>
                    <a:lnTo>
                      <a:pt x="88" y="56"/>
                    </a:lnTo>
                    <a:lnTo>
                      <a:pt x="99" y="50"/>
                    </a:lnTo>
                    <a:lnTo>
                      <a:pt x="113" y="43"/>
                    </a:lnTo>
                    <a:lnTo>
                      <a:pt x="127" y="38"/>
                    </a:lnTo>
                    <a:lnTo>
                      <a:pt x="142" y="32"/>
                    </a:lnTo>
                    <a:lnTo>
                      <a:pt x="157" y="25"/>
                    </a:lnTo>
                    <a:lnTo>
                      <a:pt x="173" y="20"/>
                    </a:lnTo>
                    <a:lnTo>
                      <a:pt x="189" y="15"/>
                    </a:lnTo>
                    <a:lnTo>
                      <a:pt x="205" y="11"/>
                    </a:lnTo>
                    <a:lnTo>
                      <a:pt x="221" y="7"/>
                    </a:lnTo>
                    <a:lnTo>
                      <a:pt x="237" y="4"/>
                    </a:lnTo>
                    <a:lnTo>
                      <a:pt x="252" y="2"/>
                    </a:lnTo>
                    <a:lnTo>
                      <a:pt x="267" y="1"/>
                    </a:lnTo>
                    <a:lnTo>
                      <a:pt x="280" y="0"/>
                    </a:lnTo>
                    <a:lnTo>
                      <a:pt x="293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05" name="Freeform 118">
                <a:extLst>
                  <a:ext uri="{FF2B5EF4-FFF2-40B4-BE49-F238E27FC236}">
                    <a16:creationId xmlns:a16="http://schemas.microsoft.com/office/drawing/2014/main" id="{06A78B71-4C06-7F87-EECE-F5DF6B5F83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056"/>
                <a:ext cx="63" cy="37"/>
              </a:xfrm>
              <a:custGeom>
                <a:avLst/>
                <a:gdLst>
                  <a:gd name="T0" fmla="*/ 58 w 95"/>
                  <a:gd name="T1" fmla="*/ 32 h 57"/>
                  <a:gd name="T2" fmla="*/ 62 w 95"/>
                  <a:gd name="T3" fmla="*/ 30 h 57"/>
                  <a:gd name="T4" fmla="*/ 62 w 95"/>
                  <a:gd name="T5" fmla="*/ 29 h 57"/>
                  <a:gd name="T6" fmla="*/ 62 w 95"/>
                  <a:gd name="T7" fmla="*/ 29 h 57"/>
                  <a:gd name="T8" fmla="*/ 60 w 95"/>
                  <a:gd name="T9" fmla="*/ 28 h 57"/>
                  <a:gd name="T10" fmla="*/ 58 w 95"/>
                  <a:gd name="T11" fmla="*/ 27 h 57"/>
                  <a:gd name="T12" fmla="*/ 56 w 95"/>
                  <a:gd name="T13" fmla="*/ 24 h 57"/>
                  <a:gd name="T14" fmla="*/ 53 w 95"/>
                  <a:gd name="T15" fmla="*/ 22 h 57"/>
                  <a:gd name="T16" fmla="*/ 50 w 95"/>
                  <a:gd name="T17" fmla="*/ 19 h 57"/>
                  <a:gd name="T18" fmla="*/ 46 w 95"/>
                  <a:gd name="T19" fmla="*/ 18 h 57"/>
                  <a:gd name="T20" fmla="*/ 42 w 95"/>
                  <a:gd name="T21" fmla="*/ 15 h 57"/>
                  <a:gd name="T22" fmla="*/ 37 w 95"/>
                  <a:gd name="T23" fmla="*/ 12 h 57"/>
                  <a:gd name="T24" fmla="*/ 32 w 95"/>
                  <a:gd name="T25" fmla="*/ 10 h 57"/>
                  <a:gd name="T26" fmla="*/ 27 w 95"/>
                  <a:gd name="T27" fmla="*/ 8 h 57"/>
                  <a:gd name="T28" fmla="*/ 21 w 95"/>
                  <a:gd name="T29" fmla="*/ 5 h 57"/>
                  <a:gd name="T30" fmla="*/ 15 w 95"/>
                  <a:gd name="T31" fmla="*/ 3 h 57"/>
                  <a:gd name="T32" fmla="*/ 7 w 95"/>
                  <a:gd name="T33" fmla="*/ 2 h 57"/>
                  <a:gd name="T34" fmla="*/ 1 w 95"/>
                  <a:gd name="T35" fmla="*/ 0 h 57"/>
                  <a:gd name="T36" fmla="*/ 0 w 95"/>
                  <a:gd name="T37" fmla="*/ 5 h 57"/>
                  <a:gd name="T38" fmla="*/ 7 w 95"/>
                  <a:gd name="T39" fmla="*/ 6 h 57"/>
                  <a:gd name="T40" fmla="*/ 13 w 95"/>
                  <a:gd name="T41" fmla="*/ 8 h 57"/>
                  <a:gd name="T42" fmla="*/ 20 w 95"/>
                  <a:gd name="T43" fmla="*/ 9 h 57"/>
                  <a:gd name="T44" fmla="*/ 26 w 95"/>
                  <a:gd name="T45" fmla="*/ 12 h 57"/>
                  <a:gd name="T46" fmla="*/ 31 w 95"/>
                  <a:gd name="T47" fmla="*/ 14 h 57"/>
                  <a:gd name="T48" fmla="*/ 36 w 95"/>
                  <a:gd name="T49" fmla="*/ 16 h 57"/>
                  <a:gd name="T50" fmla="*/ 40 w 95"/>
                  <a:gd name="T51" fmla="*/ 18 h 57"/>
                  <a:gd name="T52" fmla="*/ 44 w 95"/>
                  <a:gd name="T53" fmla="*/ 21 h 57"/>
                  <a:gd name="T54" fmla="*/ 48 w 95"/>
                  <a:gd name="T55" fmla="*/ 23 h 57"/>
                  <a:gd name="T56" fmla="*/ 51 w 95"/>
                  <a:gd name="T57" fmla="*/ 25 h 57"/>
                  <a:gd name="T58" fmla="*/ 53 w 95"/>
                  <a:gd name="T59" fmla="*/ 27 h 57"/>
                  <a:gd name="T60" fmla="*/ 56 w 95"/>
                  <a:gd name="T61" fmla="*/ 29 h 57"/>
                  <a:gd name="T62" fmla="*/ 57 w 95"/>
                  <a:gd name="T63" fmla="*/ 31 h 57"/>
                  <a:gd name="T64" fmla="*/ 58 w 95"/>
                  <a:gd name="T65" fmla="*/ 32 h 57"/>
                  <a:gd name="T66" fmla="*/ 58 w 95"/>
                  <a:gd name="T67" fmla="*/ 32 h 57"/>
                  <a:gd name="T68" fmla="*/ 59 w 95"/>
                  <a:gd name="T69" fmla="*/ 33 h 57"/>
                  <a:gd name="T70" fmla="*/ 63 w 95"/>
                  <a:gd name="T71" fmla="*/ 32 h 57"/>
                  <a:gd name="T72" fmla="*/ 59 w 95"/>
                  <a:gd name="T73" fmla="*/ 33 h 57"/>
                  <a:gd name="T74" fmla="*/ 63 w 95"/>
                  <a:gd name="T75" fmla="*/ 37 h 57"/>
                  <a:gd name="T76" fmla="*/ 63 w 95"/>
                  <a:gd name="T77" fmla="*/ 32 h 57"/>
                  <a:gd name="T78" fmla="*/ 58 w 95"/>
                  <a:gd name="T79" fmla="*/ 32 h 5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95" h="57">
                    <a:moveTo>
                      <a:pt x="88" y="49"/>
                    </a:moveTo>
                    <a:lnTo>
                      <a:pt x="94" y="46"/>
                    </a:lnTo>
                    <a:lnTo>
                      <a:pt x="93" y="45"/>
                    </a:lnTo>
                    <a:lnTo>
                      <a:pt x="93" y="44"/>
                    </a:lnTo>
                    <a:lnTo>
                      <a:pt x="91" y="43"/>
                    </a:lnTo>
                    <a:lnTo>
                      <a:pt x="88" y="41"/>
                    </a:lnTo>
                    <a:lnTo>
                      <a:pt x="85" y="37"/>
                    </a:lnTo>
                    <a:lnTo>
                      <a:pt x="80" y="34"/>
                    </a:lnTo>
                    <a:lnTo>
                      <a:pt x="76" y="30"/>
                    </a:lnTo>
                    <a:lnTo>
                      <a:pt x="70" y="27"/>
                    </a:lnTo>
                    <a:lnTo>
                      <a:pt x="64" y="23"/>
                    </a:lnTo>
                    <a:lnTo>
                      <a:pt x="56" y="19"/>
                    </a:lnTo>
                    <a:lnTo>
                      <a:pt x="49" y="15"/>
                    </a:lnTo>
                    <a:lnTo>
                      <a:pt x="40" y="12"/>
                    </a:lnTo>
                    <a:lnTo>
                      <a:pt x="32" y="8"/>
                    </a:lnTo>
                    <a:lnTo>
                      <a:pt x="23" y="5"/>
                    </a:lnTo>
                    <a:lnTo>
                      <a:pt x="11" y="3"/>
                    </a:lnTo>
                    <a:lnTo>
                      <a:pt x="1" y="0"/>
                    </a:lnTo>
                    <a:lnTo>
                      <a:pt x="0" y="7"/>
                    </a:lnTo>
                    <a:lnTo>
                      <a:pt x="10" y="10"/>
                    </a:lnTo>
                    <a:lnTo>
                      <a:pt x="20" y="12"/>
                    </a:lnTo>
                    <a:lnTo>
                      <a:pt x="30" y="14"/>
                    </a:lnTo>
                    <a:lnTo>
                      <a:pt x="39" y="18"/>
                    </a:lnTo>
                    <a:lnTo>
                      <a:pt x="47" y="21"/>
                    </a:lnTo>
                    <a:lnTo>
                      <a:pt x="54" y="25"/>
                    </a:lnTo>
                    <a:lnTo>
                      <a:pt x="61" y="28"/>
                    </a:lnTo>
                    <a:lnTo>
                      <a:pt x="66" y="33"/>
                    </a:lnTo>
                    <a:lnTo>
                      <a:pt x="72" y="36"/>
                    </a:lnTo>
                    <a:lnTo>
                      <a:pt x="77" y="39"/>
                    </a:lnTo>
                    <a:lnTo>
                      <a:pt x="80" y="42"/>
                    </a:lnTo>
                    <a:lnTo>
                      <a:pt x="84" y="45"/>
                    </a:lnTo>
                    <a:lnTo>
                      <a:pt x="86" y="48"/>
                    </a:lnTo>
                    <a:lnTo>
                      <a:pt x="88" y="49"/>
                    </a:lnTo>
                    <a:lnTo>
                      <a:pt x="88" y="50"/>
                    </a:lnTo>
                    <a:lnTo>
                      <a:pt x="89" y="51"/>
                    </a:lnTo>
                    <a:lnTo>
                      <a:pt x="95" y="49"/>
                    </a:lnTo>
                    <a:lnTo>
                      <a:pt x="89" y="51"/>
                    </a:lnTo>
                    <a:lnTo>
                      <a:pt x="95" y="57"/>
                    </a:lnTo>
                    <a:lnTo>
                      <a:pt x="95" y="49"/>
                    </a:lnTo>
                    <a:lnTo>
                      <a:pt x="88" y="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06" name="Freeform 119">
                <a:extLst>
                  <a:ext uri="{FF2B5EF4-FFF2-40B4-BE49-F238E27FC236}">
                    <a16:creationId xmlns:a16="http://schemas.microsoft.com/office/drawing/2014/main" id="{6651F0BD-908F-5200-D3AB-1FA5B0F5C5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5" y="1068"/>
                <a:ext cx="41" cy="20"/>
              </a:xfrm>
              <a:custGeom>
                <a:avLst/>
                <a:gdLst>
                  <a:gd name="T0" fmla="*/ 41 w 64"/>
                  <a:gd name="T1" fmla="*/ 1 h 30"/>
                  <a:gd name="T2" fmla="*/ 41 w 64"/>
                  <a:gd name="T3" fmla="*/ 1 h 30"/>
                  <a:gd name="T4" fmla="*/ 28 w 64"/>
                  <a:gd name="T5" fmla="*/ 0 h 30"/>
                  <a:gd name="T6" fmla="*/ 18 w 64"/>
                  <a:gd name="T7" fmla="*/ 1 h 30"/>
                  <a:gd name="T8" fmla="*/ 10 w 64"/>
                  <a:gd name="T9" fmla="*/ 3 h 30"/>
                  <a:gd name="T10" fmla="*/ 5 w 64"/>
                  <a:gd name="T11" fmla="*/ 7 h 30"/>
                  <a:gd name="T12" fmla="*/ 3 w 64"/>
                  <a:gd name="T13" fmla="*/ 11 h 30"/>
                  <a:gd name="T14" fmla="*/ 1 w 64"/>
                  <a:gd name="T15" fmla="*/ 15 h 30"/>
                  <a:gd name="T16" fmla="*/ 0 w 64"/>
                  <a:gd name="T17" fmla="*/ 18 h 30"/>
                  <a:gd name="T18" fmla="*/ 0 w 64"/>
                  <a:gd name="T19" fmla="*/ 20 h 30"/>
                  <a:gd name="T20" fmla="*/ 4 w 64"/>
                  <a:gd name="T21" fmla="*/ 20 h 30"/>
                  <a:gd name="T22" fmla="*/ 4 w 64"/>
                  <a:gd name="T23" fmla="*/ 19 h 30"/>
                  <a:gd name="T24" fmla="*/ 4 w 64"/>
                  <a:gd name="T25" fmla="*/ 17 h 30"/>
                  <a:gd name="T26" fmla="*/ 6 w 64"/>
                  <a:gd name="T27" fmla="*/ 13 h 30"/>
                  <a:gd name="T28" fmla="*/ 8 w 64"/>
                  <a:gd name="T29" fmla="*/ 10 h 30"/>
                  <a:gd name="T30" fmla="*/ 13 w 64"/>
                  <a:gd name="T31" fmla="*/ 7 h 30"/>
                  <a:gd name="T32" fmla="*/ 19 w 64"/>
                  <a:gd name="T33" fmla="*/ 5 h 30"/>
                  <a:gd name="T34" fmla="*/ 28 w 64"/>
                  <a:gd name="T35" fmla="*/ 5 h 30"/>
                  <a:gd name="T36" fmla="*/ 40 w 64"/>
                  <a:gd name="T37" fmla="*/ 6 h 30"/>
                  <a:gd name="T38" fmla="*/ 40 w 64"/>
                  <a:gd name="T39" fmla="*/ 6 h 30"/>
                  <a:gd name="T40" fmla="*/ 41 w 64"/>
                  <a:gd name="T41" fmla="*/ 1 h 3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64" h="30">
                    <a:moveTo>
                      <a:pt x="64" y="2"/>
                    </a:moveTo>
                    <a:lnTo>
                      <a:pt x="64" y="2"/>
                    </a:lnTo>
                    <a:lnTo>
                      <a:pt x="44" y="0"/>
                    </a:lnTo>
                    <a:lnTo>
                      <a:pt x="28" y="1"/>
                    </a:lnTo>
                    <a:lnTo>
                      <a:pt x="16" y="4"/>
                    </a:lnTo>
                    <a:lnTo>
                      <a:pt x="8" y="10"/>
                    </a:lnTo>
                    <a:lnTo>
                      <a:pt x="4" y="17"/>
                    </a:lnTo>
                    <a:lnTo>
                      <a:pt x="1" y="23"/>
                    </a:lnTo>
                    <a:lnTo>
                      <a:pt x="0" y="27"/>
                    </a:lnTo>
                    <a:lnTo>
                      <a:pt x="0" y="30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5"/>
                    </a:lnTo>
                    <a:lnTo>
                      <a:pt x="9" y="20"/>
                    </a:lnTo>
                    <a:lnTo>
                      <a:pt x="13" y="15"/>
                    </a:lnTo>
                    <a:lnTo>
                      <a:pt x="20" y="10"/>
                    </a:lnTo>
                    <a:lnTo>
                      <a:pt x="29" y="7"/>
                    </a:lnTo>
                    <a:lnTo>
                      <a:pt x="44" y="7"/>
                    </a:lnTo>
                    <a:lnTo>
                      <a:pt x="62" y="9"/>
                    </a:lnTo>
                    <a:lnTo>
                      <a:pt x="6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07" name="Freeform 120">
                <a:extLst>
                  <a:ext uri="{FF2B5EF4-FFF2-40B4-BE49-F238E27FC236}">
                    <a16:creationId xmlns:a16="http://schemas.microsoft.com/office/drawing/2014/main" id="{C6822A25-A9D3-B2D3-8DD6-B046C207A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" y="1070"/>
                <a:ext cx="65" cy="57"/>
              </a:xfrm>
              <a:custGeom>
                <a:avLst/>
                <a:gdLst>
                  <a:gd name="T0" fmla="*/ 65 w 96"/>
                  <a:gd name="T1" fmla="*/ 56 h 84"/>
                  <a:gd name="T2" fmla="*/ 65 w 96"/>
                  <a:gd name="T3" fmla="*/ 55 h 84"/>
                  <a:gd name="T4" fmla="*/ 64 w 96"/>
                  <a:gd name="T5" fmla="*/ 55 h 84"/>
                  <a:gd name="T6" fmla="*/ 64 w 96"/>
                  <a:gd name="T7" fmla="*/ 53 h 84"/>
                  <a:gd name="T8" fmla="*/ 63 w 96"/>
                  <a:gd name="T9" fmla="*/ 50 h 84"/>
                  <a:gd name="T10" fmla="*/ 61 w 96"/>
                  <a:gd name="T11" fmla="*/ 48 h 84"/>
                  <a:gd name="T12" fmla="*/ 59 w 96"/>
                  <a:gd name="T13" fmla="*/ 44 h 84"/>
                  <a:gd name="T14" fmla="*/ 56 w 96"/>
                  <a:gd name="T15" fmla="*/ 40 h 84"/>
                  <a:gd name="T16" fmla="*/ 53 w 96"/>
                  <a:gd name="T17" fmla="*/ 35 h 84"/>
                  <a:gd name="T18" fmla="*/ 49 w 96"/>
                  <a:gd name="T19" fmla="*/ 31 h 84"/>
                  <a:gd name="T20" fmla="*/ 45 w 96"/>
                  <a:gd name="T21" fmla="*/ 26 h 84"/>
                  <a:gd name="T22" fmla="*/ 40 w 96"/>
                  <a:gd name="T23" fmla="*/ 21 h 84"/>
                  <a:gd name="T24" fmla="*/ 35 w 96"/>
                  <a:gd name="T25" fmla="*/ 16 h 84"/>
                  <a:gd name="T26" fmla="*/ 29 w 96"/>
                  <a:gd name="T27" fmla="*/ 12 h 84"/>
                  <a:gd name="T28" fmla="*/ 23 w 96"/>
                  <a:gd name="T29" fmla="*/ 9 h 84"/>
                  <a:gd name="T30" fmla="*/ 16 w 96"/>
                  <a:gd name="T31" fmla="*/ 5 h 84"/>
                  <a:gd name="T32" fmla="*/ 9 w 96"/>
                  <a:gd name="T33" fmla="*/ 1 h 84"/>
                  <a:gd name="T34" fmla="*/ 1 w 96"/>
                  <a:gd name="T35" fmla="*/ 0 h 84"/>
                  <a:gd name="T36" fmla="*/ 0 w 96"/>
                  <a:gd name="T37" fmla="*/ 5 h 84"/>
                  <a:gd name="T38" fmla="*/ 8 w 96"/>
                  <a:gd name="T39" fmla="*/ 6 h 84"/>
                  <a:gd name="T40" fmla="*/ 14 w 96"/>
                  <a:gd name="T41" fmla="*/ 9 h 84"/>
                  <a:gd name="T42" fmla="*/ 20 w 96"/>
                  <a:gd name="T43" fmla="*/ 12 h 84"/>
                  <a:gd name="T44" fmla="*/ 27 w 96"/>
                  <a:gd name="T45" fmla="*/ 16 h 84"/>
                  <a:gd name="T46" fmla="*/ 33 w 96"/>
                  <a:gd name="T47" fmla="*/ 20 h 84"/>
                  <a:gd name="T48" fmla="*/ 37 w 96"/>
                  <a:gd name="T49" fmla="*/ 24 h 84"/>
                  <a:gd name="T50" fmla="*/ 42 w 96"/>
                  <a:gd name="T51" fmla="*/ 29 h 84"/>
                  <a:gd name="T52" fmla="*/ 45 w 96"/>
                  <a:gd name="T53" fmla="*/ 34 h 84"/>
                  <a:gd name="T54" fmla="*/ 49 w 96"/>
                  <a:gd name="T55" fmla="*/ 37 h 84"/>
                  <a:gd name="T56" fmla="*/ 52 w 96"/>
                  <a:gd name="T57" fmla="*/ 42 h 84"/>
                  <a:gd name="T58" fmla="*/ 55 w 96"/>
                  <a:gd name="T59" fmla="*/ 46 h 84"/>
                  <a:gd name="T60" fmla="*/ 58 w 96"/>
                  <a:gd name="T61" fmla="*/ 50 h 84"/>
                  <a:gd name="T62" fmla="*/ 59 w 96"/>
                  <a:gd name="T63" fmla="*/ 53 h 84"/>
                  <a:gd name="T64" fmla="*/ 60 w 96"/>
                  <a:gd name="T65" fmla="*/ 55 h 84"/>
                  <a:gd name="T66" fmla="*/ 61 w 96"/>
                  <a:gd name="T67" fmla="*/ 56 h 84"/>
                  <a:gd name="T68" fmla="*/ 61 w 96"/>
                  <a:gd name="T69" fmla="*/ 57 h 84"/>
                  <a:gd name="T70" fmla="*/ 61 w 96"/>
                  <a:gd name="T71" fmla="*/ 56 h 84"/>
                  <a:gd name="T72" fmla="*/ 65 w 96"/>
                  <a:gd name="T73" fmla="*/ 56 h 84"/>
                  <a:gd name="T74" fmla="*/ 65 w 96"/>
                  <a:gd name="T75" fmla="*/ 55 h 84"/>
                  <a:gd name="T76" fmla="*/ 65 w 96"/>
                  <a:gd name="T77" fmla="*/ 55 h 84"/>
                  <a:gd name="T78" fmla="*/ 65 w 96"/>
                  <a:gd name="T79" fmla="*/ 56 h 8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96" h="84">
                    <a:moveTo>
                      <a:pt x="96" y="82"/>
                    </a:moveTo>
                    <a:lnTo>
                      <a:pt x="96" y="81"/>
                    </a:lnTo>
                    <a:lnTo>
                      <a:pt x="95" y="81"/>
                    </a:lnTo>
                    <a:lnTo>
                      <a:pt x="95" y="78"/>
                    </a:lnTo>
                    <a:lnTo>
                      <a:pt x="93" y="74"/>
                    </a:lnTo>
                    <a:lnTo>
                      <a:pt x="90" y="70"/>
                    </a:lnTo>
                    <a:lnTo>
                      <a:pt x="87" y="65"/>
                    </a:lnTo>
                    <a:lnTo>
                      <a:pt x="82" y="59"/>
                    </a:lnTo>
                    <a:lnTo>
                      <a:pt x="78" y="52"/>
                    </a:lnTo>
                    <a:lnTo>
                      <a:pt x="72" y="45"/>
                    </a:lnTo>
                    <a:lnTo>
                      <a:pt x="66" y="38"/>
                    </a:lnTo>
                    <a:lnTo>
                      <a:pt x="59" y="31"/>
                    </a:lnTo>
                    <a:lnTo>
                      <a:pt x="51" y="24"/>
                    </a:lnTo>
                    <a:lnTo>
                      <a:pt x="43" y="18"/>
                    </a:lnTo>
                    <a:lnTo>
                      <a:pt x="34" y="13"/>
                    </a:lnTo>
                    <a:lnTo>
                      <a:pt x="24" y="7"/>
                    </a:lnTo>
                    <a:lnTo>
                      <a:pt x="13" y="2"/>
                    </a:lnTo>
                    <a:lnTo>
                      <a:pt x="2" y="0"/>
                    </a:lnTo>
                    <a:lnTo>
                      <a:pt x="0" y="7"/>
                    </a:lnTo>
                    <a:lnTo>
                      <a:pt x="12" y="9"/>
                    </a:lnTo>
                    <a:lnTo>
                      <a:pt x="21" y="13"/>
                    </a:lnTo>
                    <a:lnTo>
                      <a:pt x="30" y="18"/>
                    </a:lnTo>
                    <a:lnTo>
                      <a:pt x="40" y="23"/>
                    </a:lnTo>
                    <a:lnTo>
                      <a:pt x="48" y="29"/>
                    </a:lnTo>
                    <a:lnTo>
                      <a:pt x="55" y="36"/>
                    </a:lnTo>
                    <a:lnTo>
                      <a:pt x="62" y="43"/>
                    </a:lnTo>
                    <a:lnTo>
                      <a:pt x="67" y="50"/>
                    </a:lnTo>
                    <a:lnTo>
                      <a:pt x="73" y="55"/>
                    </a:lnTo>
                    <a:lnTo>
                      <a:pt x="77" y="62"/>
                    </a:lnTo>
                    <a:lnTo>
                      <a:pt x="81" y="68"/>
                    </a:lnTo>
                    <a:lnTo>
                      <a:pt x="85" y="74"/>
                    </a:lnTo>
                    <a:lnTo>
                      <a:pt x="87" y="78"/>
                    </a:lnTo>
                    <a:lnTo>
                      <a:pt x="89" y="81"/>
                    </a:lnTo>
                    <a:lnTo>
                      <a:pt x="90" y="83"/>
                    </a:lnTo>
                    <a:lnTo>
                      <a:pt x="90" y="84"/>
                    </a:lnTo>
                    <a:lnTo>
                      <a:pt x="90" y="83"/>
                    </a:lnTo>
                    <a:lnTo>
                      <a:pt x="96" y="82"/>
                    </a:lnTo>
                    <a:lnTo>
                      <a:pt x="96" y="81"/>
                    </a:lnTo>
                    <a:lnTo>
                      <a:pt x="96" y="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08" name="Freeform 121">
                <a:extLst>
                  <a:ext uri="{FF2B5EF4-FFF2-40B4-BE49-F238E27FC236}">
                    <a16:creationId xmlns:a16="http://schemas.microsoft.com/office/drawing/2014/main" id="{4EE0F4F5-58F7-15E0-AA4F-C37424A77F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3" y="1124"/>
                <a:ext cx="12" cy="74"/>
              </a:xfrm>
              <a:custGeom>
                <a:avLst/>
                <a:gdLst>
                  <a:gd name="T0" fmla="*/ 4 w 18"/>
                  <a:gd name="T1" fmla="*/ 74 h 109"/>
                  <a:gd name="T2" fmla="*/ 4 w 18"/>
                  <a:gd name="T3" fmla="*/ 74 h 109"/>
                  <a:gd name="T4" fmla="*/ 7 w 18"/>
                  <a:gd name="T5" fmla="*/ 67 h 109"/>
                  <a:gd name="T6" fmla="*/ 9 w 18"/>
                  <a:gd name="T7" fmla="*/ 61 h 109"/>
                  <a:gd name="T8" fmla="*/ 11 w 18"/>
                  <a:gd name="T9" fmla="*/ 54 h 109"/>
                  <a:gd name="T10" fmla="*/ 11 w 18"/>
                  <a:gd name="T11" fmla="*/ 48 h 109"/>
                  <a:gd name="T12" fmla="*/ 12 w 18"/>
                  <a:gd name="T13" fmla="*/ 41 h 109"/>
                  <a:gd name="T14" fmla="*/ 12 w 18"/>
                  <a:gd name="T15" fmla="*/ 35 h 109"/>
                  <a:gd name="T16" fmla="*/ 12 w 18"/>
                  <a:gd name="T17" fmla="*/ 29 h 109"/>
                  <a:gd name="T18" fmla="*/ 11 w 18"/>
                  <a:gd name="T19" fmla="*/ 23 h 109"/>
                  <a:gd name="T20" fmla="*/ 11 w 18"/>
                  <a:gd name="T21" fmla="*/ 18 h 109"/>
                  <a:gd name="T22" fmla="*/ 11 w 18"/>
                  <a:gd name="T23" fmla="*/ 13 h 109"/>
                  <a:gd name="T24" fmla="*/ 9 w 18"/>
                  <a:gd name="T25" fmla="*/ 10 h 109"/>
                  <a:gd name="T26" fmla="*/ 9 w 18"/>
                  <a:gd name="T27" fmla="*/ 7 h 109"/>
                  <a:gd name="T28" fmla="*/ 8 w 18"/>
                  <a:gd name="T29" fmla="*/ 4 h 109"/>
                  <a:gd name="T30" fmla="*/ 7 w 18"/>
                  <a:gd name="T31" fmla="*/ 1 h 109"/>
                  <a:gd name="T32" fmla="*/ 7 w 18"/>
                  <a:gd name="T33" fmla="*/ 0 h 109"/>
                  <a:gd name="T34" fmla="*/ 7 w 18"/>
                  <a:gd name="T35" fmla="*/ 0 h 109"/>
                  <a:gd name="T36" fmla="*/ 3 w 18"/>
                  <a:gd name="T37" fmla="*/ 1 h 109"/>
                  <a:gd name="T38" fmla="*/ 3 w 18"/>
                  <a:gd name="T39" fmla="*/ 1 h 109"/>
                  <a:gd name="T40" fmla="*/ 3 w 18"/>
                  <a:gd name="T41" fmla="*/ 2 h 109"/>
                  <a:gd name="T42" fmla="*/ 4 w 18"/>
                  <a:gd name="T43" fmla="*/ 5 h 109"/>
                  <a:gd name="T44" fmla="*/ 5 w 18"/>
                  <a:gd name="T45" fmla="*/ 7 h 109"/>
                  <a:gd name="T46" fmla="*/ 5 w 18"/>
                  <a:gd name="T47" fmla="*/ 11 h 109"/>
                  <a:gd name="T48" fmla="*/ 6 w 18"/>
                  <a:gd name="T49" fmla="*/ 14 h 109"/>
                  <a:gd name="T50" fmla="*/ 7 w 18"/>
                  <a:gd name="T51" fmla="*/ 19 h 109"/>
                  <a:gd name="T52" fmla="*/ 7 w 18"/>
                  <a:gd name="T53" fmla="*/ 24 h 109"/>
                  <a:gd name="T54" fmla="*/ 7 w 18"/>
                  <a:gd name="T55" fmla="*/ 29 h 109"/>
                  <a:gd name="T56" fmla="*/ 7 w 18"/>
                  <a:gd name="T57" fmla="*/ 35 h 109"/>
                  <a:gd name="T58" fmla="*/ 7 w 18"/>
                  <a:gd name="T59" fmla="*/ 41 h 109"/>
                  <a:gd name="T60" fmla="*/ 7 w 18"/>
                  <a:gd name="T61" fmla="*/ 47 h 109"/>
                  <a:gd name="T62" fmla="*/ 6 w 18"/>
                  <a:gd name="T63" fmla="*/ 53 h 109"/>
                  <a:gd name="T64" fmla="*/ 5 w 18"/>
                  <a:gd name="T65" fmla="*/ 59 h 109"/>
                  <a:gd name="T66" fmla="*/ 3 w 18"/>
                  <a:gd name="T67" fmla="*/ 67 h 109"/>
                  <a:gd name="T68" fmla="*/ 0 w 18"/>
                  <a:gd name="T69" fmla="*/ 73 h 109"/>
                  <a:gd name="T70" fmla="*/ 0 w 18"/>
                  <a:gd name="T71" fmla="*/ 73 h 109"/>
                  <a:gd name="T72" fmla="*/ 4 w 18"/>
                  <a:gd name="T73" fmla="*/ 74 h 10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8" h="109">
                    <a:moveTo>
                      <a:pt x="6" y="109"/>
                    </a:moveTo>
                    <a:lnTo>
                      <a:pt x="6" y="109"/>
                    </a:lnTo>
                    <a:lnTo>
                      <a:pt x="10" y="99"/>
                    </a:lnTo>
                    <a:lnTo>
                      <a:pt x="14" y="90"/>
                    </a:lnTo>
                    <a:lnTo>
                      <a:pt x="16" y="79"/>
                    </a:lnTo>
                    <a:lnTo>
                      <a:pt x="17" y="70"/>
                    </a:lnTo>
                    <a:lnTo>
                      <a:pt x="18" y="61"/>
                    </a:lnTo>
                    <a:lnTo>
                      <a:pt x="18" y="51"/>
                    </a:lnTo>
                    <a:lnTo>
                      <a:pt x="18" y="42"/>
                    </a:lnTo>
                    <a:lnTo>
                      <a:pt x="17" y="34"/>
                    </a:lnTo>
                    <a:lnTo>
                      <a:pt x="16" y="26"/>
                    </a:lnTo>
                    <a:lnTo>
                      <a:pt x="16" y="19"/>
                    </a:lnTo>
                    <a:lnTo>
                      <a:pt x="14" y="15"/>
                    </a:lnTo>
                    <a:lnTo>
                      <a:pt x="14" y="10"/>
                    </a:lnTo>
                    <a:lnTo>
                      <a:pt x="12" y="6"/>
                    </a:lnTo>
                    <a:lnTo>
                      <a:pt x="11" y="2"/>
                    </a:lnTo>
                    <a:lnTo>
                      <a:pt x="10" y="0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6" y="7"/>
                    </a:lnTo>
                    <a:lnTo>
                      <a:pt x="7" y="10"/>
                    </a:lnTo>
                    <a:lnTo>
                      <a:pt x="8" y="16"/>
                    </a:lnTo>
                    <a:lnTo>
                      <a:pt x="9" y="21"/>
                    </a:lnTo>
                    <a:lnTo>
                      <a:pt x="10" y="28"/>
                    </a:lnTo>
                    <a:lnTo>
                      <a:pt x="11" y="36"/>
                    </a:lnTo>
                    <a:lnTo>
                      <a:pt x="11" y="42"/>
                    </a:lnTo>
                    <a:lnTo>
                      <a:pt x="11" y="51"/>
                    </a:lnTo>
                    <a:lnTo>
                      <a:pt x="11" y="60"/>
                    </a:lnTo>
                    <a:lnTo>
                      <a:pt x="10" y="69"/>
                    </a:lnTo>
                    <a:lnTo>
                      <a:pt x="9" y="78"/>
                    </a:lnTo>
                    <a:lnTo>
                      <a:pt x="7" y="87"/>
                    </a:lnTo>
                    <a:lnTo>
                      <a:pt x="4" y="98"/>
                    </a:lnTo>
                    <a:lnTo>
                      <a:pt x="0" y="107"/>
                    </a:lnTo>
                    <a:lnTo>
                      <a:pt x="6" y="1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09" name="Freeform 122">
                <a:extLst>
                  <a:ext uri="{FF2B5EF4-FFF2-40B4-BE49-F238E27FC236}">
                    <a16:creationId xmlns:a16="http://schemas.microsoft.com/office/drawing/2014/main" id="{21D6CE1C-A8F6-B6D6-2E84-FA4508C45A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6" y="1197"/>
                <a:ext cx="20" cy="90"/>
              </a:xfrm>
              <a:custGeom>
                <a:avLst/>
                <a:gdLst>
                  <a:gd name="T0" fmla="*/ 0 w 33"/>
                  <a:gd name="T1" fmla="*/ 70 h 134"/>
                  <a:gd name="T2" fmla="*/ 4 w 33"/>
                  <a:gd name="T3" fmla="*/ 70 h 134"/>
                  <a:gd name="T4" fmla="*/ 4 w 33"/>
                  <a:gd name="T5" fmla="*/ 69 h 134"/>
                  <a:gd name="T6" fmla="*/ 4 w 33"/>
                  <a:gd name="T7" fmla="*/ 68 h 134"/>
                  <a:gd name="T8" fmla="*/ 4 w 33"/>
                  <a:gd name="T9" fmla="*/ 66 h 134"/>
                  <a:gd name="T10" fmla="*/ 4 w 33"/>
                  <a:gd name="T11" fmla="*/ 63 h 134"/>
                  <a:gd name="T12" fmla="*/ 5 w 33"/>
                  <a:gd name="T13" fmla="*/ 60 h 134"/>
                  <a:gd name="T14" fmla="*/ 5 w 33"/>
                  <a:gd name="T15" fmla="*/ 57 h 134"/>
                  <a:gd name="T16" fmla="*/ 5 w 33"/>
                  <a:gd name="T17" fmla="*/ 52 h 134"/>
                  <a:gd name="T18" fmla="*/ 7 w 33"/>
                  <a:gd name="T19" fmla="*/ 48 h 134"/>
                  <a:gd name="T20" fmla="*/ 8 w 33"/>
                  <a:gd name="T21" fmla="*/ 44 h 134"/>
                  <a:gd name="T22" fmla="*/ 8 w 33"/>
                  <a:gd name="T23" fmla="*/ 38 h 134"/>
                  <a:gd name="T24" fmla="*/ 10 w 33"/>
                  <a:gd name="T25" fmla="*/ 32 h 134"/>
                  <a:gd name="T26" fmla="*/ 12 w 33"/>
                  <a:gd name="T27" fmla="*/ 26 h 134"/>
                  <a:gd name="T28" fmla="*/ 13 w 33"/>
                  <a:gd name="T29" fmla="*/ 20 h 134"/>
                  <a:gd name="T30" fmla="*/ 16 w 33"/>
                  <a:gd name="T31" fmla="*/ 15 h 134"/>
                  <a:gd name="T32" fmla="*/ 18 w 33"/>
                  <a:gd name="T33" fmla="*/ 8 h 134"/>
                  <a:gd name="T34" fmla="*/ 20 w 33"/>
                  <a:gd name="T35" fmla="*/ 1 h 134"/>
                  <a:gd name="T36" fmla="*/ 16 w 33"/>
                  <a:gd name="T37" fmla="*/ 0 h 134"/>
                  <a:gd name="T38" fmla="*/ 14 w 33"/>
                  <a:gd name="T39" fmla="*/ 6 h 134"/>
                  <a:gd name="T40" fmla="*/ 12 w 33"/>
                  <a:gd name="T41" fmla="*/ 12 h 134"/>
                  <a:gd name="T42" fmla="*/ 9 w 33"/>
                  <a:gd name="T43" fmla="*/ 19 h 134"/>
                  <a:gd name="T44" fmla="*/ 8 w 33"/>
                  <a:gd name="T45" fmla="*/ 26 h 134"/>
                  <a:gd name="T46" fmla="*/ 7 w 33"/>
                  <a:gd name="T47" fmla="*/ 31 h 134"/>
                  <a:gd name="T48" fmla="*/ 5 w 33"/>
                  <a:gd name="T49" fmla="*/ 37 h 134"/>
                  <a:gd name="T50" fmla="*/ 4 w 33"/>
                  <a:gd name="T51" fmla="*/ 42 h 134"/>
                  <a:gd name="T52" fmla="*/ 3 w 33"/>
                  <a:gd name="T53" fmla="*/ 48 h 134"/>
                  <a:gd name="T54" fmla="*/ 2 w 33"/>
                  <a:gd name="T55" fmla="*/ 52 h 134"/>
                  <a:gd name="T56" fmla="*/ 2 w 33"/>
                  <a:gd name="T57" fmla="*/ 56 h 134"/>
                  <a:gd name="T58" fmla="*/ 1 w 33"/>
                  <a:gd name="T59" fmla="*/ 60 h 134"/>
                  <a:gd name="T60" fmla="*/ 1 w 33"/>
                  <a:gd name="T61" fmla="*/ 63 h 134"/>
                  <a:gd name="T62" fmla="*/ 0 w 33"/>
                  <a:gd name="T63" fmla="*/ 66 h 134"/>
                  <a:gd name="T64" fmla="*/ 0 w 33"/>
                  <a:gd name="T65" fmla="*/ 67 h 134"/>
                  <a:gd name="T66" fmla="*/ 0 w 33"/>
                  <a:gd name="T67" fmla="*/ 69 h 134"/>
                  <a:gd name="T68" fmla="*/ 0 w 33"/>
                  <a:gd name="T69" fmla="*/ 70 h 134"/>
                  <a:gd name="T70" fmla="*/ 4 w 33"/>
                  <a:gd name="T71" fmla="*/ 70 h 134"/>
                  <a:gd name="T72" fmla="*/ 0 w 33"/>
                  <a:gd name="T73" fmla="*/ 70 h 134"/>
                  <a:gd name="T74" fmla="*/ 2 w 33"/>
                  <a:gd name="T75" fmla="*/ 90 h 134"/>
                  <a:gd name="T76" fmla="*/ 4 w 33"/>
                  <a:gd name="T77" fmla="*/ 70 h 134"/>
                  <a:gd name="T78" fmla="*/ 0 w 33"/>
                  <a:gd name="T79" fmla="*/ 70 h 13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33" h="134">
                    <a:moveTo>
                      <a:pt x="0" y="104"/>
                    </a:moveTo>
                    <a:lnTo>
                      <a:pt x="6" y="104"/>
                    </a:lnTo>
                    <a:lnTo>
                      <a:pt x="6" y="103"/>
                    </a:lnTo>
                    <a:lnTo>
                      <a:pt x="6" y="101"/>
                    </a:lnTo>
                    <a:lnTo>
                      <a:pt x="7" y="99"/>
                    </a:lnTo>
                    <a:lnTo>
                      <a:pt x="7" y="94"/>
                    </a:lnTo>
                    <a:lnTo>
                      <a:pt x="8" y="90"/>
                    </a:lnTo>
                    <a:lnTo>
                      <a:pt x="8" y="85"/>
                    </a:lnTo>
                    <a:lnTo>
                      <a:pt x="9" y="78"/>
                    </a:lnTo>
                    <a:lnTo>
                      <a:pt x="11" y="71"/>
                    </a:lnTo>
                    <a:lnTo>
                      <a:pt x="13" y="65"/>
                    </a:lnTo>
                    <a:lnTo>
                      <a:pt x="14" y="56"/>
                    </a:lnTo>
                    <a:lnTo>
                      <a:pt x="16" y="48"/>
                    </a:lnTo>
                    <a:lnTo>
                      <a:pt x="19" y="39"/>
                    </a:lnTo>
                    <a:lnTo>
                      <a:pt x="22" y="30"/>
                    </a:lnTo>
                    <a:lnTo>
                      <a:pt x="26" y="22"/>
                    </a:lnTo>
                    <a:lnTo>
                      <a:pt x="29" y="12"/>
                    </a:lnTo>
                    <a:lnTo>
                      <a:pt x="33" y="2"/>
                    </a:lnTo>
                    <a:lnTo>
                      <a:pt x="27" y="0"/>
                    </a:lnTo>
                    <a:lnTo>
                      <a:pt x="23" y="9"/>
                    </a:lnTo>
                    <a:lnTo>
                      <a:pt x="19" y="18"/>
                    </a:lnTo>
                    <a:lnTo>
                      <a:pt x="15" y="29"/>
                    </a:lnTo>
                    <a:lnTo>
                      <a:pt x="13" y="38"/>
                    </a:lnTo>
                    <a:lnTo>
                      <a:pt x="11" y="46"/>
                    </a:lnTo>
                    <a:lnTo>
                      <a:pt x="8" y="55"/>
                    </a:lnTo>
                    <a:lnTo>
                      <a:pt x="6" y="63"/>
                    </a:lnTo>
                    <a:lnTo>
                      <a:pt x="5" y="71"/>
                    </a:lnTo>
                    <a:lnTo>
                      <a:pt x="4" y="78"/>
                    </a:lnTo>
                    <a:lnTo>
                      <a:pt x="3" y="84"/>
                    </a:lnTo>
                    <a:lnTo>
                      <a:pt x="1" y="90"/>
                    </a:lnTo>
                    <a:lnTo>
                      <a:pt x="1" y="94"/>
                    </a:lnTo>
                    <a:lnTo>
                      <a:pt x="0" y="98"/>
                    </a:lnTo>
                    <a:lnTo>
                      <a:pt x="0" y="100"/>
                    </a:lnTo>
                    <a:lnTo>
                      <a:pt x="0" y="103"/>
                    </a:lnTo>
                    <a:lnTo>
                      <a:pt x="0" y="104"/>
                    </a:lnTo>
                    <a:lnTo>
                      <a:pt x="6" y="104"/>
                    </a:lnTo>
                    <a:lnTo>
                      <a:pt x="0" y="104"/>
                    </a:lnTo>
                    <a:lnTo>
                      <a:pt x="4" y="134"/>
                    </a:lnTo>
                    <a:lnTo>
                      <a:pt x="6" y="104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10" name="Freeform 123">
                <a:extLst>
                  <a:ext uri="{FF2B5EF4-FFF2-40B4-BE49-F238E27FC236}">
                    <a16:creationId xmlns:a16="http://schemas.microsoft.com/office/drawing/2014/main" id="{08701659-A695-6884-9688-66A7EBFD78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7" y="1188"/>
                <a:ext cx="23" cy="79"/>
              </a:xfrm>
              <a:custGeom>
                <a:avLst/>
                <a:gdLst>
                  <a:gd name="T0" fmla="*/ 0 w 32"/>
                  <a:gd name="T1" fmla="*/ 4 h 118"/>
                  <a:gd name="T2" fmla="*/ 0 w 32"/>
                  <a:gd name="T3" fmla="*/ 4 h 118"/>
                  <a:gd name="T4" fmla="*/ 1 w 32"/>
                  <a:gd name="T5" fmla="*/ 5 h 118"/>
                  <a:gd name="T6" fmla="*/ 4 w 32"/>
                  <a:gd name="T7" fmla="*/ 8 h 118"/>
                  <a:gd name="T8" fmla="*/ 6 w 32"/>
                  <a:gd name="T9" fmla="*/ 11 h 118"/>
                  <a:gd name="T10" fmla="*/ 8 w 32"/>
                  <a:gd name="T11" fmla="*/ 17 h 118"/>
                  <a:gd name="T12" fmla="*/ 11 w 32"/>
                  <a:gd name="T13" fmla="*/ 23 h 118"/>
                  <a:gd name="T14" fmla="*/ 12 w 32"/>
                  <a:gd name="T15" fmla="*/ 29 h 118"/>
                  <a:gd name="T16" fmla="*/ 13 w 32"/>
                  <a:gd name="T17" fmla="*/ 35 h 118"/>
                  <a:gd name="T18" fmla="*/ 14 w 32"/>
                  <a:gd name="T19" fmla="*/ 43 h 118"/>
                  <a:gd name="T20" fmla="*/ 16 w 32"/>
                  <a:gd name="T21" fmla="*/ 50 h 118"/>
                  <a:gd name="T22" fmla="*/ 17 w 32"/>
                  <a:gd name="T23" fmla="*/ 56 h 118"/>
                  <a:gd name="T24" fmla="*/ 17 w 32"/>
                  <a:gd name="T25" fmla="*/ 62 h 118"/>
                  <a:gd name="T26" fmla="*/ 18 w 32"/>
                  <a:gd name="T27" fmla="*/ 68 h 118"/>
                  <a:gd name="T28" fmla="*/ 18 w 32"/>
                  <a:gd name="T29" fmla="*/ 72 h 118"/>
                  <a:gd name="T30" fmla="*/ 18 w 32"/>
                  <a:gd name="T31" fmla="*/ 76 h 118"/>
                  <a:gd name="T32" fmla="*/ 19 w 32"/>
                  <a:gd name="T33" fmla="*/ 78 h 118"/>
                  <a:gd name="T34" fmla="*/ 19 w 32"/>
                  <a:gd name="T35" fmla="*/ 79 h 118"/>
                  <a:gd name="T36" fmla="*/ 23 w 32"/>
                  <a:gd name="T37" fmla="*/ 79 h 118"/>
                  <a:gd name="T38" fmla="*/ 23 w 32"/>
                  <a:gd name="T39" fmla="*/ 77 h 118"/>
                  <a:gd name="T40" fmla="*/ 23 w 32"/>
                  <a:gd name="T41" fmla="*/ 76 h 118"/>
                  <a:gd name="T42" fmla="*/ 23 w 32"/>
                  <a:gd name="T43" fmla="*/ 72 h 118"/>
                  <a:gd name="T44" fmla="*/ 22 w 32"/>
                  <a:gd name="T45" fmla="*/ 67 h 118"/>
                  <a:gd name="T46" fmla="*/ 22 w 32"/>
                  <a:gd name="T47" fmla="*/ 62 h 118"/>
                  <a:gd name="T48" fmla="*/ 22 w 32"/>
                  <a:gd name="T49" fmla="*/ 56 h 118"/>
                  <a:gd name="T50" fmla="*/ 21 w 32"/>
                  <a:gd name="T51" fmla="*/ 49 h 118"/>
                  <a:gd name="T52" fmla="*/ 19 w 32"/>
                  <a:gd name="T53" fmla="*/ 42 h 118"/>
                  <a:gd name="T54" fmla="*/ 18 w 32"/>
                  <a:gd name="T55" fmla="*/ 35 h 118"/>
                  <a:gd name="T56" fmla="*/ 17 w 32"/>
                  <a:gd name="T57" fmla="*/ 28 h 118"/>
                  <a:gd name="T58" fmla="*/ 14 w 32"/>
                  <a:gd name="T59" fmla="*/ 21 h 118"/>
                  <a:gd name="T60" fmla="*/ 13 w 32"/>
                  <a:gd name="T61" fmla="*/ 15 h 118"/>
                  <a:gd name="T62" fmla="*/ 11 w 32"/>
                  <a:gd name="T63" fmla="*/ 10 h 118"/>
                  <a:gd name="T64" fmla="*/ 8 w 32"/>
                  <a:gd name="T65" fmla="*/ 5 h 118"/>
                  <a:gd name="T66" fmla="*/ 5 w 32"/>
                  <a:gd name="T67" fmla="*/ 3 h 118"/>
                  <a:gd name="T68" fmla="*/ 1 w 32"/>
                  <a:gd name="T69" fmla="*/ 0 h 118"/>
                  <a:gd name="T70" fmla="*/ 1 w 32"/>
                  <a:gd name="T71" fmla="*/ 0 h 118"/>
                  <a:gd name="T72" fmla="*/ 0 w 32"/>
                  <a:gd name="T73" fmla="*/ 4 h 11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32" h="118">
                    <a:moveTo>
                      <a:pt x="0" y="6"/>
                    </a:moveTo>
                    <a:lnTo>
                      <a:pt x="0" y="6"/>
                    </a:lnTo>
                    <a:lnTo>
                      <a:pt x="2" y="8"/>
                    </a:lnTo>
                    <a:lnTo>
                      <a:pt x="6" y="12"/>
                    </a:lnTo>
                    <a:lnTo>
                      <a:pt x="9" y="17"/>
                    </a:lnTo>
                    <a:lnTo>
                      <a:pt x="11" y="26"/>
                    </a:lnTo>
                    <a:lnTo>
                      <a:pt x="15" y="34"/>
                    </a:lnTo>
                    <a:lnTo>
                      <a:pt x="17" y="43"/>
                    </a:lnTo>
                    <a:lnTo>
                      <a:pt x="18" y="53"/>
                    </a:lnTo>
                    <a:lnTo>
                      <a:pt x="20" y="64"/>
                    </a:lnTo>
                    <a:lnTo>
                      <a:pt x="22" y="74"/>
                    </a:lnTo>
                    <a:lnTo>
                      <a:pt x="23" y="83"/>
                    </a:lnTo>
                    <a:lnTo>
                      <a:pt x="24" y="92"/>
                    </a:lnTo>
                    <a:lnTo>
                      <a:pt x="25" y="102"/>
                    </a:lnTo>
                    <a:lnTo>
                      <a:pt x="25" y="108"/>
                    </a:lnTo>
                    <a:lnTo>
                      <a:pt x="25" y="113"/>
                    </a:lnTo>
                    <a:lnTo>
                      <a:pt x="26" y="117"/>
                    </a:lnTo>
                    <a:lnTo>
                      <a:pt x="26" y="118"/>
                    </a:lnTo>
                    <a:lnTo>
                      <a:pt x="32" y="118"/>
                    </a:lnTo>
                    <a:lnTo>
                      <a:pt x="32" y="115"/>
                    </a:lnTo>
                    <a:lnTo>
                      <a:pt x="32" y="113"/>
                    </a:lnTo>
                    <a:lnTo>
                      <a:pt x="32" y="107"/>
                    </a:lnTo>
                    <a:lnTo>
                      <a:pt x="31" y="100"/>
                    </a:lnTo>
                    <a:lnTo>
                      <a:pt x="31" y="92"/>
                    </a:lnTo>
                    <a:lnTo>
                      <a:pt x="30" y="83"/>
                    </a:lnTo>
                    <a:lnTo>
                      <a:pt x="29" y="73"/>
                    </a:lnTo>
                    <a:lnTo>
                      <a:pt x="27" y="62"/>
                    </a:lnTo>
                    <a:lnTo>
                      <a:pt x="25" y="52"/>
                    </a:lnTo>
                    <a:lnTo>
                      <a:pt x="23" y="42"/>
                    </a:lnTo>
                    <a:lnTo>
                      <a:pt x="20" y="32"/>
                    </a:lnTo>
                    <a:lnTo>
                      <a:pt x="18" y="23"/>
                    </a:lnTo>
                    <a:lnTo>
                      <a:pt x="15" y="15"/>
                    </a:lnTo>
                    <a:lnTo>
                      <a:pt x="11" y="8"/>
                    </a:lnTo>
                    <a:lnTo>
                      <a:pt x="7" y="4"/>
                    </a:lnTo>
                    <a:lnTo>
                      <a:pt x="1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11" name="Freeform 124">
                <a:extLst>
                  <a:ext uri="{FF2B5EF4-FFF2-40B4-BE49-F238E27FC236}">
                    <a16:creationId xmlns:a16="http://schemas.microsoft.com/office/drawing/2014/main" id="{E33F26FF-AD46-0C77-C8A8-1D2E67240D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9" y="1148"/>
                <a:ext cx="29" cy="43"/>
              </a:xfrm>
              <a:custGeom>
                <a:avLst/>
                <a:gdLst>
                  <a:gd name="T0" fmla="*/ 3 w 44"/>
                  <a:gd name="T1" fmla="*/ 5 h 63"/>
                  <a:gd name="T2" fmla="*/ 0 w 44"/>
                  <a:gd name="T3" fmla="*/ 3 h 63"/>
                  <a:gd name="T4" fmla="*/ 1 w 44"/>
                  <a:gd name="T5" fmla="*/ 5 h 63"/>
                  <a:gd name="T6" fmla="*/ 3 w 44"/>
                  <a:gd name="T7" fmla="*/ 9 h 63"/>
                  <a:gd name="T8" fmla="*/ 5 w 44"/>
                  <a:gd name="T9" fmla="*/ 14 h 63"/>
                  <a:gd name="T10" fmla="*/ 8 w 44"/>
                  <a:gd name="T11" fmla="*/ 21 h 63"/>
                  <a:gd name="T12" fmla="*/ 11 w 44"/>
                  <a:gd name="T13" fmla="*/ 28 h 63"/>
                  <a:gd name="T14" fmla="*/ 16 w 44"/>
                  <a:gd name="T15" fmla="*/ 34 h 63"/>
                  <a:gd name="T16" fmla="*/ 21 w 44"/>
                  <a:gd name="T17" fmla="*/ 40 h 63"/>
                  <a:gd name="T18" fmla="*/ 28 w 44"/>
                  <a:gd name="T19" fmla="*/ 43 h 63"/>
                  <a:gd name="T20" fmla="*/ 29 w 44"/>
                  <a:gd name="T21" fmla="*/ 39 h 63"/>
                  <a:gd name="T22" fmla="*/ 24 w 44"/>
                  <a:gd name="T23" fmla="*/ 36 h 63"/>
                  <a:gd name="T24" fmla="*/ 19 w 44"/>
                  <a:gd name="T25" fmla="*/ 31 h 63"/>
                  <a:gd name="T26" fmla="*/ 15 w 44"/>
                  <a:gd name="T27" fmla="*/ 25 h 63"/>
                  <a:gd name="T28" fmla="*/ 11 w 44"/>
                  <a:gd name="T29" fmla="*/ 18 h 63"/>
                  <a:gd name="T30" fmla="*/ 9 w 44"/>
                  <a:gd name="T31" fmla="*/ 12 h 63"/>
                  <a:gd name="T32" fmla="*/ 6 w 44"/>
                  <a:gd name="T33" fmla="*/ 8 h 63"/>
                  <a:gd name="T34" fmla="*/ 5 w 44"/>
                  <a:gd name="T35" fmla="*/ 3 h 63"/>
                  <a:gd name="T36" fmla="*/ 5 w 44"/>
                  <a:gd name="T37" fmla="*/ 2 h 63"/>
                  <a:gd name="T38" fmla="*/ 1 w 44"/>
                  <a:gd name="T39" fmla="*/ 1 h 63"/>
                  <a:gd name="T40" fmla="*/ 5 w 44"/>
                  <a:gd name="T41" fmla="*/ 2 h 63"/>
                  <a:gd name="T42" fmla="*/ 4 w 44"/>
                  <a:gd name="T43" fmla="*/ 0 h 63"/>
                  <a:gd name="T44" fmla="*/ 1 w 44"/>
                  <a:gd name="T45" fmla="*/ 1 h 63"/>
                  <a:gd name="T46" fmla="*/ 3 w 44"/>
                  <a:gd name="T47" fmla="*/ 5 h 6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4" h="63">
                    <a:moveTo>
                      <a:pt x="5" y="8"/>
                    </a:moveTo>
                    <a:lnTo>
                      <a:pt x="0" y="5"/>
                    </a:lnTo>
                    <a:lnTo>
                      <a:pt x="1" y="8"/>
                    </a:lnTo>
                    <a:lnTo>
                      <a:pt x="4" y="13"/>
                    </a:lnTo>
                    <a:lnTo>
                      <a:pt x="7" y="21"/>
                    </a:lnTo>
                    <a:lnTo>
                      <a:pt x="12" y="31"/>
                    </a:lnTo>
                    <a:lnTo>
                      <a:pt x="17" y="41"/>
                    </a:lnTo>
                    <a:lnTo>
                      <a:pt x="24" y="50"/>
                    </a:lnTo>
                    <a:lnTo>
                      <a:pt x="32" y="58"/>
                    </a:lnTo>
                    <a:lnTo>
                      <a:pt x="43" y="63"/>
                    </a:lnTo>
                    <a:lnTo>
                      <a:pt x="44" y="57"/>
                    </a:lnTo>
                    <a:lnTo>
                      <a:pt x="36" y="53"/>
                    </a:lnTo>
                    <a:lnTo>
                      <a:pt x="29" y="46"/>
                    </a:lnTo>
                    <a:lnTo>
                      <a:pt x="23" y="36"/>
                    </a:lnTo>
                    <a:lnTo>
                      <a:pt x="17" y="27"/>
                    </a:lnTo>
                    <a:lnTo>
                      <a:pt x="13" y="18"/>
                    </a:lnTo>
                    <a:lnTo>
                      <a:pt x="9" y="11"/>
                    </a:lnTo>
                    <a:lnTo>
                      <a:pt x="8" y="5"/>
                    </a:lnTo>
                    <a:lnTo>
                      <a:pt x="7" y="3"/>
                    </a:lnTo>
                    <a:lnTo>
                      <a:pt x="2" y="1"/>
                    </a:lnTo>
                    <a:lnTo>
                      <a:pt x="7" y="3"/>
                    </a:lnTo>
                    <a:lnTo>
                      <a:pt x="6" y="0"/>
                    </a:lnTo>
                    <a:lnTo>
                      <a:pt x="2" y="1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12" name="Freeform 125">
                <a:extLst>
                  <a:ext uri="{FF2B5EF4-FFF2-40B4-BE49-F238E27FC236}">
                    <a16:creationId xmlns:a16="http://schemas.microsoft.com/office/drawing/2014/main" id="{A6B2AC2D-3A13-13ED-C3FD-B6DF5655A9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9" y="1149"/>
                <a:ext cx="23" cy="15"/>
              </a:xfrm>
              <a:custGeom>
                <a:avLst/>
                <a:gdLst>
                  <a:gd name="T0" fmla="*/ 0 w 35"/>
                  <a:gd name="T1" fmla="*/ 14 h 19"/>
                  <a:gd name="T2" fmla="*/ 1 w 35"/>
                  <a:gd name="T3" fmla="*/ 14 h 19"/>
                  <a:gd name="T4" fmla="*/ 23 w 35"/>
                  <a:gd name="T5" fmla="*/ 6 h 19"/>
                  <a:gd name="T6" fmla="*/ 21 w 35"/>
                  <a:gd name="T7" fmla="*/ 0 h 19"/>
                  <a:gd name="T8" fmla="*/ 1 w 35"/>
                  <a:gd name="T9" fmla="*/ 9 h 19"/>
                  <a:gd name="T10" fmla="*/ 3 w 35"/>
                  <a:gd name="T11" fmla="*/ 9 h 19"/>
                  <a:gd name="T12" fmla="*/ 0 w 35"/>
                  <a:gd name="T13" fmla="*/ 14 h 19"/>
                  <a:gd name="T14" fmla="*/ 1 w 35"/>
                  <a:gd name="T15" fmla="*/ 15 h 19"/>
                  <a:gd name="T16" fmla="*/ 1 w 35"/>
                  <a:gd name="T17" fmla="*/ 14 h 19"/>
                  <a:gd name="T18" fmla="*/ 0 w 35"/>
                  <a:gd name="T19" fmla="*/ 14 h 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5" h="19">
                    <a:moveTo>
                      <a:pt x="0" y="18"/>
                    </a:moveTo>
                    <a:lnTo>
                      <a:pt x="2" y="18"/>
                    </a:lnTo>
                    <a:lnTo>
                      <a:pt x="35" y="7"/>
                    </a:lnTo>
                    <a:lnTo>
                      <a:pt x="32" y="0"/>
                    </a:lnTo>
                    <a:lnTo>
                      <a:pt x="1" y="12"/>
                    </a:lnTo>
                    <a:lnTo>
                      <a:pt x="4" y="12"/>
                    </a:lnTo>
                    <a:lnTo>
                      <a:pt x="0" y="18"/>
                    </a:lnTo>
                    <a:lnTo>
                      <a:pt x="1" y="19"/>
                    </a:lnTo>
                    <a:lnTo>
                      <a:pt x="2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13" name="Freeform 126">
                <a:extLst>
                  <a:ext uri="{FF2B5EF4-FFF2-40B4-BE49-F238E27FC236}">
                    <a16:creationId xmlns:a16="http://schemas.microsoft.com/office/drawing/2014/main" id="{2A103B88-CB78-0E63-5C89-A64C405FB8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6" y="1145"/>
                <a:ext cx="25" cy="17"/>
              </a:xfrm>
              <a:custGeom>
                <a:avLst/>
                <a:gdLst>
                  <a:gd name="T0" fmla="*/ 3 w 37"/>
                  <a:gd name="T1" fmla="*/ 3 h 26"/>
                  <a:gd name="T2" fmla="*/ 1 w 37"/>
                  <a:gd name="T3" fmla="*/ 5 h 26"/>
                  <a:gd name="T4" fmla="*/ 22 w 37"/>
                  <a:gd name="T5" fmla="*/ 17 h 26"/>
                  <a:gd name="T6" fmla="*/ 25 w 37"/>
                  <a:gd name="T7" fmla="*/ 13 h 26"/>
                  <a:gd name="T8" fmla="*/ 3 w 37"/>
                  <a:gd name="T9" fmla="*/ 1 h 26"/>
                  <a:gd name="T10" fmla="*/ 0 w 37"/>
                  <a:gd name="T11" fmla="*/ 1 h 26"/>
                  <a:gd name="T12" fmla="*/ 3 w 37"/>
                  <a:gd name="T13" fmla="*/ 1 h 26"/>
                  <a:gd name="T14" fmla="*/ 1 w 37"/>
                  <a:gd name="T15" fmla="*/ 0 h 26"/>
                  <a:gd name="T16" fmla="*/ 0 w 37"/>
                  <a:gd name="T17" fmla="*/ 1 h 26"/>
                  <a:gd name="T18" fmla="*/ 3 w 37"/>
                  <a:gd name="T19" fmla="*/ 3 h 2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7" h="26">
                    <a:moveTo>
                      <a:pt x="4" y="5"/>
                    </a:moveTo>
                    <a:lnTo>
                      <a:pt x="1" y="7"/>
                    </a:lnTo>
                    <a:lnTo>
                      <a:pt x="33" y="26"/>
                    </a:lnTo>
                    <a:lnTo>
                      <a:pt x="37" y="20"/>
                    </a:lnTo>
                    <a:lnTo>
                      <a:pt x="4" y="1"/>
                    </a:lnTo>
                    <a:lnTo>
                      <a:pt x="0" y="1"/>
                    </a:lnTo>
                    <a:lnTo>
                      <a:pt x="4" y="1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14" name="Freeform 127">
                <a:extLst>
                  <a:ext uri="{FF2B5EF4-FFF2-40B4-BE49-F238E27FC236}">
                    <a16:creationId xmlns:a16="http://schemas.microsoft.com/office/drawing/2014/main" id="{09B63265-84B4-3E52-81B3-F891F8EFE8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5" y="1145"/>
                <a:ext cx="125" cy="76"/>
              </a:xfrm>
              <a:custGeom>
                <a:avLst/>
                <a:gdLst>
                  <a:gd name="T0" fmla="*/ 0 w 186"/>
                  <a:gd name="T1" fmla="*/ 72 h 114"/>
                  <a:gd name="T2" fmla="*/ 0 w 186"/>
                  <a:gd name="T3" fmla="*/ 72 h 114"/>
                  <a:gd name="T4" fmla="*/ 9 w 186"/>
                  <a:gd name="T5" fmla="*/ 75 h 114"/>
                  <a:gd name="T6" fmla="*/ 18 w 186"/>
                  <a:gd name="T7" fmla="*/ 76 h 114"/>
                  <a:gd name="T8" fmla="*/ 29 w 186"/>
                  <a:gd name="T9" fmla="*/ 75 h 114"/>
                  <a:gd name="T10" fmla="*/ 39 w 186"/>
                  <a:gd name="T11" fmla="*/ 71 h 114"/>
                  <a:gd name="T12" fmla="*/ 49 w 186"/>
                  <a:gd name="T13" fmla="*/ 66 h 114"/>
                  <a:gd name="T14" fmla="*/ 60 w 186"/>
                  <a:gd name="T15" fmla="*/ 60 h 114"/>
                  <a:gd name="T16" fmla="*/ 71 w 186"/>
                  <a:gd name="T17" fmla="*/ 53 h 114"/>
                  <a:gd name="T18" fmla="*/ 79 w 186"/>
                  <a:gd name="T19" fmla="*/ 45 h 114"/>
                  <a:gd name="T20" fmla="*/ 89 w 186"/>
                  <a:gd name="T21" fmla="*/ 37 h 114"/>
                  <a:gd name="T22" fmla="*/ 98 w 186"/>
                  <a:gd name="T23" fmla="*/ 31 h 114"/>
                  <a:gd name="T24" fmla="*/ 106 w 186"/>
                  <a:gd name="T25" fmla="*/ 24 h 114"/>
                  <a:gd name="T26" fmla="*/ 112 w 186"/>
                  <a:gd name="T27" fmla="*/ 17 h 114"/>
                  <a:gd name="T28" fmla="*/ 118 w 186"/>
                  <a:gd name="T29" fmla="*/ 11 h 114"/>
                  <a:gd name="T30" fmla="*/ 122 w 186"/>
                  <a:gd name="T31" fmla="*/ 7 h 114"/>
                  <a:gd name="T32" fmla="*/ 124 w 186"/>
                  <a:gd name="T33" fmla="*/ 4 h 114"/>
                  <a:gd name="T34" fmla="*/ 125 w 186"/>
                  <a:gd name="T35" fmla="*/ 3 h 114"/>
                  <a:gd name="T36" fmla="*/ 122 w 186"/>
                  <a:gd name="T37" fmla="*/ 0 h 114"/>
                  <a:gd name="T38" fmla="*/ 122 w 186"/>
                  <a:gd name="T39" fmla="*/ 1 h 114"/>
                  <a:gd name="T40" fmla="*/ 119 w 186"/>
                  <a:gd name="T41" fmla="*/ 4 h 114"/>
                  <a:gd name="T42" fmla="*/ 114 w 186"/>
                  <a:gd name="T43" fmla="*/ 8 h 114"/>
                  <a:gd name="T44" fmla="*/ 109 w 186"/>
                  <a:gd name="T45" fmla="*/ 14 h 114"/>
                  <a:gd name="T46" fmla="*/ 103 w 186"/>
                  <a:gd name="T47" fmla="*/ 21 h 114"/>
                  <a:gd name="T48" fmla="*/ 95 w 186"/>
                  <a:gd name="T49" fmla="*/ 27 h 114"/>
                  <a:gd name="T50" fmla="*/ 87 w 186"/>
                  <a:gd name="T51" fmla="*/ 35 h 114"/>
                  <a:gd name="T52" fmla="*/ 77 w 186"/>
                  <a:gd name="T53" fmla="*/ 42 h 114"/>
                  <a:gd name="T54" fmla="*/ 68 w 186"/>
                  <a:gd name="T55" fmla="*/ 50 h 114"/>
                  <a:gd name="T56" fmla="*/ 57 w 186"/>
                  <a:gd name="T57" fmla="*/ 56 h 114"/>
                  <a:gd name="T58" fmla="*/ 48 w 186"/>
                  <a:gd name="T59" fmla="*/ 62 h 114"/>
                  <a:gd name="T60" fmla="*/ 37 w 186"/>
                  <a:gd name="T61" fmla="*/ 67 h 114"/>
                  <a:gd name="T62" fmla="*/ 28 w 186"/>
                  <a:gd name="T63" fmla="*/ 70 h 114"/>
                  <a:gd name="T64" fmla="*/ 18 w 186"/>
                  <a:gd name="T65" fmla="*/ 71 h 114"/>
                  <a:gd name="T66" fmla="*/ 10 w 186"/>
                  <a:gd name="T67" fmla="*/ 71 h 114"/>
                  <a:gd name="T68" fmla="*/ 2 w 186"/>
                  <a:gd name="T69" fmla="*/ 68 h 114"/>
                  <a:gd name="T70" fmla="*/ 2 w 186"/>
                  <a:gd name="T71" fmla="*/ 68 h 114"/>
                  <a:gd name="T72" fmla="*/ 0 w 186"/>
                  <a:gd name="T73" fmla="*/ 72 h 11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86" h="114">
                    <a:moveTo>
                      <a:pt x="0" y="108"/>
                    </a:moveTo>
                    <a:lnTo>
                      <a:pt x="0" y="108"/>
                    </a:lnTo>
                    <a:lnTo>
                      <a:pt x="14" y="113"/>
                    </a:lnTo>
                    <a:lnTo>
                      <a:pt x="27" y="114"/>
                    </a:lnTo>
                    <a:lnTo>
                      <a:pt x="43" y="112"/>
                    </a:lnTo>
                    <a:lnTo>
                      <a:pt x="58" y="106"/>
                    </a:lnTo>
                    <a:lnTo>
                      <a:pt x="73" y="99"/>
                    </a:lnTo>
                    <a:lnTo>
                      <a:pt x="90" y="90"/>
                    </a:lnTo>
                    <a:lnTo>
                      <a:pt x="105" y="79"/>
                    </a:lnTo>
                    <a:lnTo>
                      <a:pt x="118" y="68"/>
                    </a:lnTo>
                    <a:lnTo>
                      <a:pt x="133" y="56"/>
                    </a:lnTo>
                    <a:lnTo>
                      <a:pt x="146" y="46"/>
                    </a:lnTo>
                    <a:lnTo>
                      <a:pt x="158" y="36"/>
                    </a:lnTo>
                    <a:lnTo>
                      <a:pt x="167" y="25"/>
                    </a:lnTo>
                    <a:lnTo>
                      <a:pt x="175" y="17"/>
                    </a:lnTo>
                    <a:lnTo>
                      <a:pt x="182" y="10"/>
                    </a:lnTo>
                    <a:lnTo>
                      <a:pt x="185" y="6"/>
                    </a:lnTo>
                    <a:lnTo>
                      <a:pt x="186" y="4"/>
                    </a:lnTo>
                    <a:lnTo>
                      <a:pt x="182" y="0"/>
                    </a:lnTo>
                    <a:lnTo>
                      <a:pt x="181" y="1"/>
                    </a:lnTo>
                    <a:lnTo>
                      <a:pt x="177" y="6"/>
                    </a:lnTo>
                    <a:lnTo>
                      <a:pt x="170" y="12"/>
                    </a:lnTo>
                    <a:lnTo>
                      <a:pt x="162" y="21"/>
                    </a:lnTo>
                    <a:lnTo>
                      <a:pt x="153" y="31"/>
                    </a:lnTo>
                    <a:lnTo>
                      <a:pt x="141" y="41"/>
                    </a:lnTo>
                    <a:lnTo>
                      <a:pt x="129" y="52"/>
                    </a:lnTo>
                    <a:lnTo>
                      <a:pt x="115" y="63"/>
                    </a:lnTo>
                    <a:lnTo>
                      <a:pt x="101" y="75"/>
                    </a:lnTo>
                    <a:lnTo>
                      <a:pt x="85" y="84"/>
                    </a:lnTo>
                    <a:lnTo>
                      <a:pt x="71" y="93"/>
                    </a:lnTo>
                    <a:lnTo>
                      <a:pt x="55" y="100"/>
                    </a:lnTo>
                    <a:lnTo>
                      <a:pt x="41" y="105"/>
                    </a:lnTo>
                    <a:lnTo>
                      <a:pt x="27" y="107"/>
                    </a:lnTo>
                    <a:lnTo>
                      <a:pt x="15" y="107"/>
                    </a:lnTo>
                    <a:lnTo>
                      <a:pt x="3" y="102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15" name="Freeform 128">
                <a:extLst>
                  <a:ext uri="{FF2B5EF4-FFF2-40B4-BE49-F238E27FC236}">
                    <a16:creationId xmlns:a16="http://schemas.microsoft.com/office/drawing/2014/main" id="{1AC0510D-EBFD-DC65-005F-6AB5F6C6C2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0" y="1208"/>
                <a:ext cx="78" cy="31"/>
              </a:xfrm>
              <a:custGeom>
                <a:avLst/>
                <a:gdLst>
                  <a:gd name="T0" fmla="*/ 5 w 116"/>
                  <a:gd name="T1" fmla="*/ 30 h 46"/>
                  <a:gd name="T2" fmla="*/ 4 w 116"/>
                  <a:gd name="T3" fmla="*/ 31 h 46"/>
                  <a:gd name="T4" fmla="*/ 4 w 116"/>
                  <a:gd name="T5" fmla="*/ 30 h 46"/>
                  <a:gd name="T6" fmla="*/ 5 w 116"/>
                  <a:gd name="T7" fmla="*/ 30 h 46"/>
                  <a:gd name="T8" fmla="*/ 7 w 116"/>
                  <a:gd name="T9" fmla="*/ 28 h 46"/>
                  <a:gd name="T10" fmla="*/ 9 w 116"/>
                  <a:gd name="T11" fmla="*/ 25 h 46"/>
                  <a:gd name="T12" fmla="*/ 12 w 116"/>
                  <a:gd name="T13" fmla="*/ 22 h 46"/>
                  <a:gd name="T14" fmla="*/ 15 w 116"/>
                  <a:gd name="T15" fmla="*/ 20 h 46"/>
                  <a:gd name="T16" fmla="*/ 20 w 116"/>
                  <a:gd name="T17" fmla="*/ 16 h 46"/>
                  <a:gd name="T18" fmla="*/ 25 w 116"/>
                  <a:gd name="T19" fmla="*/ 13 h 46"/>
                  <a:gd name="T20" fmla="*/ 30 w 116"/>
                  <a:gd name="T21" fmla="*/ 10 h 46"/>
                  <a:gd name="T22" fmla="*/ 36 w 116"/>
                  <a:gd name="T23" fmla="*/ 8 h 46"/>
                  <a:gd name="T24" fmla="*/ 42 w 116"/>
                  <a:gd name="T25" fmla="*/ 6 h 46"/>
                  <a:gd name="T26" fmla="*/ 48 w 116"/>
                  <a:gd name="T27" fmla="*/ 5 h 46"/>
                  <a:gd name="T28" fmla="*/ 54 w 116"/>
                  <a:gd name="T29" fmla="*/ 5 h 46"/>
                  <a:gd name="T30" fmla="*/ 61 w 116"/>
                  <a:gd name="T31" fmla="*/ 5 h 46"/>
                  <a:gd name="T32" fmla="*/ 69 w 116"/>
                  <a:gd name="T33" fmla="*/ 7 h 46"/>
                  <a:gd name="T34" fmla="*/ 76 w 116"/>
                  <a:gd name="T35" fmla="*/ 10 h 46"/>
                  <a:gd name="T36" fmla="*/ 78 w 116"/>
                  <a:gd name="T37" fmla="*/ 6 h 46"/>
                  <a:gd name="T38" fmla="*/ 69 w 116"/>
                  <a:gd name="T39" fmla="*/ 3 h 46"/>
                  <a:gd name="T40" fmla="*/ 62 w 116"/>
                  <a:gd name="T41" fmla="*/ 1 h 46"/>
                  <a:gd name="T42" fmla="*/ 54 w 116"/>
                  <a:gd name="T43" fmla="*/ 0 h 46"/>
                  <a:gd name="T44" fmla="*/ 47 w 116"/>
                  <a:gd name="T45" fmla="*/ 1 h 46"/>
                  <a:gd name="T46" fmla="*/ 40 w 116"/>
                  <a:gd name="T47" fmla="*/ 1 h 46"/>
                  <a:gd name="T48" fmla="*/ 34 w 116"/>
                  <a:gd name="T49" fmla="*/ 4 h 46"/>
                  <a:gd name="T50" fmla="*/ 28 w 116"/>
                  <a:gd name="T51" fmla="*/ 6 h 46"/>
                  <a:gd name="T52" fmla="*/ 22 w 116"/>
                  <a:gd name="T53" fmla="*/ 9 h 46"/>
                  <a:gd name="T54" fmla="*/ 17 w 116"/>
                  <a:gd name="T55" fmla="*/ 13 h 46"/>
                  <a:gd name="T56" fmla="*/ 13 w 116"/>
                  <a:gd name="T57" fmla="*/ 16 h 46"/>
                  <a:gd name="T58" fmla="*/ 9 w 116"/>
                  <a:gd name="T59" fmla="*/ 19 h 46"/>
                  <a:gd name="T60" fmla="*/ 6 w 116"/>
                  <a:gd name="T61" fmla="*/ 22 h 46"/>
                  <a:gd name="T62" fmla="*/ 4 w 116"/>
                  <a:gd name="T63" fmla="*/ 25 h 46"/>
                  <a:gd name="T64" fmla="*/ 2 w 116"/>
                  <a:gd name="T65" fmla="*/ 26 h 46"/>
                  <a:gd name="T66" fmla="*/ 1 w 116"/>
                  <a:gd name="T67" fmla="*/ 28 h 46"/>
                  <a:gd name="T68" fmla="*/ 0 w 116"/>
                  <a:gd name="T69" fmla="*/ 29 h 46"/>
                  <a:gd name="T70" fmla="*/ 0 w 116"/>
                  <a:gd name="T71" fmla="*/ 30 h 46"/>
                  <a:gd name="T72" fmla="*/ 0 w 116"/>
                  <a:gd name="T73" fmla="*/ 29 h 46"/>
                  <a:gd name="T74" fmla="*/ 0 w 116"/>
                  <a:gd name="T75" fmla="*/ 30 h 46"/>
                  <a:gd name="T76" fmla="*/ 0 w 116"/>
                  <a:gd name="T77" fmla="*/ 30 h 46"/>
                  <a:gd name="T78" fmla="*/ 5 w 116"/>
                  <a:gd name="T79" fmla="*/ 30 h 4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16" h="46">
                    <a:moveTo>
                      <a:pt x="7" y="44"/>
                    </a:moveTo>
                    <a:lnTo>
                      <a:pt x="6" y="46"/>
                    </a:lnTo>
                    <a:lnTo>
                      <a:pt x="6" y="45"/>
                    </a:lnTo>
                    <a:lnTo>
                      <a:pt x="8" y="44"/>
                    </a:lnTo>
                    <a:lnTo>
                      <a:pt x="10" y="42"/>
                    </a:lnTo>
                    <a:lnTo>
                      <a:pt x="14" y="37"/>
                    </a:lnTo>
                    <a:lnTo>
                      <a:pt x="18" y="32"/>
                    </a:lnTo>
                    <a:lnTo>
                      <a:pt x="23" y="29"/>
                    </a:lnTo>
                    <a:lnTo>
                      <a:pt x="30" y="24"/>
                    </a:lnTo>
                    <a:lnTo>
                      <a:pt x="37" y="20"/>
                    </a:lnTo>
                    <a:lnTo>
                      <a:pt x="44" y="15"/>
                    </a:lnTo>
                    <a:lnTo>
                      <a:pt x="53" y="12"/>
                    </a:lnTo>
                    <a:lnTo>
                      <a:pt x="62" y="9"/>
                    </a:lnTo>
                    <a:lnTo>
                      <a:pt x="71" y="7"/>
                    </a:lnTo>
                    <a:lnTo>
                      <a:pt x="80" y="7"/>
                    </a:lnTo>
                    <a:lnTo>
                      <a:pt x="91" y="8"/>
                    </a:lnTo>
                    <a:lnTo>
                      <a:pt x="102" y="10"/>
                    </a:lnTo>
                    <a:lnTo>
                      <a:pt x="113" y="15"/>
                    </a:lnTo>
                    <a:lnTo>
                      <a:pt x="116" y="9"/>
                    </a:lnTo>
                    <a:lnTo>
                      <a:pt x="103" y="5"/>
                    </a:lnTo>
                    <a:lnTo>
                      <a:pt x="92" y="1"/>
                    </a:lnTo>
                    <a:lnTo>
                      <a:pt x="80" y="0"/>
                    </a:lnTo>
                    <a:lnTo>
                      <a:pt x="70" y="1"/>
                    </a:lnTo>
                    <a:lnTo>
                      <a:pt x="60" y="2"/>
                    </a:lnTo>
                    <a:lnTo>
                      <a:pt x="50" y="6"/>
                    </a:lnTo>
                    <a:lnTo>
                      <a:pt x="41" y="9"/>
                    </a:lnTo>
                    <a:lnTo>
                      <a:pt x="33" y="14"/>
                    </a:lnTo>
                    <a:lnTo>
                      <a:pt x="26" y="19"/>
                    </a:lnTo>
                    <a:lnTo>
                      <a:pt x="19" y="23"/>
                    </a:lnTo>
                    <a:lnTo>
                      <a:pt x="14" y="28"/>
                    </a:lnTo>
                    <a:lnTo>
                      <a:pt x="9" y="32"/>
                    </a:lnTo>
                    <a:lnTo>
                      <a:pt x="6" y="37"/>
                    </a:lnTo>
                    <a:lnTo>
                      <a:pt x="3" y="39"/>
                    </a:lnTo>
                    <a:lnTo>
                      <a:pt x="1" y="42"/>
                    </a:lnTo>
                    <a:lnTo>
                      <a:pt x="0" y="43"/>
                    </a:lnTo>
                    <a:lnTo>
                      <a:pt x="0" y="45"/>
                    </a:lnTo>
                    <a:lnTo>
                      <a:pt x="0" y="43"/>
                    </a:lnTo>
                    <a:lnTo>
                      <a:pt x="0" y="44"/>
                    </a:lnTo>
                    <a:lnTo>
                      <a:pt x="0" y="45"/>
                    </a:lnTo>
                    <a:lnTo>
                      <a:pt x="7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16" name="Freeform 129">
                <a:extLst>
                  <a:ext uri="{FF2B5EF4-FFF2-40B4-BE49-F238E27FC236}">
                    <a16:creationId xmlns:a16="http://schemas.microsoft.com/office/drawing/2014/main" id="{A47A3BFA-AAC4-806A-8AA6-C38772DED5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0" y="1238"/>
                <a:ext cx="16" cy="74"/>
              </a:xfrm>
              <a:custGeom>
                <a:avLst/>
                <a:gdLst>
                  <a:gd name="T0" fmla="*/ 13 w 23"/>
                  <a:gd name="T1" fmla="*/ 72 h 110"/>
                  <a:gd name="T2" fmla="*/ 16 w 23"/>
                  <a:gd name="T3" fmla="*/ 70 h 110"/>
                  <a:gd name="T4" fmla="*/ 5 w 23"/>
                  <a:gd name="T5" fmla="*/ 0 h 110"/>
                  <a:gd name="T6" fmla="*/ 0 w 23"/>
                  <a:gd name="T7" fmla="*/ 1 h 110"/>
                  <a:gd name="T8" fmla="*/ 11 w 23"/>
                  <a:gd name="T9" fmla="*/ 71 h 110"/>
                  <a:gd name="T10" fmla="*/ 15 w 23"/>
                  <a:gd name="T11" fmla="*/ 68 h 110"/>
                  <a:gd name="T12" fmla="*/ 13 w 23"/>
                  <a:gd name="T13" fmla="*/ 72 h 110"/>
                  <a:gd name="T14" fmla="*/ 16 w 23"/>
                  <a:gd name="T15" fmla="*/ 74 h 110"/>
                  <a:gd name="T16" fmla="*/ 16 w 23"/>
                  <a:gd name="T17" fmla="*/ 70 h 110"/>
                  <a:gd name="T18" fmla="*/ 13 w 23"/>
                  <a:gd name="T19" fmla="*/ 72 h 11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3" h="110">
                    <a:moveTo>
                      <a:pt x="18" y="107"/>
                    </a:moveTo>
                    <a:lnTo>
                      <a:pt x="23" y="104"/>
                    </a:lnTo>
                    <a:lnTo>
                      <a:pt x="7" y="0"/>
                    </a:lnTo>
                    <a:lnTo>
                      <a:pt x="0" y="1"/>
                    </a:lnTo>
                    <a:lnTo>
                      <a:pt x="16" y="105"/>
                    </a:lnTo>
                    <a:lnTo>
                      <a:pt x="21" y="101"/>
                    </a:lnTo>
                    <a:lnTo>
                      <a:pt x="18" y="107"/>
                    </a:lnTo>
                    <a:lnTo>
                      <a:pt x="23" y="110"/>
                    </a:lnTo>
                    <a:lnTo>
                      <a:pt x="23" y="104"/>
                    </a:lnTo>
                    <a:lnTo>
                      <a:pt x="18" y="10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17" name="Freeform 130">
                <a:extLst>
                  <a:ext uri="{FF2B5EF4-FFF2-40B4-BE49-F238E27FC236}">
                    <a16:creationId xmlns:a16="http://schemas.microsoft.com/office/drawing/2014/main" id="{B9B25DC1-28D7-91DC-827F-A24924B3B9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9" y="1245"/>
                <a:ext cx="64" cy="66"/>
              </a:xfrm>
              <a:custGeom>
                <a:avLst/>
                <a:gdLst>
                  <a:gd name="T0" fmla="*/ 0 w 98"/>
                  <a:gd name="T1" fmla="*/ 0 h 96"/>
                  <a:gd name="T2" fmla="*/ 0 w 98"/>
                  <a:gd name="T3" fmla="*/ 0 h 96"/>
                  <a:gd name="T4" fmla="*/ 0 w 98"/>
                  <a:gd name="T5" fmla="*/ 6 h 96"/>
                  <a:gd name="T6" fmla="*/ 1 w 98"/>
                  <a:gd name="T7" fmla="*/ 12 h 96"/>
                  <a:gd name="T8" fmla="*/ 3 w 98"/>
                  <a:gd name="T9" fmla="*/ 17 h 96"/>
                  <a:gd name="T10" fmla="*/ 8 w 98"/>
                  <a:gd name="T11" fmla="*/ 23 h 96"/>
                  <a:gd name="T12" fmla="*/ 12 w 98"/>
                  <a:gd name="T13" fmla="*/ 28 h 96"/>
                  <a:gd name="T14" fmla="*/ 18 w 98"/>
                  <a:gd name="T15" fmla="*/ 34 h 96"/>
                  <a:gd name="T16" fmla="*/ 24 w 98"/>
                  <a:gd name="T17" fmla="*/ 39 h 96"/>
                  <a:gd name="T18" fmla="*/ 30 w 98"/>
                  <a:gd name="T19" fmla="*/ 44 h 96"/>
                  <a:gd name="T20" fmla="*/ 35 w 98"/>
                  <a:gd name="T21" fmla="*/ 48 h 96"/>
                  <a:gd name="T22" fmla="*/ 40 w 98"/>
                  <a:gd name="T23" fmla="*/ 52 h 96"/>
                  <a:gd name="T24" fmla="*/ 46 w 98"/>
                  <a:gd name="T25" fmla="*/ 56 h 96"/>
                  <a:gd name="T26" fmla="*/ 51 w 98"/>
                  <a:gd name="T27" fmla="*/ 60 h 96"/>
                  <a:gd name="T28" fmla="*/ 56 w 98"/>
                  <a:gd name="T29" fmla="*/ 62 h 96"/>
                  <a:gd name="T30" fmla="*/ 58 w 98"/>
                  <a:gd name="T31" fmla="*/ 65 h 96"/>
                  <a:gd name="T32" fmla="*/ 61 w 98"/>
                  <a:gd name="T33" fmla="*/ 65 h 96"/>
                  <a:gd name="T34" fmla="*/ 62 w 98"/>
                  <a:gd name="T35" fmla="*/ 66 h 96"/>
                  <a:gd name="T36" fmla="*/ 64 w 98"/>
                  <a:gd name="T37" fmla="*/ 62 h 96"/>
                  <a:gd name="T38" fmla="*/ 63 w 98"/>
                  <a:gd name="T39" fmla="*/ 62 h 96"/>
                  <a:gd name="T40" fmla="*/ 61 w 98"/>
                  <a:gd name="T41" fmla="*/ 61 h 96"/>
                  <a:gd name="T42" fmla="*/ 57 w 98"/>
                  <a:gd name="T43" fmla="*/ 58 h 96"/>
                  <a:gd name="T44" fmla="*/ 53 w 98"/>
                  <a:gd name="T45" fmla="*/ 56 h 96"/>
                  <a:gd name="T46" fmla="*/ 48 w 98"/>
                  <a:gd name="T47" fmla="*/ 52 h 96"/>
                  <a:gd name="T48" fmla="*/ 42 w 98"/>
                  <a:gd name="T49" fmla="*/ 49 h 96"/>
                  <a:gd name="T50" fmla="*/ 37 w 98"/>
                  <a:gd name="T51" fmla="*/ 45 h 96"/>
                  <a:gd name="T52" fmla="*/ 32 w 98"/>
                  <a:gd name="T53" fmla="*/ 40 h 96"/>
                  <a:gd name="T54" fmla="*/ 26 w 98"/>
                  <a:gd name="T55" fmla="*/ 35 h 96"/>
                  <a:gd name="T56" fmla="*/ 21 w 98"/>
                  <a:gd name="T57" fmla="*/ 30 h 96"/>
                  <a:gd name="T58" fmla="*/ 16 w 98"/>
                  <a:gd name="T59" fmla="*/ 25 h 96"/>
                  <a:gd name="T60" fmla="*/ 11 w 98"/>
                  <a:gd name="T61" fmla="*/ 20 h 96"/>
                  <a:gd name="T62" fmla="*/ 7 w 98"/>
                  <a:gd name="T63" fmla="*/ 14 h 96"/>
                  <a:gd name="T64" fmla="*/ 5 w 98"/>
                  <a:gd name="T65" fmla="*/ 10 h 96"/>
                  <a:gd name="T66" fmla="*/ 3 w 98"/>
                  <a:gd name="T67" fmla="*/ 5 h 96"/>
                  <a:gd name="T68" fmla="*/ 3 w 98"/>
                  <a:gd name="T69" fmla="*/ 1 h 96"/>
                  <a:gd name="T70" fmla="*/ 3 w 98"/>
                  <a:gd name="T71" fmla="*/ 2 h 96"/>
                  <a:gd name="T72" fmla="*/ 0 w 98"/>
                  <a:gd name="T73" fmla="*/ 0 h 9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98" h="96">
                    <a:moveTo>
                      <a:pt x="0" y="0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2" y="17"/>
                    </a:lnTo>
                    <a:lnTo>
                      <a:pt x="5" y="25"/>
                    </a:lnTo>
                    <a:lnTo>
                      <a:pt x="12" y="33"/>
                    </a:lnTo>
                    <a:lnTo>
                      <a:pt x="19" y="41"/>
                    </a:lnTo>
                    <a:lnTo>
                      <a:pt x="27" y="49"/>
                    </a:lnTo>
                    <a:lnTo>
                      <a:pt x="36" y="56"/>
                    </a:lnTo>
                    <a:lnTo>
                      <a:pt x="46" y="64"/>
                    </a:lnTo>
                    <a:lnTo>
                      <a:pt x="54" y="70"/>
                    </a:lnTo>
                    <a:lnTo>
                      <a:pt x="62" y="76"/>
                    </a:lnTo>
                    <a:lnTo>
                      <a:pt x="71" y="82"/>
                    </a:lnTo>
                    <a:lnTo>
                      <a:pt x="78" y="87"/>
                    </a:lnTo>
                    <a:lnTo>
                      <a:pt x="85" y="90"/>
                    </a:lnTo>
                    <a:lnTo>
                      <a:pt x="89" y="94"/>
                    </a:lnTo>
                    <a:lnTo>
                      <a:pt x="93" y="95"/>
                    </a:lnTo>
                    <a:lnTo>
                      <a:pt x="95" y="96"/>
                    </a:lnTo>
                    <a:lnTo>
                      <a:pt x="98" y="90"/>
                    </a:lnTo>
                    <a:lnTo>
                      <a:pt x="96" y="90"/>
                    </a:lnTo>
                    <a:lnTo>
                      <a:pt x="93" y="88"/>
                    </a:lnTo>
                    <a:lnTo>
                      <a:pt x="88" y="85"/>
                    </a:lnTo>
                    <a:lnTo>
                      <a:pt x="81" y="81"/>
                    </a:lnTo>
                    <a:lnTo>
                      <a:pt x="74" y="76"/>
                    </a:lnTo>
                    <a:lnTo>
                      <a:pt x="65" y="71"/>
                    </a:lnTo>
                    <a:lnTo>
                      <a:pt x="57" y="65"/>
                    </a:lnTo>
                    <a:lnTo>
                      <a:pt x="49" y="58"/>
                    </a:lnTo>
                    <a:lnTo>
                      <a:pt x="40" y="51"/>
                    </a:lnTo>
                    <a:lnTo>
                      <a:pt x="32" y="44"/>
                    </a:lnTo>
                    <a:lnTo>
                      <a:pt x="24" y="36"/>
                    </a:lnTo>
                    <a:lnTo>
                      <a:pt x="17" y="29"/>
                    </a:lnTo>
                    <a:lnTo>
                      <a:pt x="11" y="21"/>
                    </a:lnTo>
                    <a:lnTo>
                      <a:pt x="8" y="14"/>
                    </a:lnTo>
                    <a:lnTo>
                      <a:pt x="5" y="7"/>
                    </a:lnTo>
                    <a:lnTo>
                      <a:pt x="5" y="2"/>
                    </a:lnTo>
                    <a:lnTo>
                      <a:pt x="5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18" name="Freeform 131">
                <a:extLst>
                  <a:ext uri="{FF2B5EF4-FFF2-40B4-BE49-F238E27FC236}">
                    <a16:creationId xmlns:a16="http://schemas.microsoft.com/office/drawing/2014/main" id="{F9EEEA60-3CEF-1EC1-CE87-AD8A67A562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9" y="1164"/>
                <a:ext cx="25" cy="83"/>
              </a:xfrm>
              <a:custGeom>
                <a:avLst/>
                <a:gdLst>
                  <a:gd name="T0" fmla="*/ 23 w 36"/>
                  <a:gd name="T1" fmla="*/ 0 h 124"/>
                  <a:gd name="T2" fmla="*/ 23 w 36"/>
                  <a:gd name="T3" fmla="*/ 0 h 124"/>
                  <a:gd name="T4" fmla="*/ 19 w 36"/>
                  <a:gd name="T5" fmla="*/ 3 h 124"/>
                  <a:gd name="T6" fmla="*/ 17 w 36"/>
                  <a:gd name="T7" fmla="*/ 7 h 124"/>
                  <a:gd name="T8" fmla="*/ 16 w 36"/>
                  <a:gd name="T9" fmla="*/ 10 h 124"/>
                  <a:gd name="T10" fmla="*/ 13 w 36"/>
                  <a:gd name="T11" fmla="*/ 15 h 124"/>
                  <a:gd name="T12" fmla="*/ 12 w 36"/>
                  <a:gd name="T13" fmla="*/ 19 h 124"/>
                  <a:gd name="T14" fmla="*/ 10 w 36"/>
                  <a:gd name="T15" fmla="*/ 25 h 124"/>
                  <a:gd name="T16" fmla="*/ 8 w 36"/>
                  <a:gd name="T17" fmla="*/ 31 h 124"/>
                  <a:gd name="T18" fmla="*/ 8 w 36"/>
                  <a:gd name="T19" fmla="*/ 37 h 124"/>
                  <a:gd name="T20" fmla="*/ 7 w 36"/>
                  <a:gd name="T21" fmla="*/ 43 h 124"/>
                  <a:gd name="T22" fmla="*/ 6 w 36"/>
                  <a:gd name="T23" fmla="*/ 49 h 124"/>
                  <a:gd name="T24" fmla="*/ 4 w 36"/>
                  <a:gd name="T25" fmla="*/ 55 h 124"/>
                  <a:gd name="T26" fmla="*/ 3 w 36"/>
                  <a:gd name="T27" fmla="*/ 60 h 124"/>
                  <a:gd name="T28" fmla="*/ 2 w 36"/>
                  <a:gd name="T29" fmla="*/ 67 h 124"/>
                  <a:gd name="T30" fmla="*/ 1 w 36"/>
                  <a:gd name="T31" fmla="*/ 72 h 124"/>
                  <a:gd name="T32" fmla="*/ 1 w 36"/>
                  <a:gd name="T33" fmla="*/ 77 h 124"/>
                  <a:gd name="T34" fmla="*/ 0 w 36"/>
                  <a:gd name="T35" fmla="*/ 81 h 124"/>
                  <a:gd name="T36" fmla="*/ 3 w 36"/>
                  <a:gd name="T37" fmla="*/ 83 h 124"/>
                  <a:gd name="T38" fmla="*/ 6 w 36"/>
                  <a:gd name="T39" fmla="*/ 78 h 124"/>
                  <a:gd name="T40" fmla="*/ 6 w 36"/>
                  <a:gd name="T41" fmla="*/ 72 h 124"/>
                  <a:gd name="T42" fmla="*/ 7 w 36"/>
                  <a:gd name="T43" fmla="*/ 68 h 124"/>
                  <a:gd name="T44" fmla="*/ 8 w 36"/>
                  <a:gd name="T45" fmla="*/ 61 h 124"/>
                  <a:gd name="T46" fmla="*/ 8 w 36"/>
                  <a:gd name="T47" fmla="*/ 55 h 124"/>
                  <a:gd name="T48" fmla="*/ 10 w 36"/>
                  <a:gd name="T49" fmla="*/ 49 h 124"/>
                  <a:gd name="T50" fmla="*/ 11 w 36"/>
                  <a:gd name="T51" fmla="*/ 44 h 124"/>
                  <a:gd name="T52" fmla="*/ 12 w 36"/>
                  <a:gd name="T53" fmla="*/ 37 h 124"/>
                  <a:gd name="T54" fmla="*/ 13 w 36"/>
                  <a:gd name="T55" fmla="*/ 32 h 124"/>
                  <a:gd name="T56" fmla="*/ 15 w 36"/>
                  <a:gd name="T57" fmla="*/ 27 h 124"/>
                  <a:gd name="T58" fmla="*/ 17 w 36"/>
                  <a:gd name="T59" fmla="*/ 21 h 124"/>
                  <a:gd name="T60" fmla="*/ 18 w 36"/>
                  <a:gd name="T61" fmla="*/ 17 h 124"/>
                  <a:gd name="T62" fmla="*/ 19 w 36"/>
                  <a:gd name="T63" fmla="*/ 12 h 124"/>
                  <a:gd name="T64" fmla="*/ 22 w 36"/>
                  <a:gd name="T65" fmla="*/ 9 h 124"/>
                  <a:gd name="T66" fmla="*/ 23 w 36"/>
                  <a:gd name="T67" fmla="*/ 6 h 124"/>
                  <a:gd name="T68" fmla="*/ 25 w 36"/>
                  <a:gd name="T69" fmla="*/ 3 h 124"/>
                  <a:gd name="T70" fmla="*/ 25 w 36"/>
                  <a:gd name="T71" fmla="*/ 3 h 124"/>
                  <a:gd name="T72" fmla="*/ 23 w 36"/>
                  <a:gd name="T73" fmla="*/ 0 h 12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36" h="124">
                    <a:moveTo>
                      <a:pt x="33" y="0"/>
                    </a:moveTo>
                    <a:lnTo>
                      <a:pt x="33" y="0"/>
                    </a:lnTo>
                    <a:lnTo>
                      <a:pt x="28" y="5"/>
                    </a:lnTo>
                    <a:lnTo>
                      <a:pt x="25" y="10"/>
                    </a:lnTo>
                    <a:lnTo>
                      <a:pt x="23" y="15"/>
                    </a:lnTo>
                    <a:lnTo>
                      <a:pt x="19" y="22"/>
                    </a:lnTo>
                    <a:lnTo>
                      <a:pt x="17" y="29"/>
                    </a:lnTo>
                    <a:lnTo>
                      <a:pt x="15" y="37"/>
                    </a:lnTo>
                    <a:lnTo>
                      <a:pt x="12" y="47"/>
                    </a:lnTo>
                    <a:lnTo>
                      <a:pt x="11" y="55"/>
                    </a:lnTo>
                    <a:lnTo>
                      <a:pt x="10" y="64"/>
                    </a:lnTo>
                    <a:lnTo>
                      <a:pt x="8" y="73"/>
                    </a:lnTo>
                    <a:lnTo>
                      <a:pt x="6" y="82"/>
                    </a:lnTo>
                    <a:lnTo>
                      <a:pt x="5" y="90"/>
                    </a:lnTo>
                    <a:lnTo>
                      <a:pt x="3" y="100"/>
                    </a:lnTo>
                    <a:lnTo>
                      <a:pt x="2" y="108"/>
                    </a:lnTo>
                    <a:lnTo>
                      <a:pt x="1" y="115"/>
                    </a:lnTo>
                    <a:lnTo>
                      <a:pt x="0" y="121"/>
                    </a:lnTo>
                    <a:lnTo>
                      <a:pt x="5" y="124"/>
                    </a:lnTo>
                    <a:lnTo>
                      <a:pt x="8" y="116"/>
                    </a:lnTo>
                    <a:lnTo>
                      <a:pt x="9" y="108"/>
                    </a:lnTo>
                    <a:lnTo>
                      <a:pt x="10" y="101"/>
                    </a:lnTo>
                    <a:lnTo>
                      <a:pt x="11" y="91"/>
                    </a:lnTo>
                    <a:lnTo>
                      <a:pt x="12" y="82"/>
                    </a:lnTo>
                    <a:lnTo>
                      <a:pt x="15" y="73"/>
                    </a:lnTo>
                    <a:lnTo>
                      <a:pt x="16" y="65"/>
                    </a:lnTo>
                    <a:lnTo>
                      <a:pt x="17" y="56"/>
                    </a:lnTo>
                    <a:lnTo>
                      <a:pt x="19" y="48"/>
                    </a:lnTo>
                    <a:lnTo>
                      <a:pt x="21" y="40"/>
                    </a:lnTo>
                    <a:lnTo>
                      <a:pt x="24" y="32"/>
                    </a:lnTo>
                    <a:lnTo>
                      <a:pt x="26" y="25"/>
                    </a:lnTo>
                    <a:lnTo>
                      <a:pt x="28" y="18"/>
                    </a:lnTo>
                    <a:lnTo>
                      <a:pt x="31" y="13"/>
                    </a:lnTo>
                    <a:lnTo>
                      <a:pt x="33" y="9"/>
                    </a:lnTo>
                    <a:lnTo>
                      <a:pt x="36" y="5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19" name="Freeform 132">
                <a:extLst>
                  <a:ext uri="{FF2B5EF4-FFF2-40B4-BE49-F238E27FC236}">
                    <a16:creationId xmlns:a16="http://schemas.microsoft.com/office/drawing/2014/main" id="{E533D177-E538-00A5-081E-778BBFE712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1" y="1103"/>
                <a:ext cx="28" cy="64"/>
              </a:xfrm>
              <a:custGeom>
                <a:avLst/>
                <a:gdLst>
                  <a:gd name="T0" fmla="*/ 25 w 41"/>
                  <a:gd name="T1" fmla="*/ 0 h 96"/>
                  <a:gd name="T2" fmla="*/ 25 w 41"/>
                  <a:gd name="T3" fmla="*/ 0 h 96"/>
                  <a:gd name="T4" fmla="*/ 20 w 41"/>
                  <a:gd name="T5" fmla="*/ 4 h 96"/>
                  <a:gd name="T6" fmla="*/ 16 w 41"/>
                  <a:gd name="T7" fmla="*/ 9 h 96"/>
                  <a:gd name="T8" fmla="*/ 14 w 41"/>
                  <a:gd name="T9" fmla="*/ 13 h 96"/>
                  <a:gd name="T10" fmla="*/ 12 w 41"/>
                  <a:gd name="T11" fmla="*/ 18 h 96"/>
                  <a:gd name="T12" fmla="*/ 10 w 41"/>
                  <a:gd name="T13" fmla="*/ 23 h 96"/>
                  <a:gd name="T14" fmla="*/ 9 w 41"/>
                  <a:gd name="T15" fmla="*/ 27 h 96"/>
                  <a:gd name="T16" fmla="*/ 8 w 41"/>
                  <a:gd name="T17" fmla="*/ 32 h 96"/>
                  <a:gd name="T18" fmla="*/ 7 w 41"/>
                  <a:gd name="T19" fmla="*/ 35 h 96"/>
                  <a:gd name="T20" fmla="*/ 6 w 41"/>
                  <a:gd name="T21" fmla="*/ 40 h 96"/>
                  <a:gd name="T22" fmla="*/ 6 w 41"/>
                  <a:gd name="T23" fmla="*/ 44 h 96"/>
                  <a:gd name="T24" fmla="*/ 5 w 41"/>
                  <a:gd name="T25" fmla="*/ 48 h 96"/>
                  <a:gd name="T26" fmla="*/ 5 w 41"/>
                  <a:gd name="T27" fmla="*/ 51 h 96"/>
                  <a:gd name="T28" fmla="*/ 4 w 41"/>
                  <a:gd name="T29" fmla="*/ 54 h 96"/>
                  <a:gd name="T30" fmla="*/ 3 w 41"/>
                  <a:gd name="T31" fmla="*/ 57 h 96"/>
                  <a:gd name="T32" fmla="*/ 1 w 41"/>
                  <a:gd name="T33" fmla="*/ 59 h 96"/>
                  <a:gd name="T34" fmla="*/ 0 w 41"/>
                  <a:gd name="T35" fmla="*/ 61 h 96"/>
                  <a:gd name="T36" fmla="*/ 2 w 41"/>
                  <a:gd name="T37" fmla="*/ 64 h 96"/>
                  <a:gd name="T38" fmla="*/ 5 w 41"/>
                  <a:gd name="T39" fmla="*/ 62 h 96"/>
                  <a:gd name="T40" fmla="*/ 7 w 41"/>
                  <a:gd name="T41" fmla="*/ 59 h 96"/>
                  <a:gd name="T42" fmla="*/ 9 w 41"/>
                  <a:gd name="T43" fmla="*/ 55 h 96"/>
                  <a:gd name="T44" fmla="*/ 10 w 41"/>
                  <a:gd name="T45" fmla="*/ 53 h 96"/>
                  <a:gd name="T46" fmla="*/ 10 w 41"/>
                  <a:gd name="T47" fmla="*/ 49 h 96"/>
                  <a:gd name="T48" fmla="*/ 10 w 41"/>
                  <a:gd name="T49" fmla="*/ 45 h 96"/>
                  <a:gd name="T50" fmla="*/ 11 w 41"/>
                  <a:gd name="T51" fmla="*/ 40 h 96"/>
                  <a:gd name="T52" fmla="*/ 12 w 41"/>
                  <a:gd name="T53" fmla="*/ 37 h 96"/>
                  <a:gd name="T54" fmla="*/ 12 w 41"/>
                  <a:gd name="T55" fmla="*/ 33 h 96"/>
                  <a:gd name="T56" fmla="*/ 14 w 41"/>
                  <a:gd name="T57" fmla="*/ 28 h 96"/>
                  <a:gd name="T58" fmla="*/ 14 w 41"/>
                  <a:gd name="T59" fmla="*/ 24 h 96"/>
                  <a:gd name="T60" fmla="*/ 15 w 41"/>
                  <a:gd name="T61" fmla="*/ 19 h 96"/>
                  <a:gd name="T62" fmla="*/ 17 w 41"/>
                  <a:gd name="T63" fmla="*/ 15 h 96"/>
                  <a:gd name="T64" fmla="*/ 20 w 41"/>
                  <a:gd name="T65" fmla="*/ 11 h 96"/>
                  <a:gd name="T66" fmla="*/ 24 w 41"/>
                  <a:gd name="T67" fmla="*/ 7 h 96"/>
                  <a:gd name="T68" fmla="*/ 28 w 41"/>
                  <a:gd name="T69" fmla="*/ 3 h 96"/>
                  <a:gd name="T70" fmla="*/ 28 w 41"/>
                  <a:gd name="T71" fmla="*/ 3 h 96"/>
                  <a:gd name="T72" fmla="*/ 25 w 41"/>
                  <a:gd name="T73" fmla="*/ 0 h 9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41" h="96">
                    <a:moveTo>
                      <a:pt x="37" y="0"/>
                    </a:moveTo>
                    <a:lnTo>
                      <a:pt x="37" y="0"/>
                    </a:lnTo>
                    <a:lnTo>
                      <a:pt x="30" y="6"/>
                    </a:lnTo>
                    <a:lnTo>
                      <a:pt x="24" y="13"/>
                    </a:lnTo>
                    <a:lnTo>
                      <a:pt x="21" y="20"/>
                    </a:lnTo>
                    <a:lnTo>
                      <a:pt x="18" y="27"/>
                    </a:lnTo>
                    <a:lnTo>
                      <a:pt x="15" y="34"/>
                    </a:lnTo>
                    <a:lnTo>
                      <a:pt x="13" y="41"/>
                    </a:lnTo>
                    <a:lnTo>
                      <a:pt x="12" y="48"/>
                    </a:lnTo>
                    <a:lnTo>
                      <a:pt x="10" y="53"/>
                    </a:lnTo>
                    <a:lnTo>
                      <a:pt x="9" y="60"/>
                    </a:lnTo>
                    <a:lnTo>
                      <a:pt x="9" y="66"/>
                    </a:lnTo>
                    <a:lnTo>
                      <a:pt x="8" y="72"/>
                    </a:lnTo>
                    <a:lnTo>
                      <a:pt x="7" y="76"/>
                    </a:lnTo>
                    <a:lnTo>
                      <a:pt x="6" y="81"/>
                    </a:lnTo>
                    <a:lnTo>
                      <a:pt x="5" y="86"/>
                    </a:lnTo>
                    <a:lnTo>
                      <a:pt x="2" y="89"/>
                    </a:lnTo>
                    <a:lnTo>
                      <a:pt x="0" y="91"/>
                    </a:lnTo>
                    <a:lnTo>
                      <a:pt x="3" y="96"/>
                    </a:lnTo>
                    <a:lnTo>
                      <a:pt x="7" y="93"/>
                    </a:lnTo>
                    <a:lnTo>
                      <a:pt x="10" y="88"/>
                    </a:lnTo>
                    <a:lnTo>
                      <a:pt x="13" y="83"/>
                    </a:lnTo>
                    <a:lnTo>
                      <a:pt x="14" y="79"/>
                    </a:lnTo>
                    <a:lnTo>
                      <a:pt x="15" y="73"/>
                    </a:lnTo>
                    <a:lnTo>
                      <a:pt x="15" y="67"/>
                    </a:lnTo>
                    <a:lnTo>
                      <a:pt x="16" y="60"/>
                    </a:lnTo>
                    <a:lnTo>
                      <a:pt x="17" y="55"/>
                    </a:lnTo>
                    <a:lnTo>
                      <a:pt x="18" y="49"/>
                    </a:lnTo>
                    <a:lnTo>
                      <a:pt x="20" y="42"/>
                    </a:lnTo>
                    <a:lnTo>
                      <a:pt x="21" y="36"/>
                    </a:lnTo>
                    <a:lnTo>
                      <a:pt x="22" y="29"/>
                    </a:lnTo>
                    <a:lnTo>
                      <a:pt x="25" y="23"/>
                    </a:lnTo>
                    <a:lnTo>
                      <a:pt x="30" y="17"/>
                    </a:lnTo>
                    <a:lnTo>
                      <a:pt x="35" y="11"/>
                    </a:lnTo>
                    <a:lnTo>
                      <a:pt x="41" y="5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20" name="Freeform 133">
                <a:extLst>
                  <a:ext uri="{FF2B5EF4-FFF2-40B4-BE49-F238E27FC236}">
                    <a16:creationId xmlns:a16="http://schemas.microsoft.com/office/drawing/2014/main" id="{9D19D1D3-6537-A601-13CB-FFE054F58E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5" y="1056"/>
                <a:ext cx="151" cy="49"/>
              </a:xfrm>
              <a:custGeom>
                <a:avLst/>
                <a:gdLst>
                  <a:gd name="T0" fmla="*/ 151 w 226"/>
                  <a:gd name="T1" fmla="*/ 0 h 74"/>
                  <a:gd name="T2" fmla="*/ 151 w 226"/>
                  <a:gd name="T3" fmla="*/ 0 h 74"/>
                  <a:gd name="T4" fmla="*/ 142 w 226"/>
                  <a:gd name="T5" fmla="*/ 0 h 74"/>
                  <a:gd name="T6" fmla="*/ 134 w 226"/>
                  <a:gd name="T7" fmla="*/ 0 h 74"/>
                  <a:gd name="T8" fmla="*/ 124 w 226"/>
                  <a:gd name="T9" fmla="*/ 1 h 74"/>
                  <a:gd name="T10" fmla="*/ 114 w 226"/>
                  <a:gd name="T11" fmla="*/ 3 h 74"/>
                  <a:gd name="T12" fmla="*/ 103 w 226"/>
                  <a:gd name="T13" fmla="*/ 5 h 74"/>
                  <a:gd name="T14" fmla="*/ 92 w 226"/>
                  <a:gd name="T15" fmla="*/ 7 h 74"/>
                  <a:gd name="T16" fmla="*/ 82 w 226"/>
                  <a:gd name="T17" fmla="*/ 9 h 74"/>
                  <a:gd name="T18" fmla="*/ 71 w 226"/>
                  <a:gd name="T19" fmla="*/ 13 h 74"/>
                  <a:gd name="T20" fmla="*/ 60 w 226"/>
                  <a:gd name="T21" fmla="*/ 17 h 74"/>
                  <a:gd name="T22" fmla="*/ 49 w 226"/>
                  <a:gd name="T23" fmla="*/ 21 h 74"/>
                  <a:gd name="T24" fmla="*/ 38 w 226"/>
                  <a:gd name="T25" fmla="*/ 25 h 74"/>
                  <a:gd name="T26" fmla="*/ 29 w 226"/>
                  <a:gd name="T27" fmla="*/ 29 h 74"/>
                  <a:gd name="T28" fmla="*/ 21 w 226"/>
                  <a:gd name="T29" fmla="*/ 33 h 74"/>
                  <a:gd name="T30" fmla="*/ 12 w 226"/>
                  <a:gd name="T31" fmla="*/ 38 h 74"/>
                  <a:gd name="T32" fmla="*/ 6 w 226"/>
                  <a:gd name="T33" fmla="*/ 42 h 74"/>
                  <a:gd name="T34" fmla="*/ 0 w 226"/>
                  <a:gd name="T35" fmla="*/ 46 h 74"/>
                  <a:gd name="T36" fmla="*/ 3 w 226"/>
                  <a:gd name="T37" fmla="*/ 49 h 74"/>
                  <a:gd name="T38" fmla="*/ 9 w 226"/>
                  <a:gd name="T39" fmla="*/ 45 h 74"/>
                  <a:gd name="T40" fmla="*/ 15 w 226"/>
                  <a:gd name="T41" fmla="*/ 42 h 74"/>
                  <a:gd name="T42" fmla="*/ 22 w 226"/>
                  <a:gd name="T43" fmla="*/ 37 h 74"/>
                  <a:gd name="T44" fmla="*/ 31 w 226"/>
                  <a:gd name="T45" fmla="*/ 33 h 74"/>
                  <a:gd name="T46" fmla="*/ 41 w 226"/>
                  <a:gd name="T47" fmla="*/ 28 h 74"/>
                  <a:gd name="T48" fmla="*/ 51 w 226"/>
                  <a:gd name="T49" fmla="*/ 25 h 74"/>
                  <a:gd name="T50" fmla="*/ 61 w 226"/>
                  <a:gd name="T51" fmla="*/ 21 h 74"/>
                  <a:gd name="T52" fmla="*/ 71 w 226"/>
                  <a:gd name="T53" fmla="*/ 17 h 74"/>
                  <a:gd name="T54" fmla="*/ 82 w 226"/>
                  <a:gd name="T55" fmla="*/ 14 h 74"/>
                  <a:gd name="T56" fmla="*/ 93 w 226"/>
                  <a:gd name="T57" fmla="*/ 11 h 74"/>
                  <a:gd name="T58" fmla="*/ 104 w 226"/>
                  <a:gd name="T59" fmla="*/ 9 h 74"/>
                  <a:gd name="T60" fmla="*/ 115 w 226"/>
                  <a:gd name="T61" fmla="*/ 7 h 74"/>
                  <a:gd name="T62" fmla="*/ 125 w 226"/>
                  <a:gd name="T63" fmla="*/ 5 h 74"/>
                  <a:gd name="T64" fmla="*/ 134 w 226"/>
                  <a:gd name="T65" fmla="*/ 5 h 74"/>
                  <a:gd name="T66" fmla="*/ 142 w 226"/>
                  <a:gd name="T67" fmla="*/ 4 h 74"/>
                  <a:gd name="T68" fmla="*/ 150 w 226"/>
                  <a:gd name="T69" fmla="*/ 5 h 74"/>
                  <a:gd name="T70" fmla="*/ 150 w 226"/>
                  <a:gd name="T71" fmla="*/ 5 h 74"/>
                  <a:gd name="T72" fmla="*/ 151 w 226"/>
                  <a:gd name="T73" fmla="*/ 0 h 7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226" h="74">
                    <a:moveTo>
                      <a:pt x="226" y="0"/>
                    </a:moveTo>
                    <a:lnTo>
                      <a:pt x="226" y="0"/>
                    </a:lnTo>
                    <a:lnTo>
                      <a:pt x="213" y="0"/>
                    </a:lnTo>
                    <a:lnTo>
                      <a:pt x="200" y="0"/>
                    </a:lnTo>
                    <a:lnTo>
                      <a:pt x="185" y="1"/>
                    </a:lnTo>
                    <a:lnTo>
                      <a:pt x="170" y="4"/>
                    </a:lnTo>
                    <a:lnTo>
                      <a:pt x="154" y="7"/>
                    </a:lnTo>
                    <a:lnTo>
                      <a:pt x="138" y="11"/>
                    </a:lnTo>
                    <a:lnTo>
                      <a:pt x="122" y="14"/>
                    </a:lnTo>
                    <a:lnTo>
                      <a:pt x="106" y="20"/>
                    </a:lnTo>
                    <a:lnTo>
                      <a:pt x="90" y="26"/>
                    </a:lnTo>
                    <a:lnTo>
                      <a:pt x="74" y="31"/>
                    </a:lnTo>
                    <a:lnTo>
                      <a:pt x="57" y="37"/>
                    </a:lnTo>
                    <a:lnTo>
                      <a:pt x="44" y="44"/>
                    </a:lnTo>
                    <a:lnTo>
                      <a:pt x="31" y="50"/>
                    </a:lnTo>
                    <a:lnTo>
                      <a:pt x="18" y="57"/>
                    </a:lnTo>
                    <a:lnTo>
                      <a:pt x="9" y="63"/>
                    </a:lnTo>
                    <a:lnTo>
                      <a:pt x="0" y="69"/>
                    </a:lnTo>
                    <a:lnTo>
                      <a:pt x="4" y="74"/>
                    </a:lnTo>
                    <a:lnTo>
                      <a:pt x="13" y="68"/>
                    </a:lnTo>
                    <a:lnTo>
                      <a:pt x="23" y="63"/>
                    </a:lnTo>
                    <a:lnTo>
                      <a:pt x="33" y="56"/>
                    </a:lnTo>
                    <a:lnTo>
                      <a:pt x="47" y="50"/>
                    </a:lnTo>
                    <a:lnTo>
                      <a:pt x="61" y="43"/>
                    </a:lnTo>
                    <a:lnTo>
                      <a:pt x="76" y="37"/>
                    </a:lnTo>
                    <a:lnTo>
                      <a:pt x="91" y="31"/>
                    </a:lnTo>
                    <a:lnTo>
                      <a:pt x="107" y="26"/>
                    </a:lnTo>
                    <a:lnTo>
                      <a:pt x="123" y="21"/>
                    </a:lnTo>
                    <a:lnTo>
                      <a:pt x="139" y="16"/>
                    </a:lnTo>
                    <a:lnTo>
                      <a:pt x="155" y="13"/>
                    </a:lnTo>
                    <a:lnTo>
                      <a:pt x="172" y="10"/>
                    </a:lnTo>
                    <a:lnTo>
                      <a:pt x="187" y="7"/>
                    </a:lnTo>
                    <a:lnTo>
                      <a:pt x="200" y="7"/>
                    </a:lnTo>
                    <a:lnTo>
                      <a:pt x="213" y="6"/>
                    </a:lnTo>
                    <a:lnTo>
                      <a:pt x="225" y="7"/>
                    </a:lnTo>
                    <a:lnTo>
                      <a:pt x="22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21" name="Freeform 134">
                <a:extLst>
                  <a:ext uri="{FF2B5EF4-FFF2-40B4-BE49-F238E27FC236}">
                    <a16:creationId xmlns:a16="http://schemas.microsoft.com/office/drawing/2014/main" id="{B540356D-3F15-E531-3A45-D53C3DA49F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9" y="1221"/>
                <a:ext cx="57" cy="13"/>
              </a:xfrm>
              <a:custGeom>
                <a:avLst/>
                <a:gdLst>
                  <a:gd name="T0" fmla="*/ 0 w 88"/>
                  <a:gd name="T1" fmla="*/ 13 h 19"/>
                  <a:gd name="T2" fmla="*/ 57 w 88"/>
                  <a:gd name="T3" fmla="*/ 8 h 19"/>
                  <a:gd name="T4" fmla="*/ 34 w 88"/>
                  <a:gd name="T5" fmla="*/ 0 h 19"/>
                  <a:gd name="T6" fmla="*/ 0 w 88"/>
                  <a:gd name="T7" fmla="*/ 13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19">
                    <a:moveTo>
                      <a:pt x="0" y="19"/>
                    </a:moveTo>
                    <a:lnTo>
                      <a:pt x="88" y="11"/>
                    </a:lnTo>
                    <a:lnTo>
                      <a:pt x="53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22" name="Freeform 135">
                <a:extLst>
                  <a:ext uri="{FF2B5EF4-FFF2-40B4-BE49-F238E27FC236}">
                    <a16:creationId xmlns:a16="http://schemas.microsoft.com/office/drawing/2014/main" id="{DC23A1C6-44A3-51DF-30A7-D24AD1B77F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9" y="1227"/>
                <a:ext cx="68" cy="11"/>
              </a:xfrm>
              <a:custGeom>
                <a:avLst/>
                <a:gdLst>
                  <a:gd name="T0" fmla="*/ 58 w 103"/>
                  <a:gd name="T1" fmla="*/ 5 h 15"/>
                  <a:gd name="T2" fmla="*/ 58 w 103"/>
                  <a:gd name="T3" fmla="*/ 0 h 15"/>
                  <a:gd name="T4" fmla="*/ 0 w 103"/>
                  <a:gd name="T5" fmla="*/ 6 h 15"/>
                  <a:gd name="T6" fmla="*/ 1 w 103"/>
                  <a:gd name="T7" fmla="*/ 11 h 15"/>
                  <a:gd name="T8" fmla="*/ 59 w 103"/>
                  <a:gd name="T9" fmla="*/ 5 h 15"/>
                  <a:gd name="T10" fmla="*/ 59 w 103"/>
                  <a:gd name="T11" fmla="*/ 0 h 15"/>
                  <a:gd name="T12" fmla="*/ 59 w 103"/>
                  <a:gd name="T13" fmla="*/ 5 h 15"/>
                  <a:gd name="T14" fmla="*/ 68 w 103"/>
                  <a:gd name="T15" fmla="*/ 4 h 15"/>
                  <a:gd name="T16" fmla="*/ 59 w 103"/>
                  <a:gd name="T17" fmla="*/ 0 h 15"/>
                  <a:gd name="T18" fmla="*/ 58 w 103"/>
                  <a:gd name="T19" fmla="*/ 5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03" h="15">
                    <a:moveTo>
                      <a:pt x="88" y="7"/>
                    </a:moveTo>
                    <a:lnTo>
                      <a:pt x="88" y="0"/>
                    </a:lnTo>
                    <a:lnTo>
                      <a:pt x="0" y="8"/>
                    </a:lnTo>
                    <a:lnTo>
                      <a:pt x="1" y="15"/>
                    </a:lnTo>
                    <a:lnTo>
                      <a:pt x="89" y="7"/>
                    </a:lnTo>
                    <a:lnTo>
                      <a:pt x="89" y="0"/>
                    </a:lnTo>
                    <a:lnTo>
                      <a:pt x="89" y="7"/>
                    </a:lnTo>
                    <a:lnTo>
                      <a:pt x="103" y="5"/>
                    </a:lnTo>
                    <a:lnTo>
                      <a:pt x="89" y="0"/>
                    </a:lnTo>
                    <a:lnTo>
                      <a:pt x="88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23" name="Freeform 136">
                <a:extLst>
                  <a:ext uri="{FF2B5EF4-FFF2-40B4-BE49-F238E27FC236}">
                    <a16:creationId xmlns:a16="http://schemas.microsoft.com/office/drawing/2014/main" id="{400D148F-3AC7-9DDA-0683-776D777320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2" y="1220"/>
                <a:ext cx="25" cy="12"/>
              </a:xfrm>
              <a:custGeom>
                <a:avLst/>
                <a:gdLst>
                  <a:gd name="T0" fmla="*/ 1 w 37"/>
                  <a:gd name="T1" fmla="*/ 4 h 19"/>
                  <a:gd name="T2" fmla="*/ 0 w 37"/>
                  <a:gd name="T3" fmla="*/ 4 h 19"/>
                  <a:gd name="T4" fmla="*/ 24 w 37"/>
                  <a:gd name="T5" fmla="*/ 12 h 19"/>
                  <a:gd name="T6" fmla="*/ 25 w 37"/>
                  <a:gd name="T7" fmla="*/ 8 h 19"/>
                  <a:gd name="T8" fmla="*/ 1 w 37"/>
                  <a:gd name="T9" fmla="*/ 0 h 19"/>
                  <a:gd name="T10" fmla="*/ 0 w 37"/>
                  <a:gd name="T11" fmla="*/ 0 h 19"/>
                  <a:gd name="T12" fmla="*/ 1 w 37"/>
                  <a:gd name="T13" fmla="*/ 0 h 19"/>
                  <a:gd name="T14" fmla="*/ 1 w 37"/>
                  <a:gd name="T15" fmla="*/ 0 h 19"/>
                  <a:gd name="T16" fmla="*/ 0 w 37"/>
                  <a:gd name="T17" fmla="*/ 0 h 19"/>
                  <a:gd name="T18" fmla="*/ 1 w 37"/>
                  <a:gd name="T19" fmla="*/ 4 h 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7" h="19">
                    <a:moveTo>
                      <a:pt x="1" y="7"/>
                    </a:moveTo>
                    <a:lnTo>
                      <a:pt x="0" y="7"/>
                    </a:lnTo>
                    <a:lnTo>
                      <a:pt x="36" y="19"/>
                    </a:lnTo>
                    <a:lnTo>
                      <a:pt x="37" y="12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24" name="Freeform 137">
                <a:extLst>
                  <a:ext uri="{FF2B5EF4-FFF2-40B4-BE49-F238E27FC236}">
                    <a16:creationId xmlns:a16="http://schemas.microsoft.com/office/drawing/2014/main" id="{13A3176C-18BA-056D-EBA8-E48EF224D6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4" y="1220"/>
                <a:ext cx="49" cy="19"/>
              </a:xfrm>
              <a:custGeom>
                <a:avLst/>
                <a:gdLst>
                  <a:gd name="T0" fmla="*/ 14 w 74"/>
                  <a:gd name="T1" fmla="*/ 14 h 28"/>
                  <a:gd name="T2" fmla="*/ 15 w 74"/>
                  <a:gd name="T3" fmla="*/ 18 h 28"/>
                  <a:gd name="T4" fmla="*/ 49 w 74"/>
                  <a:gd name="T5" fmla="*/ 5 h 28"/>
                  <a:gd name="T6" fmla="*/ 48 w 74"/>
                  <a:gd name="T7" fmla="*/ 0 h 28"/>
                  <a:gd name="T8" fmla="*/ 14 w 74"/>
                  <a:gd name="T9" fmla="*/ 14 h 28"/>
                  <a:gd name="T10" fmla="*/ 15 w 74"/>
                  <a:gd name="T11" fmla="*/ 18 h 28"/>
                  <a:gd name="T12" fmla="*/ 14 w 74"/>
                  <a:gd name="T13" fmla="*/ 14 h 28"/>
                  <a:gd name="T14" fmla="*/ 0 w 74"/>
                  <a:gd name="T15" fmla="*/ 19 h 28"/>
                  <a:gd name="T16" fmla="*/ 15 w 74"/>
                  <a:gd name="T17" fmla="*/ 18 h 28"/>
                  <a:gd name="T18" fmla="*/ 14 w 74"/>
                  <a:gd name="T19" fmla="*/ 14 h 2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4" h="28">
                    <a:moveTo>
                      <a:pt x="21" y="20"/>
                    </a:moveTo>
                    <a:lnTo>
                      <a:pt x="22" y="27"/>
                    </a:lnTo>
                    <a:lnTo>
                      <a:pt x="74" y="7"/>
                    </a:lnTo>
                    <a:lnTo>
                      <a:pt x="73" y="0"/>
                    </a:lnTo>
                    <a:lnTo>
                      <a:pt x="21" y="20"/>
                    </a:lnTo>
                    <a:lnTo>
                      <a:pt x="22" y="27"/>
                    </a:lnTo>
                    <a:lnTo>
                      <a:pt x="21" y="20"/>
                    </a:lnTo>
                    <a:lnTo>
                      <a:pt x="0" y="28"/>
                    </a:lnTo>
                    <a:lnTo>
                      <a:pt x="22" y="27"/>
                    </a:lnTo>
                    <a:lnTo>
                      <a:pt x="21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25" name="Freeform 138">
                <a:extLst>
                  <a:ext uri="{FF2B5EF4-FFF2-40B4-BE49-F238E27FC236}">
                    <a16:creationId xmlns:a16="http://schemas.microsoft.com/office/drawing/2014/main" id="{CAEDE984-7AB8-2333-19F2-3597F566C1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2" y="1264"/>
                <a:ext cx="26" cy="22"/>
              </a:xfrm>
              <a:custGeom>
                <a:avLst/>
                <a:gdLst>
                  <a:gd name="T0" fmla="*/ 13 w 39"/>
                  <a:gd name="T1" fmla="*/ 22 h 33"/>
                  <a:gd name="T2" fmla="*/ 15 w 39"/>
                  <a:gd name="T3" fmla="*/ 21 h 33"/>
                  <a:gd name="T4" fmla="*/ 18 w 39"/>
                  <a:gd name="T5" fmla="*/ 21 h 33"/>
                  <a:gd name="T6" fmla="*/ 21 w 39"/>
                  <a:gd name="T7" fmla="*/ 20 h 33"/>
                  <a:gd name="T8" fmla="*/ 22 w 39"/>
                  <a:gd name="T9" fmla="*/ 19 h 33"/>
                  <a:gd name="T10" fmla="*/ 24 w 39"/>
                  <a:gd name="T11" fmla="*/ 17 h 33"/>
                  <a:gd name="T12" fmla="*/ 25 w 39"/>
                  <a:gd name="T13" fmla="*/ 15 h 33"/>
                  <a:gd name="T14" fmla="*/ 26 w 39"/>
                  <a:gd name="T15" fmla="*/ 13 h 33"/>
                  <a:gd name="T16" fmla="*/ 26 w 39"/>
                  <a:gd name="T17" fmla="*/ 11 h 33"/>
                  <a:gd name="T18" fmla="*/ 26 w 39"/>
                  <a:gd name="T19" fmla="*/ 9 h 33"/>
                  <a:gd name="T20" fmla="*/ 25 w 39"/>
                  <a:gd name="T21" fmla="*/ 6 h 33"/>
                  <a:gd name="T22" fmla="*/ 24 w 39"/>
                  <a:gd name="T23" fmla="*/ 5 h 33"/>
                  <a:gd name="T24" fmla="*/ 22 w 39"/>
                  <a:gd name="T25" fmla="*/ 3 h 33"/>
                  <a:gd name="T26" fmla="*/ 21 w 39"/>
                  <a:gd name="T27" fmla="*/ 1 h 33"/>
                  <a:gd name="T28" fmla="*/ 18 w 39"/>
                  <a:gd name="T29" fmla="*/ 1 h 33"/>
                  <a:gd name="T30" fmla="*/ 15 w 39"/>
                  <a:gd name="T31" fmla="*/ 0 h 33"/>
                  <a:gd name="T32" fmla="*/ 13 w 39"/>
                  <a:gd name="T33" fmla="*/ 0 h 33"/>
                  <a:gd name="T34" fmla="*/ 11 w 39"/>
                  <a:gd name="T35" fmla="*/ 0 h 33"/>
                  <a:gd name="T36" fmla="*/ 7 w 39"/>
                  <a:gd name="T37" fmla="*/ 1 h 33"/>
                  <a:gd name="T38" fmla="*/ 6 w 39"/>
                  <a:gd name="T39" fmla="*/ 1 h 33"/>
                  <a:gd name="T40" fmla="*/ 4 w 39"/>
                  <a:gd name="T41" fmla="*/ 3 h 33"/>
                  <a:gd name="T42" fmla="*/ 2 w 39"/>
                  <a:gd name="T43" fmla="*/ 5 h 33"/>
                  <a:gd name="T44" fmla="*/ 1 w 39"/>
                  <a:gd name="T45" fmla="*/ 6 h 33"/>
                  <a:gd name="T46" fmla="*/ 0 w 39"/>
                  <a:gd name="T47" fmla="*/ 9 h 33"/>
                  <a:gd name="T48" fmla="*/ 0 w 39"/>
                  <a:gd name="T49" fmla="*/ 11 h 33"/>
                  <a:gd name="T50" fmla="*/ 0 w 39"/>
                  <a:gd name="T51" fmla="*/ 13 h 33"/>
                  <a:gd name="T52" fmla="*/ 1 w 39"/>
                  <a:gd name="T53" fmla="*/ 15 h 33"/>
                  <a:gd name="T54" fmla="*/ 2 w 39"/>
                  <a:gd name="T55" fmla="*/ 17 h 33"/>
                  <a:gd name="T56" fmla="*/ 4 w 39"/>
                  <a:gd name="T57" fmla="*/ 19 h 33"/>
                  <a:gd name="T58" fmla="*/ 6 w 39"/>
                  <a:gd name="T59" fmla="*/ 20 h 33"/>
                  <a:gd name="T60" fmla="*/ 7 w 39"/>
                  <a:gd name="T61" fmla="*/ 21 h 33"/>
                  <a:gd name="T62" fmla="*/ 11 w 39"/>
                  <a:gd name="T63" fmla="*/ 21 h 33"/>
                  <a:gd name="T64" fmla="*/ 13 w 39"/>
                  <a:gd name="T65" fmla="*/ 22 h 3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" h="33">
                    <a:moveTo>
                      <a:pt x="19" y="33"/>
                    </a:moveTo>
                    <a:lnTo>
                      <a:pt x="23" y="32"/>
                    </a:lnTo>
                    <a:lnTo>
                      <a:pt x="27" y="32"/>
                    </a:lnTo>
                    <a:lnTo>
                      <a:pt x="31" y="30"/>
                    </a:lnTo>
                    <a:lnTo>
                      <a:pt x="33" y="28"/>
                    </a:lnTo>
                    <a:lnTo>
                      <a:pt x="36" y="25"/>
                    </a:lnTo>
                    <a:lnTo>
                      <a:pt x="38" y="23"/>
                    </a:lnTo>
                    <a:lnTo>
                      <a:pt x="39" y="20"/>
                    </a:lnTo>
                    <a:lnTo>
                      <a:pt x="39" y="16"/>
                    </a:lnTo>
                    <a:lnTo>
                      <a:pt x="39" y="13"/>
                    </a:lnTo>
                    <a:lnTo>
                      <a:pt x="38" y="9"/>
                    </a:lnTo>
                    <a:lnTo>
                      <a:pt x="36" y="7"/>
                    </a:lnTo>
                    <a:lnTo>
                      <a:pt x="33" y="5"/>
                    </a:lnTo>
                    <a:lnTo>
                      <a:pt x="31" y="2"/>
                    </a:lnTo>
                    <a:lnTo>
                      <a:pt x="27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1" y="1"/>
                    </a:lnTo>
                    <a:lnTo>
                      <a:pt x="9" y="2"/>
                    </a:lnTo>
                    <a:lnTo>
                      <a:pt x="6" y="5"/>
                    </a:lnTo>
                    <a:lnTo>
                      <a:pt x="3" y="7"/>
                    </a:lnTo>
                    <a:lnTo>
                      <a:pt x="1" y="9"/>
                    </a:lnTo>
                    <a:lnTo>
                      <a:pt x="0" y="13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1" y="23"/>
                    </a:lnTo>
                    <a:lnTo>
                      <a:pt x="3" y="25"/>
                    </a:lnTo>
                    <a:lnTo>
                      <a:pt x="6" y="28"/>
                    </a:lnTo>
                    <a:lnTo>
                      <a:pt x="9" y="30"/>
                    </a:lnTo>
                    <a:lnTo>
                      <a:pt x="11" y="32"/>
                    </a:lnTo>
                    <a:lnTo>
                      <a:pt x="16" y="32"/>
                    </a:lnTo>
                    <a:lnTo>
                      <a:pt x="19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26" name="Freeform 139">
                <a:extLst>
                  <a:ext uri="{FF2B5EF4-FFF2-40B4-BE49-F238E27FC236}">
                    <a16:creationId xmlns:a16="http://schemas.microsoft.com/office/drawing/2014/main" id="{2DD185B7-5301-9A0A-B781-3A5E38B992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6" y="1275"/>
                <a:ext cx="14" cy="14"/>
              </a:xfrm>
              <a:custGeom>
                <a:avLst/>
                <a:gdLst>
                  <a:gd name="T0" fmla="*/ 11 w 23"/>
                  <a:gd name="T1" fmla="*/ 0 h 21"/>
                  <a:gd name="T2" fmla="*/ 11 w 23"/>
                  <a:gd name="T3" fmla="*/ 0 h 21"/>
                  <a:gd name="T4" fmla="*/ 10 w 23"/>
                  <a:gd name="T5" fmla="*/ 1 h 21"/>
                  <a:gd name="T6" fmla="*/ 10 w 23"/>
                  <a:gd name="T7" fmla="*/ 3 h 21"/>
                  <a:gd name="T8" fmla="*/ 9 w 23"/>
                  <a:gd name="T9" fmla="*/ 5 h 21"/>
                  <a:gd name="T10" fmla="*/ 7 w 23"/>
                  <a:gd name="T11" fmla="*/ 6 h 21"/>
                  <a:gd name="T12" fmla="*/ 7 w 23"/>
                  <a:gd name="T13" fmla="*/ 8 h 21"/>
                  <a:gd name="T14" fmla="*/ 4 w 23"/>
                  <a:gd name="T15" fmla="*/ 9 h 21"/>
                  <a:gd name="T16" fmla="*/ 2 w 23"/>
                  <a:gd name="T17" fmla="*/ 9 h 21"/>
                  <a:gd name="T18" fmla="*/ 0 w 23"/>
                  <a:gd name="T19" fmla="*/ 9 h 21"/>
                  <a:gd name="T20" fmla="*/ 0 w 23"/>
                  <a:gd name="T21" fmla="*/ 14 h 21"/>
                  <a:gd name="T22" fmla="*/ 3 w 23"/>
                  <a:gd name="T23" fmla="*/ 13 h 21"/>
                  <a:gd name="T24" fmla="*/ 5 w 23"/>
                  <a:gd name="T25" fmla="*/ 13 h 21"/>
                  <a:gd name="T26" fmla="*/ 8 w 23"/>
                  <a:gd name="T27" fmla="*/ 11 h 21"/>
                  <a:gd name="T28" fmla="*/ 10 w 23"/>
                  <a:gd name="T29" fmla="*/ 9 h 21"/>
                  <a:gd name="T30" fmla="*/ 12 w 23"/>
                  <a:gd name="T31" fmla="*/ 8 h 21"/>
                  <a:gd name="T32" fmla="*/ 13 w 23"/>
                  <a:gd name="T33" fmla="*/ 5 h 21"/>
                  <a:gd name="T34" fmla="*/ 14 w 23"/>
                  <a:gd name="T35" fmla="*/ 3 h 21"/>
                  <a:gd name="T36" fmla="*/ 14 w 23"/>
                  <a:gd name="T37" fmla="*/ 0 h 21"/>
                  <a:gd name="T38" fmla="*/ 14 w 23"/>
                  <a:gd name="T39" fmla="*/ 0 h 21"/>
                  <a:gd name="T40" fmla="*/ 11 w 23"/>
                  <a:gd name="T41" fmla="*/ 0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3" h="21">
                    <a:moveTo>
                      <a:pt x="18" y="0"/>
                    </a:moveTo>
                    <a:lnTo>
                      <a:pt x="18" y="0"/>
                    </a:lnTo>
                    <a:lnTo>
                      <a:pt x="17" y="2"/>
                    </a:lnTo>
                    <a:lnTo>
                      <a:pt x="17" y="5"/>
                    </a:lnTo>
                    <a:lnTo>
                      <a:pt x="14" y="7"/>
                    </a:lnTo>
                    <a:lnTo>
                      <a:pt x="12" y="9"/>
                    </a:lnTo>
                    <a:lnTo>
                      <a:pt x="11" y="12"/>
                    </a:lnTo>
                    <a:lnTo>
                      <a:pt x="7" y="13"/>
                    </a:lnTo>
                    <a:lnTo>
                      <a:pt x="4" y="14"/>
                    </a:lnTo>
                    <a:lnTo>
                      <a:pt x="0" y="14"/>
                    </a:lnTo>
                    <a:lnTo>
                      <a:pt x="0" y="21"/>
                    </a:lnTo>
                    <a:lnTo>
                      <a:pt x="5" y="20"/>
                    </a:lnTo>
                    <a:lnTo>
                      <a:pt x="8" y="19"/>
                    </a:lnTo>
                    <a:lnTo>
                      <a:pt x="13" y="17"/>
                    </a:lnTo>
                    <a:lnTo>
                      <a:pt x="17" y="14"/>
                    </a:lnTo>
                    <a:lnTo>
                      <a:pt x="19" y="12"/>
                    </a:lnTo>
                    <a:lnTo>
                      <a:pt x="22" y="8"/>
                    </a:lnTo>
                    <a:lnTo>
                      <a:pt x="23" y="4"/>
                    </a:lnTo>
                    <a:lnTo>
                      <a:pt x="23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27" name="Freeform 140">
                <a:extLst>
                  <a:ext uri="{FF2B5EF4-FFF2-40B4-BE49-F238E27FC236}">
                    <a16:creationId xmlns:a16="http://schemas.microsoft.com/office/drawing/2014/main" id="{250AB600-A118-3FB5-BA47-427815864F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6" y="1262"/>
                <a:ext cx="14" cy="13"/>
              </a:xfrm>
              <a:custGeom>
                <a:avLst/>
                <a:gdLst>
                  <a:gd name="T0" fmla="*/ 0 w 23"/>
                  <a:gd name="T1" fmla="*/ 3 h 19"/>
                  <a:gd name="T2" fmla="*/ 0 w 23"/>
                  <a:gd name="T3" fmla="*/ 3 h 19"/>
                  <a:gd name="T4" fmla="*/ 2 w 23"/>
                  <a:gd name="T5" fmla="*/ 5 h 19"/>
                  <a:gd name="T6" fmla="*/ 4 w 23"/>
                  <a:gd name="T7" fmla="*/ 5 h 19"/>
                  <a:gd name="T8" fmla="*/ 7 w 23"/>
                  <a:gd name="T9" fmla="*/ 5 h 19"/>
                  <a:gd name="T10" fmla="*/ 7 w 23"/>
                  <a:gd name="T11" fmla="*/ 7 h 19"/>
                  <a:gd name="T12" fmla="*/ 9 w 23"/>
                  <a:gd name="T13" fmla="*/ 8 h 19"/>
                  <a:gd name="T14" fmla="*/ 10 w 23"/>
                  <a:gd name="T15" fmla="*/ 10 h 19"/>
                  <a:gd name="T16" fmla="*/ 10 w 23"/>
                  <a:gd name="T17" fmla="*/ 12 h 19"/>
                  <a:gd name="T18" fmla="*/ 11 w 23"/>
                  <a:gd name="T19" fmla="*/ 13 h 19"/>
                  <a:gd name="T20" fmla="*/ 14 w 23"/>
                  <a:gd name="T21" fmla="*/ 13 h 19"/>
                  <a:gd name="T22" fmla="*/ 14 w 23"/>
                  <a:gd name="T23" fmla="*/ 11 h 19"/>
                  <a:gd name="T24" fmla="*/ 13 w 23"/>
                  <a:gd name="T25" fmla="*/ 8 h 19"/>
                  <a:gd name="T26" fmla="*/ 12 w 23"/>
                  <a:gd name="T27" fmla="*/ 5 h 19"/>
                  <a:gd name="T28" fmla="*/ 10 w 23"/>
                  <a:gd name="T29" fmla="*/ 3 h 19"/>
                  <a:gd name="T30" fmla="*/ 8 w 23"/>
                  <a:gd name="T31" fmla="*/ 2 h 19"/>
                  <a:gd name="T32" fmla="*/ 5 w 23"/>
                  <a:gd name="T33" fmla="*/ 1 h 19"/>
                  <a:gd name="T34" fmla="*/ 3 w 23"/>
                  <a:gd name="T35" fmla="*/ 0 h 19"/>
                  <a:gd name="T36" fmla="*/ 0 w 23"/>
                  <a:gd name="T37" fmla="*/ 0 h 19"/>
                  <a:gd name="T38" fmla="*/ 0 w 23"/>
                  <a:gd name="T39" fmla="*/ 0 h 19"/>
                  <a:gd name="T40" fmla="*/ 0 w 23"/>
                  <a:gd name="T41" fmla="*/ 3 h 1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3" h="19">
                    <a:moveTo>
                      <a:pt x="0" y="5"/>
                    </a:moveTo>
                    <a:lnTo>
                      <a:pt x="0" y="5"/>
                    </a:lnTo>
                    <a:lnTo>
                      <a:pt x="4" y="7"/>
                    </a:lnTo>
                    <a:lnTo>
                      <a:pt x="7" y="8"/>
                    </a:lnTo>
                    <a:lnTo>
                      <a:pt x="11" y="8"/>
                    </a:lnTo>
                    <a:lnTo>
                      <a:pt x="12" y="10"/>
                    </a:lnTo>
                    <a:lnTo>
                      <a:pt x="14" y="12"/>
                    </a:lnTo>
                    <a:lnTo>
                      <a:pt x="17" y="15"/>
                    </a:lnTo>
                    <a:lnTo>
                      <a:pt x="17" y="17"/>
                    </a:lnTo>
                    <a:lnTo>
                      <a:pt x="18" y="19"/>
                    </a:lnTo>
                    <a:lnTo>
                      <a:pt x="23" y="19"/>
                    </a:lnTo>
                    <a:lnTo>
                      <a:pt x="23" y="16"/>
                    </a:lnTo>
                    <a:lnTo>
                      <a:pt x="22" y="11"/>
                    </a:lnTo>
                    <a:lnTo>
                      <a:pt x="19" y="8"/>
                    </a:lnTo>
                    <a:lnTo>
                      <a:pt x="17" y="5"/>
                    </a:lnTo>
                    <a:lnTo>
                      <a:pt x="13" y="3"/>
                    </a:lnTo>
                    <a:lnTo>
                      <a:pt x="8" y="1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28" name="Freeform 141">
                <a:extLst>
                  <a:ext uri="{FF2B5EF4-FFF2-40B4-BE49-F238E27FC236}">
                    <a16:creationId xmlns:a16="http://schemas.microsoft.com/office/drawing/2014/main" id="{F42DAEAB-65AA-47C6-0512-AE98AB26B0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9" y="1262"/>
                <a:ext cx="17" cy="13"/>
              </a:xfrm>
              <a:custGeom>
                <a:avLst/>
                <a:gdLst>
                  <a:gd name="T0" fmla="*/ 5 w 23"/>
                  <a:gd name="T1" fmla="*/ 13 h 19"/>
                  <a:gd name="T2" fmla="*/ 5 w 23"/>
                  <a:gd name="T3" fmla="*/ 13 h 19"/>
                  <a:gd name="T4" fmla="*/ 5 w 23"/>
                  <a:gd name="T5" fmla="*/ 12 h 19"/>
                  <a:gd name="T6" fmla="*/ 6 w 23"/>
                  <a:gd name="T7" fmla="*/ 10 h 19"/>
                  <a:gd name="T8" fmla="*/ 7 w 23"/>
                  <a:gd name="T9" fmla="*/ 8 h 19"/>
                  <a:gd name="T10" fmla="*/ 9 w 23"/>
                  <a:gd name="T11" fmla="*/ 7 h 19"/>
                  <a:gd name="T12" fmla="*/ 10 w 23"/>
                  <a:gd name="T13" fmla="*/ 5 h 19"/>
                  <a:gd name="T14" fmla="*/ 12 w 23"/>
                  <a:gd name="T15" fmla="*/ 5 h 19"/>
                  <a:gd name="T16" fmla="*/ 15 w 23"/>
                  <a:gd name="T17" fmla="*/ 5 h 19"/>
                  <a:gd name="T18" fmla="*/ 17 w 23"/>
                  <a:gd name="T19" fmla="*/ 3 h 19"/>
                  <a:gd name="T20" fmla="*/ 17 w 23"/>
                  <a:gd name="T21" fmla="*/ 0 h 19"/>
                  <a:gd name="T22" fmla="*/ 14 w 23"/>
                  <a:gd name="T23" fmla="*/ 0 h 19"/>
                  <a:gd name="T24" fmla="*/ 11 w 23"/>
                  <a:gd name="T25" fmla="*/ 1 h 19"/>
                  <a:gd name="T26" fmla="*/ 8 w 23"/>
                  <a:gd name="T27" fmla="*/ 2 h 19"/>
                  <a:gd name="T28" fmla="*/ 6 w 23"/>
                  <a:gd name="T29" fmla="*/ 3 h 19"/>
                  <a:gd name="T30" fmla="*/ 4 w 23"/>
                  <a:gd name="T31" fmla="*/ 5 h 19"/>
                  <a:gd name="T32" fmla="*/ 2 w 23"/>
                  <a:gd name="T33" fmla="*/ 8 h 19"/>
                  <a:gd name="T34" fmla="*/ 1 w 23"/>
                  <a:gd name="T35" fmla="*/ 11 h 19"/>
                  <a:gd name="T36" fmla="*/ 0 w 23"/>
                  <a:gd name="T37" fmla="*/ 13 h 19"/>
                  <a:gd name="T38" fmla="*/ 0 w 23"/>
                  <a:gd name="T39" fmla="*/ 13 h 19"/>
                  <a:gd name="T40" fmla="*/ 5 w 23"/>
                  <a:gd name="T41" fmla="*/ 13 h 1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3" h="19">
                    <a:moveTo>
                      <a:pt x="7" y="19"/>
                    </a:moveTo>
                    <a:lnTo>
                      <a:pt x="7" y="19"/>
                    </a:lnTo>
                    <a:lnTo>
                      <a:pt x="7" y="17"/>
                    </a:lnTo>
                    <a:lnTo>
                      <a:pt x="8" y="15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6" y="8"/>
                    </a:lnTo>
                    <a:lnTo>
                      <a:pt x="20" y="7"/>
                    </a:lnTo>
                    <a:lnTo>
                      <a:pt x="23" y="5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5" y="1"/>
                    </a:lnTo>
                    <a:lnTo>
                      <a:pt x="11" y="3"/>
                    </a:lnTo>
                    <a:lnTo>
                      <a:pt x="8" y="5"/>
                    </a:lnTo>
                    <a:lnTo>
                      <a:pt x="5" y="8"/>
                    </a:lnTo>
                    <a:lnTo>
                      <a:pt x="3" y="11"/>
                    </a:lnTo>
                    <a:lnTo>
                      <a:pt x="1" y="16"/>
                    </a:lnTo>
                    <a:lnTo>
                      <a:pt x="0" y="19"/>
                    </a:lnTo>
                    <a:lnTo>
                      <a:pt x="7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29" name="Freeform 142">
                <a:extLst>
                  <a:ext uri="{FF2B5EF4-FFF2-40B4-BE49-F238E27FC236}">
                    <a16:creationId xmlns:a16="http://schemas.microsoft.com/office/drawing/2014/main" id="{481EDDDC-EC10-7030-2252-247DC59ABB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9" y="1275"/>
                <a:ext cx="17" cy="14"/>
              </a:xfrm>
              <a:custGeom>
                <a:avLst/>
                <a:gdLst>
                  <a:gd name="T0" fmla="*/ 17 w 23"/>
                  <a:gd name="T1" fmla="*/ 9 h 21"/>
                  <a:gd name="T2" fmla="*/ 17 w 23"/>
                  <a:gd name="T3" fmla="*/ 9 h 21"/>
                  <a:gd name="T4" fmla="*/ 15 w 23"/>
                  <a:gd name="T5" fmla="*/ 9 h 21"/>
                  <a:gd name="T6" fmla="*/ 12 w 23"/>
                  <a:gd name="T7" fmla="*/ 9 h 21"/>
                  <a:gd name="T8" fmla="*/ 10 w 23"/>
                  <a:gd name="T9" fmla="*/ 8 h 21"/>
                  <a:gd name="T10" fmla="*/ 9 w 23"/>
                  <a:gd name="T11" fmla="*/ 6 h 21"/>
                  <a:gd name="T12" fmla="*/ 7 w 23"/>
                  <a:gd name="T13" fmla="*/ 5 h 21"/>
                  <a:gd name="T14" fmla="*/ 6 w 23"/>
                  <a:gd name="T15" fmla="*/ 3 h 21"/>
                  <a:gd name="T16" fmla="*/ 5 w 23"/>
                  <a:gd name="T17" fmla="*/ 1 h 21"/>
                  <a:gd name="T18" fmla="*/ 5 w 23"/>
                  <a:gd name="T19" fmla="*/ 0 h 21"/>
                  <a:gd name="T20" fmla="*/ 0 w 23"/>
                  <a:gd name="T21" fmla="*/ 0 h 21"/>
                  <a:gd name="T22" fmla="*/ 1 w 23"/>
                  <a:gd name="T23" fmla="*/ 3 h 21"/>
                  <a:gd name="T24" fmla="*/ 2 w 23"/>
                  <a:gd name="T25" fmla="*/ 5 h 21"/>
                  <a:gd name="T26" fmla="*/ 4 w 23"/>
                  <a:gd name="T27" fmla="*/ 8 h 21"/>
                  <a:gd name="T28" fmla="*/ 5 w 23"/>
                  <a:gd name="T29" fmla="*/ 9 h 21"/>
                  <a:gd name="T30" fmla="*/ 8 w 23"/>
                  <a:gd name="T31" fmla="*/ 11 h 21"/>
                  <a:gd name="T32" fmla="*/ 11 w 23"/>
                  <a:gd name="T33" fmla="*/ 13 h 21"/>
                  <a:gd name="T34" fmla="*/ 14 w 23"/>
                  <a:gd name="T35" fmla="*/ 13 h 21"/>
                  <a:gd name="T36" fmla="*/ 17 w 23"/>
                  <a:gd name="T37" fmla="*/ 14 h 21"/>
                  <a:gd name="T38" fmla="*/ 17 w 23"/>
                  <a:gd name="T39" fmla="*/ 14 h 21"/>
                  <a:gd name="T40" fmla="*/ 17 w 23"/>
                  <a:gd name="T41" fmla="*/ 9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3" h="21">
                    <a:moveTo>
                      <a:pt x="23" y="14"/>
                    </a:moveTo>
                    <a:lnTo>
                      <a:pt x="23" y="14"/>
                    </a:lnTo>
                    <a:lnTo>
                      <a:pt x="20" y="14"/>
                    </a:lnTo>
                    <a:lnTo>
                      <a:pt x="16" y="13"/>
                    </a:lnTo>
                    <a:lnTo>
                      <a:pt x="14" y="12"/>
                    </a:lnTo>
                    <a:lnTo>
                      <a:pt x="12" y="9"/>
                    </a:lnTo>
                    <a:lnTo>
                      <a:pt x="10" y="7"/>
                    </a:lnTo>
                    <a:lnTo>
                      <a:pt x="8" y="5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1" y="4"/>
                    </a:lnTo>
                    <a:lnTo>
                      <a:pt x="3" y="8"/>
                    </a:lnTo>
                    <a:lnTo>
                      <a:pt x="5" y="12"/>
                    </a:lnTo>
                    <a:lnTo>
                      <a:pt x="7" y="14"/>
                    </a:lnTo>
                    <a:lnTo>
                      <a:pt x="11" y="17"/>
                    </a:lnTo>
                    <a:lnTo>
                      <a:pt x="15" y="19"/>
                    </a:lnTo>
                    <a:lnTo>
                      <a:pt x="19" y="20"/>
                    </a:lnTo>
                    <a:lnTo>
                      <a:pt x="23" y="21"/>
                    </a:lnTo>
                    <a:lnTo>
                      <a:pt x="23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30" name="Freeform 143">
                <a:extLst>
                  <a:ext uri="{FF2B5EF4-FFF2-40B4-BE49-F238E27FC236}">
                    <a16:creationId xmlns:a16="http://schemas.microsoft.com/office/drawing/2014/main" id="{44DBB70A-BFBA-7089-11FF-861CCC708B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1" y="1244"/>
                <a:ext cx="57" cy="14"/>
              </a:xfrm>
              <a:custGeom>
                <a:avLst/>
                <a:gdLst>
                  <a:gd name="T0" fmla="*/ 57 w 86"/>
                  <a:gd name="T1" fmla="*/ 4 h 21"/>
                  <a:gd name="T2" fmla="*/ 0 w 86"/>
                  <a:gd name="T3" fmla="*/ 14 h 21"/>
                  <a:gd name="T4" fmla="*/ 23 w 86"/>
                  <a:gd name="T5" fmla="*/ 0 h 21"/>
                  <a:gd name="T6" fmla="*/ 57 w 86"/>
                  <a:gd name="T7" fmla="*/ 4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6" h="21">
                    <a:moveTo>
                      <a:pt x="86" y="6"/>
                    </a:moveTo>
                    <a:lnTo>
                      <a:pt x="0" y="21"/>
                    </a:lnTo>
                    <a:lnTo>
                      <a:pt x="34" y="0"/>
                    </a:lnTo>
                    <a:lnTo>
                      <a:pt x="8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31" name="Freeform 144">
                <a:extLst>
                  <a:ext uri="{FF2B5EF4-FFF2-40B4-BE49-F238E27FC236}">
                    <a16:creationId xmlns:a16="http://schemas.microsoft.com/office/drawing/2014/main" id="{767182E6-CC98-23B6-3BDF-315EF39CBC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0" y="1245"/>
                <a:ext cx="68" cy="17"/>
              </a:xfrm>
              <a:custGeom>
                <a:avLst/>
                <a:gdLst>
                  <a:gd name="T0" fmla="*/ 9 w 102"/>
                  <a:gd name="T1" fmla="*/ 11 h 26"/>
                  <a:gd name="T2" fmla="*/ 11 w 102"/>
                  <a:gd name="T3" fmla="*/ 14 h 26"/>
                  <a:gd name="T4" fmla="*/ 68 w 102"/>
                  <a:gd name="T5" fmla="*/ 5 h 26"/>
                  <a:gd name="T6" fmla="*/ 67 w 102"/>
                  <a:gd name="T7" fmla="*/ 0 h 26"/>
                  <a:gd name="T8" fmla="*/ 10 w 102"/>
                  <a:gd name="T9" fmla="*/ 11 h 26"/>
                  <a:gd name="T10" fmla="*/ 11 w 102"/>
                  <a:gd name="T11" fmla="*/ 14 h 26"/>
                  <a:gd name="T12" fmla="*/ 9 w 102"/>
                  <a:gd name="T13" fmla="*/ 11 h 26"/>
                  <a:gd name="T14" fmla="*/ 0 w 102"/>
                  <a:gd name="T15" fmla="*/ 17 h 26"/>
                  <a:gd name="T16" fmla="*/ 11 w 102"/>
                  <a:gd name="T17" fmla="*/ 14 h 26"/>
                  <a:gd name="T18" fmla="*/ 9 w 102"/>
                  <a:gd name="T19" fmla="*/ 11 h 2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02" h="26">
                    <a:moveTo>
                      <a:pt x="13" y="17"/>
                    </a:moveTo>
                    <a:lnTo>
                      <a:pt x="16" y="22"/>
                    </a:lnTo>
                    <a:lnTo>
                      <a:pt x="102" y="7"/>
                    </a:lnTo>
                    <a:lnTo>
                      <a:pt x="101" y="0"/>
                    </a:lnTo>
                    <a:lnTo>
                      <a:pt x="15" y="17"/>
                    </a:lnTo>
                    <a:lnTo>
                      <a:pt x="17" y="22"/>
                    </a:lnTo>
                    <a:lnTo>
                      <a:pt x="13" y="17"/>
                    </a:lnTo>
                    <a:lnTo>
                      <a:pt x="0" y="26"/>
                    </a:lnTo>
                    <a:lnTo>
                      <a:pt x="16" y="22"/>
                    </a:lnTo>
                    <a:lnTo>
                      <a:pt x="13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32" name="Freeform 145">
                <a:extLst>
                  <a:ext uri="{FF2B5EF4-FFF2-40B4-BE49-F238E27FC236}">
                    <a16:creationId xmlns:a16="http://schemas.microsoft.com/office/drawing/2014/main" id="{85951A99-60B4-1BC5-E925-57A34343FE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9" y="1241"/>
                <a:ext cx="26" cy="20"/>
              </a:xfrm>
              <a:custGeom>
                <a:avLst/>
                <a:gdLst>
                  <a:gd name="T0" fmla="*/ 25 w 40"/>
                  <a:gd name="T1" fmla="*/ 0 h 27"/>
                  <a:gd name="T2" fmla="*/ 23 w 40"/>
                  <a:gd name="T3" fmla="*/ 0 h 27"/>
                  <a:gd name="T4" fmla="*/ 0 w 40"/>
                  <a:gd name="T5" fmla="*/ 16 h 27"/>
                  <a:gd name="T6" fmla="*/ 3 w 40"/>
                  <a:gd name="T7" fmla="*/ 20 h 27"/>
                  <a:gd name="T8" fmla="*/ 26 w 40"/>
                  <a:gd name="T9" fmla="*/ 4 h 27"/>
                  <a:gd name="T10" fmla="*/ 24 w 40"/>
                  <a:gd name="T11" fmla="*/ 4 h 27"/>
                  <a:gd name="T12" fmla="*/ 25 w 40"/>
                  <a:gd name="T13" fmla="*/ 0 h 27"/>
                  <a:gd name="T14" fmla="*/ 24 w 40"/>
                  <a:gd name="T15" fmla="*/ 0 h 27"/>
                  <a:gd name="T16" fmla="*/ 23 w 40"/>
                  <a:gd name="T17" fmla="*/ 0 h 27"/>
                  <a:gd name="T18" fmla="*/ 25 w 40"/>
                  <a:gd name="T19" fmla="*/ 0 h 2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0" h="27">
                    <a:moveTo>
                      <a:pt x="38" y="0"/>
                    </a:moveTo>
                    <a:lnTo>
                      <a:pt x="36" y="0"/>
                    </a:lnTo>
                    <a:lnTo>
                      <a:pt x="0" y="22"/>
                    </a:lnTo>
                    <a:lnTo>
                      <a:pt x="4" y="27"/>
                    </a:lnTo>
                    <a:lnTo>
                      <a:pt x="40" y="5"/>
                    </a:lnTo>
                    <a:lnTo>
                      <a:pt x="37" y="5"/>
                    </a:lnTo>
                    <a:lnTo>
                      <a:pt x="38" y="0"/>
                    </a:lnTo>
                    <a:lnTo>
                      <a:pt x="37" y="0"/>
                    </a:lnTo>
                    <a:lnTo>
                      <a:pt x="36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33" name="Freeform 146">
                <a:extLst>
                  <a:ext uri="{FF2B5EF4-FFF2-40B4-BE49-F238E27FC236}">
                    <a16:creationId xmlns:a16="http://schemas.microsoft.com/office/drawing/2014/main" id="{00C40056-59D4-07A0-0699-8956685FE3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3" y="1241"/>
                <a:ext cx="48" cy="9"/>
              </a:xfrm>
              <a:custGeom>
                <a:avLst/>
                <a:gdLst>
                  <a:gd name="T0" fmla="*/ 35 w 72"/>
                  <a:gd name="T1" fmla="*/ 9 h 12"/>
                  <a:gd name="T2" fmla="*/ 35 w 72"/>
                  <a:gd name="T3" fmla="*/ 4 h 12"/>
                  <a:gd name="T4" fmla="*/ 1 w 72"/>
                  <a:gd name="T5" fmla="*/ 0 h 12"/>
                  <a:gd name="T6" fmla="*/ 0 w 72"/>
                  <a:gd name="T7" fmla="*/ 4 h 12"/>
                  <a:gd name="T8" fmla="*/ 34 w 72"/>
                  <a:gd name="T9" fmla="*/ 9 h 12"/>
                  <a:gd name="T10" fmla="*/ 34 w 72"/>
                  <a:gd name="T11" fmla="*/ 4 h 12"/>
                  <a:gd name="T12" fmla="*/ 35 w 72"/>
                  <a:gd name="T13" fmla="*/ 9 h 12"/>
                  <a:gd name="T14" fmla="*/ 48 w 72"/>
                  <a:gd name="T15" fmla="*/ 7 h 12"/>
                  <a:gd name="T16" fmla="*/ 35 w 72"/>
                  <a:gd name="T17" fmla="*/ 4 h 12"/>
                  <a:gd name="T18" fmla="*/ 35 w 72"/>
                  <a:gd name="T19" fmla="*/ 9 h 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2" h="12">
                    <a:moveTo>
                      <a:pt x="52" y="12"/>
                    </a:moveTo>
                    <a:lnTo>
                      <a:pt x="52" y="5"/>
                    </a:lnTo>
                    <a:lnTo>
                      <a:pt x="1" y="0"/>
                    </a:lnTo>
                    <a:lnTo>
                      <a:pt x="0" y="5"/>
                    </a:lnTo>
                    <a:lnTo>
                      <a:pt x="51" y="12"/>
                    </a:lnTo>
                    <a:lnTo>
                      <a:pt x="51" y="5"/>
                    </a:lnTo>
                    <a:lnTo>
                      <a:pt x="52" y="12"/>
                    </a:lnTo>
                    <a:lnTo>
                      <a:pt x="72" y="9"/>
                    </a:lnTo>
                    <a:lnTo>
                      <a:pt x="52" y="5"/>
                    </a:lnTo>
                    <a:lnTo>
                      <a:pt x="52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34" name="Freeform 147">
                <a:extLst>
                  <a:ext uri="{FF2B5EF4-FFF2-40B4-BE49-F238E27FC236}">
                    <a16:creationId xmlns:a16="http://schemas.microsoft.com/office/drawing/2014/main" id="{3D7BC74D-810C-C335-7D5A-E5E304EC54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8" y="1282"/>
                <a:ext cx="27" cy="23"/>
              </a:xfrm>
              <a:custGeom>
                <a:avLst/>
                <a:gdLst>
                  <a:gd name="T0" fmla="*/ 13 w 41"/>
                  <a:gd name="T1" fmla="*/ 23 h 33"/>
                  <a:gd name="T2" fmla="*/ 11 w 41"/>
                  <a:gd name="T3" fmla="*/ 22 h 33"/>
                  <a:gd name="T4" fmla="*/ 9 w 41"/>
                  <a:gd name="T5" fmla="*/ 22 h 33"/>
                  <a:gd name="T6" fmla="*/ 7 w 41"/>
                  <a:gd name="T7" fmla="*/ 21 h 33"/>
                  <a:gd name="T8" fmla="*/ 4 w 41"/>
                  <a:gd name="T9" fmla="*/ 19 h 33"/>
                  <a:gd name="T10" fmla="*/ 3 w 41"/>
                  <a:gd name="T11" fmla="*/ 17 h 33"/>
                  <a:gd name="T12" fmla="*/ 1 w 41"/>
                  <a:gd name="T13" fmla="*/ 16 h 33"/>
                  <a:gd name="T14" fmla="*/ 1 w 41"/>
                  <a:gd name="T15" fmla="*/ 13 h 33"/>
                  <a:gd name="T16" fmla="*/ 0 w 41"/>
                  <a:gd name="T17" fmla="*/ 11 h 33"/>
                  <a:gd name="T18" fmla="*/ 1 w 41"/>
                  <a:gd name="T19" fmla="*/ 8 h 33"/>
                  <a:gd name="T20" fmla="*/ 1 w 41"/>
                  <a:gd name="T21" fmla="*/ 6 h 33"/>
                  <a:gd name="T22" fmla="*/ 3 w 41"/>
                  <a:gd name="T23" fmla="*/ 5 h 33"/>
                  <a:gd name="T24" fmla="*/ 4 w 41"/>
                  <a:gd name="T25" fmla="*/ 3 h 33"/>
                  <a:gd name="T26" fmla="*/ 7 w 41"/>
                  <a:gd name="T27" fmla="*/ 1 h 33"/>
                  <a:gd name="T28" fmla="*/ 9 w 41"/>
                  <a:gd name="T29" fmla="*/ 1 h 33"/>
                  <a:gd name="T30" fmla="*/ 11 w 41"/>
                  <a:gd name="T31" fmla="*/ 0 h 33"/>
                  <a:gd name="T32" fmla="*/ 13 w 41"/>
                  <a:gd name="T33" fmla="*/ 0 h 33"/>
                  <a:gd name="T34" fmla="*/ 16 w 41"/>
                  <a:gd name="T35" fmla="*/ 0 h 33"/>
                  <a:gd name="T36" fmla="*/ 18 w 41"/>
                  <a:gd name="T37" fmla="*/ 1 h 33"/>
                  <a:gd name="T38" fmla="*/ 20 w 41"/>
                  <a:gd name="T39" fmla="*/ 1 h 33"/>
                  <a:gd name="T40" fmla="*/ 23 w 41"/>
                  <a:gd name="T41" fmla="*/ 3 h 33"/>
                  <a:gd name="T42" fmla="*/ 24 w 41"/>
                  <a:gd name="T43" fmla="*/ 5 h 33"/>
                  <a:gd name="T44" fmla="*/ 25 w 41"/>
                  <a:gd name="T45" fmla="*/ 6 h 33"/>
                  <a:gd name="T46" fmla="*/ 26 w 41"/>
                  <a:gd name="T47" fmla="*/ 8 h 33"/>
                  <a:gd name="T48" fmla="*/ 27 w 41"/>
                  <a:gd name="T49" fmla="*/ 11 h 33"/>
                  <a:gd name="T50" fmla="*/ 26 w 41"/>
                  <a:gd name="T51" fmla="*/ 13 h 33"/>
                  <a:gd name="T52" fmla="*/ 25 w 41"/>
                  <a:gd name="T53" fmla="*/ 16 h 33"/>
                  <a:gd name="T54" fmla="*/ 24 w 41"/>
                  <a:gd name="T55" fmla="*/ 17 h 33"/>
                  <a:gd name="T56" fmla="*/ 23 w 41"/>
                  <a:gd name="T57" fmla="*/ 19 h 33"/>
                  <a:gd name="T58" fmla="*/ 20 w 41"/>
                  <a:gd name="T59" fmla="*/ 21 h 33"/>
                  <a:gd name="T60" fmla="*/ 18 w 41"/>
                  <a:gd name="T61" fmla="*/ 22 h 33"/>
                  <a:gd name="T62" fmla="*/ 16 w 41"/>
                  <a:gd name="T63" fmla="*/ 22 h 33"/>
                  <a:gd name="T64" fmla="*/ 13 w 41"/>
                  <a:gd name="T65" fmla="*/ 23 h 3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41" h="33">
                    <a:moveTo>
                      <a:pt x="20" y="33"/>
                    </a:moveTo>
                    <a:lnTo>
                      <a:pt x="16" y="32"/>
                    </a:lnTo>
                    <a:lnTo>
                      <a:pt x="13" y="32"/>
                    </a:lnTo>
                    <a:lnTo>
                      <a:pt x="10" y="30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1" y="23"/>
                    </a:lnTo>
                    <a:lnTo>
                      <a:pt x="1" y="19"/>
                    </a:lnTo>
                    <a:lnTo>
                      <a:pt x="0" y="16"/>
                    </a:lnTo>
                    <a:lnTo>
                      <a:pt x="1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6" y="4"/>
                    </a:lnTo>
                    <a:lnTo>
                      <a:pt x="10" y="2"/>
                    </a:lnTo>
                    <a:lnTo>
                      <a:pt x="13" y="1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5" y="0"/>
                    </a:lnTo>
                    <a:lnTo>
                      <a:pt x="28" y="1"/>
                    </a:lnTo>
                    <a:lnTo>
                      <a:pt x="31" y="2"/>
                    </a:lnTo>
                    <a:lnTo>
                      <a:pt x="35" y="4"/>
                    </a:lnTo>
                    <a:lnTo>
                      <a:pt x="37" y="7"/>
                    </a:lnTo>
                    <a:lnTo>
                      <a:pt x="38" y="9"/>
                    </a:lnTo>
                    <a:lnTo>
                      <a:pt x="40" y="12"/>
                    </a:lnTo>
                    <a:lnTo>
                      <a:pt x="41" y="16"/>
                    </a:lnTo>
                    <a:lnTo>
                      <a:pt x="40" y="19"/>
                    </a:lnTo>
                    <a:lnTo>
                      <a:pt x="38" y="23"/>
                    </a:lnTo>
                    <a:lnTo>
                      <a:pt x="37" y="25"/>
                    </a:lnTo>
                    <a:lnTo>
                      <a:pt x="35" y="27"/>
                    </a:lnTo>
                    <a:lnTo>
                      <a:pt x="31" y="30"/>
                    </a:lnTo>
                    <a:lnTo>
                      <a:pt x="28" y="32"/>
                    </a:lnTo>
                    <a:lnTo>
                      <a:pt x="25" y="32"/>
                    </a:lnTo>
                    <a:lnTo>
                      <a:pt x="20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35" name="Freeform 148">
                <a:extLst>
                  <a:ext uri="{FF2B5EF4-FFF2-40B4-BE49-F238E27FC236}">
                    <a16:creationId xmlns:a16="http://schemas.microsoft.com/office/drawing/2014/main" id="{A8FE68FF-E98B-4639-F4FA-81A383E0AE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6" y="1293"/>
                <a:ext cx="15" cy="14"/>
              </a:xfrm>
              <a:custGeom>
                <a:avLst/>
                <a:gdLst>
                  <a:gd name="T0" fmla="*/ 0 w 23"/>
                  <a:gd name="T1" fmla="*/ 0 h 21"/>
                  <a:gd name="T2" fmla="*/ 0 w 23"/>
                  <a:gd name="T3" fmla="*/ 0 h 21"/>
                  <a:gd name="T4" fmla="*/ 1 w 23"/>
                  <a:gd name="T5" fmla="*/ 3 h 21"/>
                  <a:gd name="T6" fmla="*/ 1 w 23"/>
                  <a:gd name="T7" fmla="*/ 5 h 21"/>
                  <a:gd name="T8" fmla="*/ 3 w 23"/>
                  <a:gd name="T9" fmla="*/ 7 h 21"/>
                  <a:gd name="T10" fmla="*/ 5 w 23"/>
                  <a:gd name="T11" fmla="*/ 9 h 21"/>
                  <a:gd name="T12" fmla="*/ 7 w 23"/>
                  <a:gd name="T13" fmla="*/ 11 h 21"/>
                  <a:gd name="T14" fmla="*/ 10 w 23"/>
                  <a:gd name="T15" fmla="*/ 12 h 21"/>
                  <a:gd name="T16" fmla="*/ 12 w 23"/>
                  <a:gd name="T17" fmla="*/ 13 h 21"/>
                  <a:gd name="T18" fmla="*/ 15 w 23"/>
                  <a:gd name="T19" fmla="*/ 14 h 21"/>
                  <a:gd name="T20" fmla="*/ 15 w 23"/>
                  <a:gd name="T21" fmla="*/ 9 h 21"/>
                  <a:gd name="T22" fmla="*/ 14 w 23"/>
                  <a:gd name="T23" fmla="*/ 9 h 21"/>
                  <a:gd name="T24" fmla="*/ 11 w 23"/>
                  <a:gd name="T25" fmla="*/ 9 h 21"/>
                  <a:gd name="T26" fmla="*/ 9 w 23"/>
                  <a:gd name="T27" fmla="*/ 7 h 21"/>
                  <a:gd name="T28" fmla="*/ 7 w 23"/>
                  <a:gd name="T29" fmla="*/ 6 h 21"/>
                  <a:gd name="T30" fmla="*/ 6 w 23"/>
                  <a:gd name="T31" fmla="*/ 5 h 21"/>
                  <a:gd name="T32" fmla="*/ 5 w 23"/>
                  <a:gd name="T33" fmla="*/ 4 h 21"/>
                  <a:gd name="T34" fmla="*/ 5 w 23"/>
                  <a:gd name="T35" fmla="*/ 2 h 21"/>
                  <a:gd name="T36" fmla="*/ 5 w 23"/>
                  <a:gd name="T37" fmla="*/ 0 h 21"/>
                  <a:gd name="T38" fmla="*/ 5 w 23"/>
                  <a:gd name="T39" fmla="*/ 0 h 21"/>
                  <a:gd name="T40" fmla="*/ 0 w 23"/>
                  <a:gd name="T41" fmla="*/ 0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3" h="21">
                    <a:moveTo>
                      <a:pt x="0" y="0"/>
                    </a:moveTo>
                    <a:lnTo>
                      <a:pt x="0" y="0"/>
                    </a:lnTo>
                    <a:lnTo>
                      <a:pt x="1" y="4"/>
                    </a:lnTo>
                    <a:lnTo>
                      <a:pt x="2" y="8"/>
                    </a:lnTo>
                    <a:lnTo>
                      <a:pt x="4" y="11"/>
                    </a:lnTo>
                    <a:lnTo>
                      <a:pt x="7" y="14"/>
                    </a:lnTo>
                    <a:lnTo>
                      <a:pt x="11" y="17"/>
                    </a:lnTo>
                    <a:lnTo>
                      <a:pt x="15" y="18"/>
                    </a:lnTo>
                    <a:lnTo>
                      <a:pt x="19" y="19"/>
                    </a:lnTo>
                    <a:lnTo>
                      <a:pt x="23" y="21"/>
                    </a:lnTo>
                    <a:lnTo>
                      <a:pt x="23" y="14"/>
                    </a:lnTo>
                    <a:lnTo>
                      <a:pt x="21" y="14"/>
                    </a:lnTo>
                    <a:lnTo>
                      <a:pt x="17" y="13"/>
                    </a:lnTo>
                    <a:lnTo>
                      <a:pt x="14" y="11"/>
                    </a:lnTo>
                    <a:lnTo>
                      <a:pt x="11" y="9"/>
                    </a:lnTo>
                    <a:lnTo>
                      <a:pt x="9" y="7"/>
                    </a:lnTo>
                    <a:lnTo>
                      <a:pt x="8" y="6"/>
                    </a:lnTo>
                    <a:lnTo>
                      <a:pt x="7" y="3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36" name="Freeform 149">
                <a:extLst>
                  <a:ext uri="{FF2B5EF4-FFF2-40B4-BE49-F238E27FC236}">
                    <a16:creationId xmlns:a16="http://schemas.microsoft.com/office/drawing/2014/main" id="{34905665-D133-E573-AD28-E71D63DADA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6" y="1281"/>
                <a:ext cx="15" cy="12"/>
              </a:xfrm>
              <a:custGeom>
                <a:avLst/>
                <a:gdLst>
                  <a:gd name="T0" fmla="*/ 15 w 23"/>
                  <a:gd name="T1" fmla="*/ 0 h 20"/>
                  <a:gd name="T2" fmla="*/ 15 w 23"/>
                  <a:gd name="T3" fmla="*/ 0 h 20"/>
                  <a:gd name="T4" fmla="*/ 12 w 23"/>
                  <a:gd name="T5" fmla="*/ 0 h 20"/>
                  <a:gd name="T6" fmla="*/ 10 w 23"/>
                  <a:gd name="T7" fmla="*/ 1 h 20"/>
                  <a:gd name="T8" fmla="*/ 7 w 23"/>
                  <a:gd name="T9" fmla="*/ 2 h 20"/>
                  <a:gd name="T10" fmla="*/ 5 w 23"/>
                  <a:gd name="T11" fmla="*/ 4 h 20"/>
                  <a:gd name="T12" fmla="*/ 3 w 23"/>
                  <a:gd name="T13" fmla="*/ 5 h 20"/>
                  <a:gd name="T14" fmla="*/ 1 w 23"/>
                  <a:gd name="T15" fmla="*/ 7 h 20"/>
                  <a:gd name="T16" fmla="*/ 1 w 23"/>
                  <a:gd name="T17" fmla="*/ 10 h 20"/>
                  <a:gd name="T18" fmla="*/ 0 w 23"/>
                  <a:gd name="T19" fmla="*/ 12 h 20"/>
                  <a:gd name="T20" fmla="*/ 5 w 23"/>
                  <a:gd name="T21" fmla="*/ 12 h 20"/>
                  <a:gd name="T22" fmla="*/ 5 w 23"/>
                  <a:gd name="T23" fmla="*/ 11 h 20"/>
                  <a:gd name="T24" fmla="*/ 5 w 23"/>
                  <a:gd name="T25" fmla="*/ 9 h 20"/>
                  <a:gd name="T26" fmla="*/ 6 w 23"/>
                  <a:gd name="T27" fmla="*/ 8 h 20"/>
                  <a:gd name="T28" fmla="*/ 7 w 23"/>
                  <a:gd name="T29" fmla="*/ 7 h 20"/>
                  <a:gd name="T30" fmla="*/ 9 w 23"/>
                  <a:gd name="T31" fmla="*/ 5 h 20"/>
                  <a:gd name="T32" fmla="*/ 11 w 23"/>
                  <a:gd name="T33" fmla="*/ 5 h 20"/>
                  <a:gd name="T34" fmla="*/ 14 w 23"/>
                  <a:gd name="T35" fmla="*/ 4 h 20"/>
                  <a:gd name="T36" fmla="*/ 15 w 23"/>
                  <a:gd name="T37" fmla="*/ 4 h 20"/>
                  <a:gd name="T38" fmla="*/ 15 w 23"/>
                  <a:gd name="T39" fmla="*/ 4 h 20"/>
                  <a:gd name="T40" fmla="*/ 15 w 23"/>
                  <a:gd name="T41" fmla="*/ 0 h 2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3" h="20">
                    <a:moveTo>
                      <a:pt x="23" y="0"/>
                    </a:moveTo>
                    <a:lnTo>
                      <a:pt x="23" y="0"/>
                    </a:lnTo>
                    <a:lnTo>
                      <a:pt x="19" y="0"/>
                    </a:lnTo>
                    <a:lnTo>
                      <a:pt x="15" y="1"/>
                    </a:lnTo>
                    <a:lnTo>
                      <a:pt x="11" y="4"/>
                    </a:lnTo>
                    <a:lnTo>
                      <a:pt x="7" y="6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1" y="16"/>
                    </a:lnTo>
                    <a:lnTo>
                      <a:pt x="0" y="20"/>
                    </a:lnTo>
                    <a:lnTo>
                      <a:pt x="7" y="20"/>
                    </a:lnTo>
                    <a:lnTo>
                      <a:pt x="7" y="18"/>
                    </a:lnTo>
                    <a:lnTo>
                      <a:pt x="8" y="15"/>
                    </a:lnTo>
                    <a:lnTo>
                      <a:pt x="9" y="13"/>
                    </a:lnTo>
                    <a:lnTo>
                      <a:pt x="11" y="11"/>
                    </a:lnTo>
                    <a:lnTo>
                      <a:pt x="14" y="8"/>
                    </a:lnTo>
                    <a:lnTo>
                      <a:pt x="17" y="8"/>
                    </a:lnTo>
                    <a:lnTo>
                      <a:pt x="21" y="7"/>
                    </a:lnTo>
                    <a:lnTo>
                      <a:pt x="23" y="6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37" name="Freeform 150">
                <a:extLst>
                  <a:ext uri="{FF2B5EF4-FFF2-40B4-BE49-F238E27FC236}">
                    <a16:creationId xmlns:a16="http://schemas.microsoft.com/office/drawing/2014/main" id="{78A45446-BB22-DE35-1EF8-9232B55CB2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1" y="1281"/>
                <a:ext cx="16" cy="12"/>
              </a:xfrm>
              <a:custGeom>
                <a:avLst/>
                <a:gdLst>
                  <a:gd name="T0" fmla="*/ 16 w 23"/>
                  <a:gd name="T1" fmla="*/ 12 h 20"/>
                  <a:gd name="T2" fmla="*/ 16 w 23"/>
                  <a:gd name="T3" fmla="*/ 12 h 20"/>
                  <a:gd name="T4" fmla="*/ 16 w 23"/>
                  <a:gd name="T5" fmla="*/ 10 h 20"/>
                  <a:gd name="T6" fmla="*/ 15 w 23"/>
                  <a:gd name="T7" fmla="*/ 7 h 20"/>
                  <a:gd name="T8" fmla="*/ 14 w 23"/>
                  <a:gd name="T9" fmla="*/ 5 h 20"/>
                  <a:gd name="T10" fmla="*/ 11 w 23"/>
                  <a:gd name="T11" fmla="*/ 4 h 20"/>
                  <a:gd name="T12" fmla="*/ 9 w 23"/>
                  <a:gd name="T13" fmla="*/ 2 h 20"/>
                  <a:gd name="T14" fmla="*/ 6 w 23"/>
                  <a:gd name="T15" fmla="*/ 1 h 20"/>
                  <a:gd name="T16" fmla="*/ 3 w 23"/>
                  <a:gd name="T17" fmla="*/ 0 h 20"/>
                  <a:gd name="T18" fmla="*/ 0 w 23"/>
                  <a:gd name="T19" fmla="*/ 0 h 20"/>
                  <a:gd name="T20" fmla="*/ 0 w 23"/>
                  <a:gd name="T21" fmla="*/ 4 h 20"/>
                  <a:gd name="T22" fmla="*/ 3 w 23"/>
                  <a:gd name="T23" fmla="*/ 4 h 20"/>
                  <a:gd name="T24" fmla="*/ 5 w 23"/>
                  <a:gd name="T25" fmla="*/ 5 h 20"/>
                  <a:gd name="T26" fmla="*/ 7 w 23"/>
                  <a:gd name="T27" fmla="*/ 5 h 20"/>
                  <a:gd name="T28" fmla="*/ 9 w 23"/>
                  <a:gd name="T29" fmla="*/ 7 h 20"/>
                  <a:gd name="T30" fmla="*/ 10 w 23"/>
                  <a:gd name="T31" fmla="*/ 8 h 20"/>
                  <a:gd name="T32" fmla="*/ 11 w 23"/>
                  <a:gd name="T33" fmla="*/ 9 h 20"/>
                  <a:gd name="T34" fmla="*/ 11 w 23"/>
                  <a:gd name="T35" fmla="*/ 11 h 20"/>
                  <a:gd name="T36" fmla="*/ 12 w 23"/>
                  <a:gd name="T37" fmla="*/ 12 h 20"/>
                  <a:gd name="T38" fmla="*/ 12 w 23"/>
                  <a:gd name="T39" fmla="*/ 12 h 20"/>
                  <a:gd name="T40" fmla="*/ 16 w 23"/>
                  <a:gd name="T41" fmla="*/ 12 h 2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3" h="20">
                    <a:moveTo>
                      <a:pt x="23" y="20"/>
                    </a:moveTo>
                    <a:lnTo>
                      <a:pt x="23" y="20"/>
                    </a:lnTo>
                    <a:lnTo>
                      <a:pt x="23" y="16"/>
                    </a:lnTo>
                    <a:lnTo>
                      <a:pt x="22" y="12"/>
                    </a:lnTo>
                    <a:lnTo>
                      <a:pt x="20" y="8"/>
                    </a:lnTo>
                    <a:lnTo>
                      <a:pt x="16" y="6"/>
                    </a:lnTo>
                    <a:lnTo>
                      <a:pt x="13" y="4"/>
                    </a:lnTo>
                    <a:lnTo>
                      <a:pt x="9" y="1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5" y="7"/>
                    </a:lnTo>
                    <a:lnTo>
                      <a:pt x="7" y="8"/>
                    </a:lnTo>
                    <a:lnTo>
                      <a:pt x="10" y="8"/>
                    </a:lnTo>
                    <a:lnTo>
                      <a:pt x="13" y="11"/>
                    </a:lnTo>
                    <a:lnTo>
                      <a:pt x="15" y="13"/>
                    </a:lnTo>
                    <a:lnTo>
                      <a:pt x="16" y="15"/>
                    </a:lnTo>
                    <a:lnTo>
                      <a:pt x="16" y="18"/>
                    </a:lnTo>
                    <a:lnTo>
                      <a:pt x="17" y="20"/>
                    </a:lnTo>
                    <a:lnTo>
                      <a:pt x="23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38" name="Freeform 151">
                <a:extLst>
                  <a:ext uri="{FF2B5EF4-FFF2-40B4-BE49-F238E27FC236}">
                    <a16:creationId xmlns:a16="http://schemas.microsoft.com/office/drawing/2014/main" id="{ECCEB2EE-92BC-C3EB-8631-F119F211B5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1" y="1293"/>
                <a:ext cx="16" cy="14"/>
              </a:xfrm>
              <a:custGeom>
                <a:avLst/>
                <a:gdLst>
                  <a:gd name="T0" fmla="*/ 0 w 23"/>
                  <a:gd name="T1" fmla="*/ 14 h 21"/>
                  <a:gd name="T2" fmla="*/ 0 w 23"/>
                  <a:gd name="T3" fmla="*/ 14 h 21"/>
                  <a:gd name="T4" fmla="*/ 3 w 23"/>
                  <a:gd name="T5" fmla="*/ 13 h 21"/>
                  <a:gd name="T6" fmla="*/ 6 w 23"/>
                  <a:gd name="T7" fmla="*/ 12 h 21"/>
                  <a:gd name="T8" fmla="*/ 9 w 23"/>
                  <a:gd name="T9" fmla="*/ 11 h 21"/>
                  <a:gd name="T10" fmla="*/ 11 w 23"/>
                  <a:gd name="T11" fmla="*/ 9 h 21"/>
                  <a:gd name="T12" fmla="*/ 14 w 23"/>
                  <a:gd name="T13" fmla="*/ 7 h 21"/>
                  <a:gd name="T14" fmla="*/ 15 w 23"/>
                  <a:gd name="T15" fmla="*/ 5 h 21"/>
                  <a:gd name="T16" fmla="*/ 16 w 23"/>
                  <a:gd name="T17" fmla="*/ 3 h 21"/>
                  <a:gd name="T18" fmla="*/ 16 w 23"/>
                  <a:gd name="T19" fmla="*/ 0 h 21"/>
                  <a:gd name="T20" fmla="*/ 12 w 23"/>
                  <a:gd name="T21" fmla="*/ 0 h 21"/>
                  <a:gd name="T22" fmla="*/ 11 w 23"/>
                  <a:gd name="T23" fmla="*/ 2 h 21"/>
                  <a:gd name="T24" fmla="*/ 11 w 23"/>
                  <a:gd name="T25" fmla="*/ 4 h 21"/>
                  <a:gd name="T26" fmla="*/ 10 w 23"/>
                  <a:gd name="T27" fmla="*/ 5 h 21"/>
                  <a:gd name="T28" fmla="*/ 9 w 23"/>
                  <a:gd name="T29" fmla="*/ 6 h 21"/>
                  <a:gd name="T30" fmla="*/ 7 w 23"/>
                  <a:gd name="T31" fmla="*/ 7 h 21"/>
                  <a:gd name="T32" fmla="*/ 5 w 23"/>
                  <a:gd name="T33" fmla="*/ 9 h 21"/>
                  <a:gd name="T34" fmla="*/ 3 w 23"/>
                  <a:gd name="T35" fmla="*/ 9 h 21"/>
                  <a:gd name="T36" fmla="*/ 0 w 23"/>
                  <a:gd name="T37" fmla="*/ 9 h 21"/>
                  <a:gd name="T38" fmla="*/ 0 w 23"/>
                  <a:gd name="T39" fmla="*/ 9 h 21"/>
                  <a:gd name="T40" fmla="*/ 0 w 23"/>
                  <a:gd name="T41" fmla="*/ 14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3" h="21">
                    <a:moveTo>
                      <a:pt x="0" y="21"/>
                    </a:moveTo>
                    <a:lnTo>
                      <a:pt x="0" y="21"/>
                    </a:lnTo>
                    <a:lnTo>
                      <a:pt x="5" y="19"/>
                    </a:lnTo>
                    <a:lnTo>
                      <a:pt x="9" y="18"/>
                    </a:lnTo>
                    <a:lnTo>
                      <a:pt x="13" y="17"/>
                    </a:lnTo>
                    <a:lnTo>
                      <a:pt x="16" y="14"/>
                    </a:lnTo>
                    <a:lnTo>
                      <a:pt x="20" y="11"/>
                    </a:lnTo>
                    <a:lnTo>
                      <a:pt x="22" y="8"/>
                    </a:lnTo>
                    <a:lnTo>
                      <a:pt x="23" y="4"/>
                    </a:lnTo>
                    <a:lnTo>
                      <a:pt x="23" y="0"/>
                    </a:lnTo>
                    <a:lnTo>
                      <a:pt x="17" y="0"/>
                    </a:lnTo>
                    <a:lnTo>
                      <a:pt x="16" y="3"/>
                    </a:lnTo>
                    <a:lnTo>
                      <a:pt x="16" y="6"/>
                    </a:lnTo>
                    <a:lnTo>
                      <a:pt x="15" y="8"/>
                    </a:lnTo>
                    <a:lnTo>
                      <a:pt x="13" y="9"/>
                    </a:lnTo>
                    <a:lnTo>
                      <a:pt x="10" y="11"/>
                    </a:lnTo>
                    <a:lnTo>
                      <a:pt x="7" y="13"/>
                    </a:lnTo>
                    <a:lnTo>
                      <a:pt x="5" y="14"/>
                    </a:lnTo>
                    <a:lnTo>
                      <a:pt x="0" y="14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39" name="Freeform 152">
                <a:extLst>
                  <a:ext uri="{FF2B5EF4-FFF2-40B4-BE49-F238E27FC236}">
                    <a16:creationId xmlns:a16="http://schemas.microsoft.com/office/drawing/2014/main" id="{1302FE4F-9CE9-EE2E-9DEF-4CFB5D730A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9" y="1385"/>
                <a:ext cx="124" cy="50"/>
              </a:xfrm>
              <a:custGeom>
                <a:avLst/>
                <a:gdLst>
                  <a:gd name="T0" fmla="*/ 0 w 188"/>
                  <a:gd name="T1" fmla="*/ 18 h 76"/>
                  <a:gd name="T2" fmla="*/ 124 w 188"/>
                  <a:gd name="T3" fmla="*/ 0 h 76"/>
                  <a:gd name="T4" fmla="*/ 123 w 188"/>
                  <a:gd name="T5" fmla="*/ 1 h 76"/>
                  <a:gd name="T6" fmla="*/ 123 w 188"/>
                  <a:gd name="T7" fmla="*/ 2 h 76"/>
                  <a:gd name="T8" fmla="*/ 122 w 188"/>
                  <a:gd name="T9" fmla="*/ 5 h 76"/>
                  <a:gd name="T10" fmla="*/ 119 w 188"/>
                  <a:gd name="T11" fmla="*/ 7 h 76"/>
                  <a:gd name="T12" fmla="*/ 118 w 188"/>
                  <a:gd name="T13" fmla="*/ 11 h 76"/>
                  <a:gd name="T14" fmla="*/ 115 w 188"/>
                  <a:gd name="T15" fmla="*/ 15 h 76"/>
                  <a:gd name="T16" fmla="*/ 112 w 188"/>
                  <a:gd name="T17" fmla="*/ 20 h 76"/>
                  <a:gd name="T18" fmla="*/ 109 w 188"/>
                  <a:gd name="T19" fmla="*/ 24 h 76"/>
                  <a:gd name="T20" fmla="*/ 105 w 188"/>
                  <a:gd name="T21" fmla="*/ 29 h 76"/>
                  <a:gd name="T22" fmla="*/ 101 w 188"/>
                  <a:gd name="T23" fmla="*/ 33 h 76"/>
                  <a:gd name="T24" fmla="*/ 97 w 188"/>
                  <a:gd name="T25" fmla="*/ 37 h 76"/>
                  <a:gd name="T26" fmla="*/ 92 w 188"/>
                  <a:gd name="T27" fmla="*/ 41 h 76"/>
                  <a:gd name="T28" fmla="*/ 86 w 188"/>
                  <a:gd name="T29" fmla="*/ 45 h 76"/>
                  <a:gd name="T30" fmla="*/ 80 w 188"/>
                  <a:gd name="T31" fmla="*/ 47 h 76"/>
                  <a:gd name="T32" fmla="*/ 75 w 188"/>
                  <a:gd name="T33" fmla="*/ 49 h 76"/>
                  <a:gd name="T34" fmla="*/ 69 w 188"/>
                  <a:gd name="T35" fmla="*/ 50 h 76"/>
                  <a:gd name="T36" fmla="*/ 62 w 188"/>
                  <a:gd name="T37" fmla="*/ 50 h 76"/>
                  <a:gd name="T38" fmla="*/ 55 w 188"/>
                  <a:gd name="T39" fmla="*/ 49 h 76"/>
                  <a:gd name="T40" fmla="*/ 49 w 188"/>
                  <a:gd name="T41" fmla="*/ 47 h 76"/>
                  <a:gd name="T42" fmla="*/ 44 w 188"/>
                  <a:gd name="T43" fmla="*/ 46 h 76"/>
                  <a:gd name="T44" fmla="*/ 38 w 188"/>
                  <a:gd name="T45" fmla="*/ 44 h 76"/>
                  <a:gd name="T46" fmla="*/ 32 w 188"/>
                  <a:gd name="T47" fmla="*/ 41 h 76"/>
                  <a:gd name="T48" fmla="*/ 27 w 188"/>
                  <a:gd name="T49" fmla="*/ 38 h 76"/>
                  <a:gd name="T50" fmla="*/ 22 w 188"/>
                  <a:gd name="T51" fmla="*/ 35 h 76"/>
                  <a:gd name="T52" fmla="*/ 17 w 188"/>
                  <a:gd name="T53" fmla="*/ 32 h 76"/>
                  <a:gd name="T54" fmla="*/ 13 w 188"/>
                  <a:gd name="T55" fmla="*/ 29 h 76"/>
                  <a:gd name="T56" fmla="*/ 9 w 188"/>
                  <a:gd name="T57" fmla="*/ 26 h 76"/>
                  <a:gd name="T58" fmla="*/ 6 w 188"/>
                  <a:gd name="T59" fmla="*/ 23 h 76"/>
                  <a:gd name="T60" fmla="*/ 4 w 188"/>
                  <a:gd name="T61" fmla="*/ 21 h 76"/>
                  <a:gd name="T62" fmla="*/ 2 w 188"/>
                  <a:gd name="T63" fmla="*/ 20 h 76"/>
                  <a:gd name="T64" fmla="*/ 1 w 188"/>
                  <a:gd name="T65" fmla="*/ 19 h 76"/>
                  <a:gd name="T66" fmla="*/ 0 w 188"/>
                  <a:gd name="T67" fmla="*/ 18 h 7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188" h="76">
                    <a:moveTo>
                      <a:pt x="0" y="27"/>
                    </a:moveTo>
                    <a:lnTo>
                      <a:pt x="188" y="0"/>
                    </a:lnTo>
                    <a:lnTo>
                      <a:pt x="187" y="1"/>
                    </a:lnTo>
                    <a:lnTo>
                      <a:pt x="186" y="3"/>
                    </a:lnTo>
                    <a:lnTo>
                      <a:pt x="185" y="7"/>
                    </a:lnTo>
                    <a:lnTo>
                      <a:pt x="181" y="11"/>
                    </a:lnTo>
                    <a:lnTo>
                      <a:pt x="179" y="17"/>
                    </a:lnTo>
                    <a:lnTo>
                      <a:pt x="174" y="23"/>
                    </a:lnTo>
                    <a:lnTo>
                      <a:pt x="170" y="30"/>
                    </a:lnTo>
                    <a:lnTo>
                      <a:pt x="165" y="37"/>
                    </a:lnTo>
                    <a:lnTo>
                      <a:pt x="159" y="44"/>
                    </a:lnTo>
                    <a:lnTo>
                      <a:pt x="153" y="50"/>
                    </a:lnTo>
                    <a:lnTo>
                      <a:pt x="147" y="56"/>
                    </a:lnTo>
                    <a:lnTo>
                      <a:pt x="139" y="62"/>
                    </a:lnTo>
                    <a:lnTo>
                      <a:pt x="130" y="68"/>
                    </a:lnTo>
                    <a:lnTo>
                      <a:pt x="122" y="71"/>
                    </a:lnTo>
                    <a:lnTo>
                      <a:pt x="113" y="75"/>
                    </a:lnTo>
                    <a:lnTo>
                      <a:pt x="104" y="76"/>
                    </a:lnTo>
                    <a:lnTo>
                      <a:pt x="94" y="76"/>
                    </a:lnTo>
                    <a:lnTo>
                      <a:pt x="84" y="75"/>
                    </a:lnTo>
                    <a:lnTo>
                      <a:pt x="75" y="72"/>
                    </a:lnTo>
                    <a:lnTo>
                      <a:pt x="66" y="70"/>
                    </a:lnTo>
                    <a:lnTo>
                      <a:pt x="57" y="67"/>
                    </a:lnTo>
                    <a:lnTo>
                      <a:pt x="49" y="62"/>
                    </a:lnTo>
                    <a:lnTo>
                      <a:pt x="41" y="57"/>
                    </a:lnTo>
                    <a:lnTo>
                      <a:pt x="33" y="53"/>
                    </a:lnTo>
                    <a:lnTo>
                      <a:pt x="26" y="48"/>
                    </a:lnTo>
                    <a:lnTo>
                      <a:pt x="20" y="44"/>
                    </a:lnTo>
                    <a:lnTo>
                      <a:pt x="14" y="40"/>
                    </a:lnTo>
                    <a:lnTo>
                      <a:pt x="9" y="35"/>
                    </a:lnTo>
                    <a:lnTo>
                      <a:pt x="6" y="32"/>
                    </a:lnTo>
                    <a:lnTo>
                      <a:pt x="3" y="30"/>
                    </a:lnTo>
                    <a:lnTo>
                      <a:pt x="1" y="29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40" name="Freeform 153">
                <a:extLst>
                  <a:ext uri="{FF2B5EF4-FFF2-40B4-BE49-F238E27FC236}">
                    <a16:creationId xmlns:a16="http://schemas.microsoft.com/office/drawing/2014/main" id="{AC618B8F-3839-F6FF-BA37-27F41CB167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9" y="1383"/>
                <a:ext cx="127" cy="23"/>
              </a:xfrm>
              <a:custGeom>
                <a:avLst/>
                <a:gdLst>
                  <a:gd name="T0" fmla="*/ 125 w 193"/>
                  <a:gd name="T1" fmla="*/ 4 h 35"/>
                  <a:gd name="T2" fmla="*/ 123 w 193"/>
                  <a:gd name="T3" fmla="*/ 1 h 35"/>
                  <a:gd name="T4" fmla="*/ 0 w 193"/>
                  <a:gd name="T5" fmla="*/ 19 h 35"/>
                  <a:gd name="T6" fmla="*/ 1 w 193"/>
                  <a:gd name="T7" fmla="*/ 23 h 35"/>
                  <a:gd name="T8" fmla="*/ 124 w 193"/>
                  <a:gd name="T9" fmla="*/ 5 h 35"/>
                  <a:gd name="T10" fmla="*/ 122 w 193"/>
                  <a:gd name="T11" fmla="*/ 2 h 35"/>
                  <a:gd name="T12" fmla="*/ 125 w 193"/>
                  <a:gd name="T13" fmla="*/ 4 h 35"/>
                  <a:gd name="T14" fmla="*/ 127 w 193"/>
                  <a:gd name="T15" fmla="*/ 0 h 35"/>
                  <a:gd name="T16" fmla="*/ 123 w 193"/>
                  <a:gd name="T17" fmla="*/ 1 h 35"/>
                  <a:gd name="T18" fmla="*/ 125 w 193"/>
                  <a:gd name="T19" fmla="*/ 4 h 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93" h="35">
                    <a:moveTo>
                      <a:pt x="190" y="6"/>
                    </a:moveTo>
                    <a:lnTo>
                      <a:pt x="187" y="1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188" y="7"/>
                    </a:lnTo>
                    <a:lnTo>
                      <a:pt x="185" y="3"/>
                    </a:lnTo>
                    <a:lnTo>
                      <a:pt x="190" y="6"/>
                    </a:lnTo>
                    <a:lnTo>
                      <a:pt x="193" y="0"/>
                    </a:lnTo>
                    <a:lnTo>
                      <a:pt x="187" y="1"/>
                    </a:lnTo>
                    <a:lnTo>
                      <a:pt x="19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41" name="Freeform 154">
                <a:extLst>
                  <a:ext uri="{FF2B5EF4-FFF2-40B4-BE49-F238E27FC236}">
                    <a16:creationId xmlns:a16="http://schemas.microsoft.com/office/drawing/2014/main" id="{8AE298C5-6FAB-1650-B9CD-52A5298EA8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6" y="1385"/>
                <a:ext cx="58" cy="54"/>
              </a:xfrm>
              <a:custGeom>
                <a:avLst/>
                <a:gdLst>
                  <a:gd name="T0" fmla="*/ 1 w 87"/>
                  <a:gd name="T1" fmla="*/ 54 h 80"/>
                  <a:gd name="T2" fmla="*/ 1 w 87"/>
                  <a:gd name="T3" fmla="*/ 54 h 80"/>
                  <a:gd name="T4" fmla="*/ 7 w 87"/>
                  <a:gd name="T5" fmla="*/ 53 h 80"/>
                  <a:gd name="T6" fmla="*/ 14 w 87"/>
                  <a:gd name="T7" fmla="*/ 51 h 80"/>
                  <a:gd name="T8" fmla="*/ 20 w 87"/>
                  <a:gd name="T9" fmla="*/ 48 h 80"/>
                  <a:gd name="T10" fmla="*/ 25 w 87"/>
                  <a:gd name="T11" fmla="*/ 45 h 80"/>
                  <a:gd name="T12" fmla="*/ 31 w 87"/>
                  <a:gd name="T13" fmla="*/ 41 h 80"/>
                  <a:gd name="T14" fmla="*/ 35 w 87"/>
                  <a:gd name="T15" fmla="*/ 36 h 80"/>
                  <a:gd name="T16" fmla="*/ 39 w 87"/>
                  <a:gd name="T17" fmla="*/ 32 h 80"/>
                  <a:gd name="T18" fmla="*/ 43 w 87"/>
                  <a:gd name="T19" fmla="*/ 27 h 80"/>
                  <a:gd name="T20" fmla="*/ 47 w 87"/>
                  <a:gd name="T21" fmla="*/ 22 h 80"/>
                  <a:gd name="T22" fmla="*/ 50 w 87"/>
                  <a:gd name="T23" fmla="*/ 18 h 80"/>
                  <a:gd name="T24" fmla="*/ 52 w 87"/>
                  <a:gd name="T25" fmla="*/ 13 h 80"/>
                  <a:gd name="T26" fmla="*/ 55 w 87"/>
                  <a:gd name="T27" fmla="*/ 9 h 80"/>
                  <a:gd name="T28" fmla="*/ 56 w 87"/>
                  <a:gd name="T29" fmla="*/ 7 h 80"/>
                  <a:gd name="T30" fmla="*/ 57 w 87"/>
                  <a:gd name="T31" fmla="*/ 3 h 80"/>
                  <a:gd name="T32" fmla="*/ 58 w 87"/>
                  <a:gd name="T33" fmla="*/ 2 h 80"/>
                  <a:gd name="T34" fmla="*/ 58 w 87"/>
                  <a:gd name="T35" fmla="*/ 2 h 80"/>
                  <a:gd name="T36" fmla="*/ 55 w 87"/>
                  <a:gd name="T37" fmla="*/ 0 h 80"/>
                  <a:gd name="T38" fmla="*/ 55 w 87"/>
                  <a:gd name="T39" fmla="*/ 1 h 80"/>
                  <a:gd name="T40" fmla="*/ 53 w 87"/>
                  <a:gd name="T41" fmla="*/ 2 h 80"/>
                  <a:gd name="T42" fmla="*/ 52 w 87"/>
                  <a:gd name="T43" fmla="*/ 3 h 80"/>
                  <a:gd name="T44" fmla="*/ 51 w 87"/>
                  <a:gd name="T45" fmla="*/ 7 h 80"/>
                  <a:gd name="T46" fmla="*/ 49 w 87"/>
                  <a:gd name="T47" fmla="*/ 11 h 80"/>
                  <a:gd name="T48" fmla="*/ 46 w 87"/>
                  <a:gd name="T49" fmla="*/ 16 h 80"/>
                  <a:gd name="T50" fmla="*/ 43 w 87"/>
                  <a:gd name="T51" fmla="*/ 19 h 80"/>
                  <a:gd name="T52" fmla="*/ 40 w 87"/>
                  <a:gd name="T53" fmla="*/ 24 h 80"/>
                  <a:gd name="T54" fmla="*/ 36 w 87"/>
                  <a:gd name="T55" fmla="*/ 28 h 80"/>
                  <a:gd name="T56" fmla="*/ 32 w 87"/>
                  <a:gd name="T57" fmla="*/ 33 h 80"/>
                  <a:gd name="T58" fmla="*/ 27 w 87"/>
                  <a:gd name="T59" fmla="*/ 37 h 80"/>
                  <a:gd name="T60" fmla="*/ 23 w 87"/>
                  <a:gd name="T61" fmla="*/ 41 h 80"/>
                  <a:gd name="T62" fmla="*/ 17 w 87"/>
                  <a:gd name="T63" fmla="*/ 44 h 80"/>
                  <a:gd name="T64" fmla="*/ 12 w 87"/>
                  <a:gd name="T65" fmla="*/ 47 h 80"/>
                  <a:gd name="T66" fmla="*/ 6 w 87"/>
                  <a:gd name="T67" fmla="*/ 49 h 80"/>
                  <a:gd name="T68" fmla="*/ 0 w 87"/>
                  <a:gd name="T69" fmla="*/ 49 h 80"/>
                  <a:gd name="T70" fmla="*/ 1 w 87"/>
                  <a:gd name="T71" fmla="*/ 49 h 80"/>
                  <a:gd name="T72" fmla="*/ 1 w 87"/>
                  <a:gd name="T73" fmla="*/ 54 h 8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87" h="80">
                    <a:moveTo>
                      <a:pt x="1" y="80"/>
                    </a:moveTo>
                    <a:lnTo>
                      <a:pt x="1" y="80"/>
                    </a:lnTo>
                    <a:lnTo>
                      <a:pt x="11" y="79"/>
                    </a:lnTo>
                    <a:lnTo>
                      <a:pt x="21" y="75"/>
                    </a:lnTo>
                    <a:lnTo>
                      <a:pt x="30" y="71"/>
                    </a:lnTo>
                    <a:lnTo>
                      <a:pt x="38" y="66"/>
                    </a:lnTo>
                    <a:lnTo>
                      <a:pt x="46" y="60"/>
                    </a:lnTo>
                    <a:lnTo>
                      <a:pt x="53" y="54"/>
                    </a:lnTo>
                    <a:lnTo>
                      <a:pt x="59" y="47"/>
                    </a:lnTo>
                    <a:lnTo>
                      <a:pt x="64" y="40"/>
                    </a:lnTo>
                    <a:lnTo>
                      <a:pt x="70" y="33"/>
                    </a:lnTo>
                    <a:lnTo>
                      <a:pt x="75" y="26"/>
                    </a:lnTo>
                    <a:lnTo>
                      <a:pt x="78" y="19"/>
                    </a:lnTo>
                    <a:lnTo>
                      <a:pt x="82" y="13"/>
                    </a:lnTo>
                    <a:lnTo>
                      <a:pt x="84" y="10"/>
                    </a:lnTo>
                    <a:lnTo>
                      <a:pt x="86" y="5"/>
                    </a:lnTo>
                    <a:lnTo>
                      <a:pt x="87" y="3"/>
                    </a:lnTo>
                    <a:lnTo>
                      <a:pt x="82" y="0"/>
                    </a:lnTo>
                    <a:lnTo>
                      <a:pt x="82" y="1"/>
                    </a:lnTo>
                    <a:lnTo>
                      <a:pt x="80" y="3"/>
                    </a:lnTo>
                    <a:lnTo>
                      <a:pt x="78" y="5"/>
                    </a:lnTo>
                    <a:lnTo>
                      <a:pt x="76" y="11"/>
                    </a:lnTo>
                    <a:lnTo>
                      <a:pt x="74" y="16"/>
                    </a:lnTo>
                    <a:lnTo>
                      <a:pt x="69" y="23"/>
                    </a:lnTo>
                    <a:lnTo>
                      <a:pt x="64" y="28"/>
                    </a:lnTo>
                    <a:lnTo>
                      <a:pt x="60" y="35"/>
                    </a:lnTo>
                    <a:lnTo>
                      <a:pt x="54" y="42"/>
                    </a:lnTo>
                    <a:lnTo>
                      <a:pt x="48" y="49"/>
                    </a:lnTo>
                    <a:lnTo>
                      <a:pt x="41" y="55"/>
                    </a:lnTo>
                    <a:lnTo>
                      <a:pt x="34" y="61"/>
                    </a:lnTo>
                    <a:lnTo>
                      <a:pt x="26" y="65"/>
                    </a:lnTo>
                    <a:lnTo>
                      <a:pt x="18" y="70"/>
                    </a:lnTo>
                    <a:lnTo>
                      <a:pt x="9" y="72"/>
                    </a:lnTo>
                    <a:lnTo>
                      <a:pt x="0" y="73"/>
                    </a:lnTo>
                    <a:lnTo>
                      <a:pt x="1" y="73"/>
                    </a:lnTo>
                    <a:lnTo>
                      <a:pt x="1" y="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42" name="Freeform 155">
                <a:extLst>
                  <a:ext uri="{FF2B5EF4-FFF2-40B4-BE49-F238E27FC236}">
                    <a16:creationId xmlns:a16="http://schemas.microsoft.com/office/drawing/2014/main" id="{294647F1-4B05-1262-78DD-4731B72625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4" y="1402"/>
                <a:ext cx="73" cy="37"/>
              </a:xfrm>
              <a:custGeom>
                <a:avLst/>
                <a:gdLst>
                  <a:gd name="T0" fmla="*/ 5 w 111"/>
                  <a:gd name="T1" fmla="*/ 0 h 54"/>
                  <a:gd name="T2" fmla="*/ 3 w 111"/>
                  <a:gd name="T3" fmla="*/ 3 h 54"/>
                  <a:gd name="T4" fmla="*/ 4 w 111"/>
                  <a:gd name="T5" fmla="*/ 4 h 54"/>
                  <a:gd name="T6" fmla="*/ 5 w 111"/>
                  <a:gd name="T7" fmla="*/ 5 h 54"/>
                  <a:gd name="T8" fmla="*/ 7 w 111"/>
                  <a:gd name="T9" fmla="*/ 6 h 54"/>
                  <a:gd name="T10" fmla="*/ 9 w 111"/>
                  <a:gd name="T11" fmla="*/ 9 h 54"/>
                  <a:gd name="T12" fmla="*/ 12 w 111"/>
                  <a:gd name="T13" fmla="*/ 12 h 54"/>
                  <a:gd name="T14" fmla="*/ 16 w 111"/>
                  <a:gd name="T15" fmla="*/ 15 h 54"/>
                  <a:gd name="T16" fmla="*/ 20 w 111"/>
                  <a:gd name="T17" fmla="*/ 19 h 54"/>
                  <a:gd name="T18" fmla="*/ 25 w 111"/>
                  <a:gd name="T19" fmla="*/ 21 h 54"/>
                  <a:gd name="T20" fmla="*/ 30 w 111"/>
                  <a:gd name="T21" fmla="*/ 25 h 54"/>
                  <a:gd name="T22" fmla="*/ 36 w 111"/>
                  <a:gd name="T23" fmla="*/ 27 h 54"/>
                  <a:gd name="T24" fmla="*/ 41 w 111"/>
                  <a:gd name="T25" fmla="*/ 30 h 54"/>
                  <a:gd name="T26" fmla="*/ 47 w 111"/>
                  <a:gd name="T27" fmla="*/ 34 h 54"/>
                  <a:gd name="T28" fmla="*/ 53 w 111"/>
                  <a:gd name="T29" fmla="*/ 35 h 54"/>
                  <a:gd name="T30" fmla="*/ 60 w 111"/>
                  <a:gd name="T31" fmla="*/ 36 h 54"/>
                  <a:gd name="T32" fmla="*/ 66 w 111"/>
                  <a:gd name="T33" fmla="*/ 37 h 54"/>
                  <a:gd name="T34" fmla="*/ 73 w 111"/>
                  <a:gd name="T35" fmla="*/ 37 h 54"/>
                  <a:gd name="T36" fmla="*/ 73 w 111"/>
                  <a:gd name="T37" fmla="*/ 32 h 54"/>
                  <a:gd name="T38" fmla="*/ 66 w 111"/>
                  <a:gd name="T39" fmla="*/ 32 h 54"/>
                  <a:gd name="T40" fmla="*/ 60 w 111"/>
                  <a:gd name="T41" fmla="*/ 32 h 54"/>
                  <a:gd name="T42" fmla="*/ 55 w 111"/>
                  <a:gd name="T43" fmla="*/ 30 h 54"/>
                  <a:gd name="T44" fmla="*/ 49 w 111"/>
                  <a:gd name="T45" fmla="*/ 29 h 54"/>
                  <a:gd name="T46" fmla="*/ 43 w 111"/>
                  <a:gd name="T47" fmla="*/ 26 h 54"/>
                  <a:gd name="T48" fmla="*/ 37 w 111"/>
                  <a:gd name="T49" fmla="*/ 24 h 54"/>
                  <a:gd name="T50" fmla="*/ 32 w 111"/>
                  <a:gd name="T51" fmla="*/ 21 h 54"/>
                  <a:gd name="T52" fmla="*/ 28 w 111"/>
                  <a:gd name="T53" fmla="*/ 17 h 54"/>
                  <a:gd name="T54" fmla="*/ 23 w 111"/>
                  <a:gd name="T55" fmla="*/ 14 h 54"/>
                  <a:gd name="T56" fmla="*/ 18 w 111"/>
                  <a:gd name="T57" fmla="*/ 11 h 54"/>
                  <a:gd name="T58" fmla="*/ 14 w 111"/>
                  <a:gd name="T59" fmla="*/ 9 h 54"/>
                  <a:gd name="T60" fmla="*/ 12 w 111"/>
                  <a:gd name="T61" fmla="*/ 5 h 54"/>
                  <a:gd name="T62" fmla="*/ 10 w 111"/>
                  <a:gd name="T63" fmla="*/ 3 h 54"/>
                  <a:gd name="T64" fmla="*/ 8 w 111"/>
                  <a:gd name="T65" fmla="*/ 1 h 54"/>
                  <a:gd name="T66" fmla="*/ 7 w 111"/>
                  <a:gd name="T67" fmla="*/ 1 h 54"/>
                  <a:gd name="T68" fmla="*/ 7 w 111"/>
                  <a:gd name="T69" fmla="*/ 0 h 54"/>
                  <a:gd name="T70" fmla="*/ 5 w 111"/>
                  <a:gd name="T71" fmla="*/ 4 h 54"/>
                  <a:gd name="T72" fmla="*/ 5 w 111"/>
                  <a:gd name="T73" fmla="*/ 0 h 54"/>
                  <a:gd name="T74" fmla="*/ 0 w 111"/>
                  <a:gd name="T75" fmla="*/ 0 h 54"/>
                  <a:gd name="T76" fmla="*/ 3 w 111"/>
                  <a:gd name="T77" fmla="*/ 3 h 54"/>
                  <a:gd name="T78" fmla="*/ 5 w 111"/>
                  <a:gd name="T79" fmla="*/ 0 h 5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11" h="54">
                    <a:moveTo>
                      <a:pt x="7" y="0"/>
                    </a:moveTo>
                    <a:lnTo>
                      <a:pt x="5" y="5"/>
                    </a:lnTo>
                    <a:lnTo>
                      <a:pt x="6" y="6"/>
                    </a:lnTo>
                    <a:lnTo>
                      <a:pt x="7" y="7"/>
                    </a:lnTo>
                    <a:lnTo>
                      <a:pt x="11" y="9"/>
                    </a:lnTo>
                    <a:lnTo>
                      <a:pt x="14" y="13"/>
                    </a:lnTo>
                    <a:lnTo>
                      <a:pt x="19" y="17"/>
                    </a:lnTo>
                    <a:lnTo>
                      <a:pt x="25" y="22"/>
                    </a:lnTo>
                    <a:lnTo>
                      <a:pt x="31" y="27"/>
                    </a:lnTo>
                    <a:lnTo>
                      <a:pt x="38" y="31"/>
                    </a:lnTo>
                    <a:lnTo>
                      <a:pt x="45" y="36"/>
                    </a:lnTo>
                    <a:lnTo>
                      <a:pt x="54" y="40"/>
                    </a:lnTo>
                    <a:lnTo>
                      <a:pt x="63" y="44"/>
                    </a:lnTo>
                    <a:lnTo>
                      <a:pt x="72" y="49"/>
                    </a:lnTo>
                    <a:lnTo>
                      <a:pt x="81" y="51"/>
                    </a:lnTo>
                    <a:lnTo>
                      <a:pt x="91" y="53"/>
                    </a:lnTo>
                    <a:lnTo>
                      <a:pt x="101" y="54"/>
                    </a:lnTo>
                    <a:lnTo>
                      <a:pt x="111" y="54"/>
                    </a:lnTo>
                    <a:lnTo>
                      <a:pt x="111" y="47"/>
                    </a:lnTo>
                    <a:lnTo>
                      <a:pt x="101" y="47"/>
                    </a:lnTo>
                    <a:lnTo>
                      <a:pt x="91" y="46"/>
                    </a:lnTo>
                    <a:lnTo>
                      <a:pt x="83" y="44"/>
                    </a:lnTo>
                    <a:lnTo>
                      <a:pt x="74" y="42"/>
                    </a:lnTo>
                    <a:lnTo>
                      <a:pt x="65" y="38"/>
                    </a:lnTo>
                    <a:lnTo>
                      <a:pt x="57" y="35"/>
                    </a:lnTo>
                    <a:lnTo>
                      <a:pt x="49" y="30"/>
                    </a:lnTo>
                    <a:lnTo>
                      <a:pt x="42" y="25"/>
                    </a:lnTo>
                    <a:lnTo>
                      <a:pt x="35" y="21"/>
                    </a:lnTo>
                    <a:lnTo>
                      <a:pt x="28" y="16"/>
                    </a:lnTo>
                    <a:lnTo>
                      <a:pt x="22" y="13"/>
                    </a:lnTo>
                    <a:lnTo>
                      <a:pt x="19" y="8"/>
                    </a:lnTo>
                    <a:lnTo>
                      <a:pt x="15" y="5"/>
                    </a:lnTo>
                    <a:lnTo>
                      <a:pt x="12" y="2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8" y="6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5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43" name="Freeform 156">
                <a:extLst>
                  <a:ext uri="{FF2B5EF4-FFF2-40B4-BE49-F238E27FC236}">
                    <a16:creationId xmlns:a16="http://schemas.microsoft.com/office/drawing/2014/main" id="{3F9961ED-E5B6-441F-022A-BE8DE97CB0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3" y="1375"/>
                <a:ext cx="17" cy="49"/>
              </a:xfrm>
              <a:custGeom>
                <a:avLst/>
                <a:gdLst>
                  <a:gd name="T0" fmla="*/ 6 w 27"/>
                  <a:gd name="T1" fmla="*/ 46 h 73"/>
                  <a:gd name="T2" fmla="*/ 6 w 27"/>
                  <a:gd name="T3" fmla="*/ 46 h 73"/>
                  <a:gd name="T4" fmla="*/ 6 w 27"/>
                  <a:gd name="T5" fmla="*/ 44 h 73"/>
                  <a:gd name="T6" fmla="*/ 5 w 27"/>
                  <a:gd name="T7" fmla="*/ 42 h 73"/>
                  <a:gd name="T8" fmla="*/ 4 w 27"/>
                  <a:gd name="T9" fmla="*/ 37 h 73"/>
                  <a:gd name="T10" fmla="*/ 5 w 27"/>
                  <a:gd name="T11" fmla="*/ 32 h 73"/>
                  <a:gd name="T12" fmla="*/ 6 w 27"/>
                  <a:gd name="T13" fmla="*/ 24 h 73"/>
                  <a:gd name="T14" fmla="*/ 10 w 27"/>
                  <a:gd name="T15" fmla="*/ 14 h 73"/>
                  <a:gd name="T16" fmla="*/ 17 w 27"/>
                  <a:gd name="T17" fmla="*/ 3 h 73"/>
                  <a:gd name="T18" fmla="*/ 13 w 27"/>
                  <a:gd name="T19" fmla="*/ 0 h 73"/>
                  <a:gd name="T20" fmla="*/ 6 w 27"/>
                  <a:gd name="T21" fmla="*/ 12 h 73"/>
                  <a:gd name="T22" fmla="*/ 3 w 27"/>
                  <a:gd name="T23" fmla="*/ 22 h 73"/>
                  <a:gd name="T24" fmla="*/ 1 w 27"/>
                  <a:gd name="T25" fmla="*/ 31 h 73"/>
                  <a:gd name="T26" fmla="*/ 0 w 27"/>
                  <a:gd name="T27" fmla="*/ 37 h 73"/>
                  <a:gd name="T28" fmla="*/ 1 w 27"/>
                  <a:gd name="T29" fmla="*/ 42 h 73"/>
                  <a:gd name="T30" fmla="*/ 1 w 27"/>
                  <a:gd name="T31" fmla="*/ 46 h 73"/>
                  <a:gd name="T32" fmla="*/ 3 w 27"/>
                  <a:gd name="T33" fmla="*/ 47 h 73"/>
                  <a:gd name="T34" fmla="*/ 4 w 27"/>
                  <a:gd name="T35" fmla="*/ 49 h 73"/>
                  <a:gd name="T36" fmla="*/ 6 w 27"/>
                  <a:gd name="T37" fmla="*/ 46 h 7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7" h="73">
                    <a:moveTo>
                      <a:pt x="10" y="68"/>
                    </a:moveTo>
                    <a:lnTo>
                      <a:pt x="10" y="68"/>
                    </a:lnTo>
                    <a:lnTo>
                      <a:pt x="9" y="66"/>
                    </a:lnTo>
                    <a:lnTo>
                      <a:pt x="8" y="62"/>
                    </a:lnTo>
                    <a:lnTo>
                      <a:pt x="7" y="55"/>
                    </a:lnTo>
                    <a:lnTo>
                      <a:pt x="8" y="47"/>
                    </a:lnTo>
                    <a:lnTo>
                      <a:pt x="10" y="36"/>
                    </a:lnTo>
                    <a:lnTo>
                      <a:pt x="16" y="21"/>
                    </a:lnTo>
                    <a:lnTo>
                      <a:pt x="27" y="5"/>
                    </a:lnTo>
                    <a:lnTo>
                      <a:pt x="21" y="0"/>
                    </a:lnTo>
                    <a:lnTo>
                      <a:pt x="10" y="18"/>
                    </a:lnTo>
                    <a:lnTo>
                      <a:pt x="5" y="33"/>
                    </a:lnTo>
                    <a:lnTo>
                      <a:pt x="1" y="46"/>
                    </a:lnTo>
                    <a:lnTo>
                      <a:pt x="0" y="55"/>
                    </a:lnTo>
                    <a:lnTo>
                      <a:pt x="1" y="62"/>
                    </a:lnTo>
                    <a:lnTo>
                      <a:pt x="2" y="68"/>
                    </a:lnTo>
                    <a:lnTo>
                      <a:pt x="5" y="70"/>
                    </a:lnTo>
                    <a:lnTo>
                      <a:pt x="6" y="73"/>
                    </a:lnTo>
                    <a:lnTo>
                      <a:pt x="1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44" name="Freeform 157">
                <a:extLst>
                  <a:ext uri="{FF2B5EF4-FFF2-40B4-BE49-F238E27FC236}">
                    <a16:creationId xmlns:a16="http://schemas.microsoft.com/office/drawing/2014/main" id="{D95FF5FA-8DC8-35F2-3406-847188F99C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3" y="1357"/>
                <a:ext cx="18" cy="47"/>
              </a:xfrm>
              <a:custGeom>
                <a:avLst/>
                <a:gdLst>
                  <a:gd name="T0" fmla="*/ 15 w 27"/>
                  <a:gd name="T1" fmla="*/ 47 h 72"/>
                  <a:gd name="T2" fmla="*/ 15 w 27"/>
                  <a:gd name="T3" fmla="*/ 46 h 72"/>
                  <a:gd name="T4" fmla="*/ 16 w 27"/>
                  <a:gd name="T5" fmla="*/ 44 h 72"/>
                  <a:gd name="T6" fmla="*/ 17 w 27"/>
                  <a:gd name="T7" fmla="*/ 41 h 72"/>
                  <a:gd name="T8" fmla="*/ 18 w 27"/>
                  <a:gd name="T9" fmla="*/ 37 h 72"/>
                  <a:gd name="T10" fmla="*/ 17 w 27"/>
                  <a:gd name="T11" fmla="*/ 30 h 72"/>
                  <a:gd name="T12" fmla="*/ 15 w 27"/>
                  <a:gd name="T13" fmla="*/ 22 h 72"/>
                  <a:gd name="T14" fmla="*/ 11 w 27"/>
                  <a:gd name="T15" fmla="*/ 12 h 72"/>
                  <a:gd name="T16" fmla="*/ 4 w 27"/>
                  <a:gd name="T17" fmla="*/ 0 h 72"/>
                  <a:gd name="T18" fmla="*/ 0 w 27"/>
                  <a:gd name="T19" fmla="*/ 3 h 72"/>
                  <a:gd name="T20" fmla="*/ 7 w 27"/>
                  <a:gd name="T21" fmla="*/ 14 h 72"/>
                  <a:gd name="T22" fmla="*/ 11 w 27"/>
                  <a:gd name="T23" fmla="*/ 23 h 72"/>
                  <a:gd name="T24" fmla="*/ 12 w 27"/>
                  <a:gd name="T25" fmla="*/ 30 h 72"/>
                  <a:gd name="T26" fmla="*/ 13 w 27"/>
                  <a:gd name="T27" fmla="*/ 37 h 72"/>
                  <a:gd name="T28" fmla="*/ 13 w 27"/>
                  <a:gd name="T29" fmla="*/ 40 h 72"/>
                  <a:gd name="T30" fmla="*/ 12 w 27"/>
                  <a:gd name="T31" fmla="*/ 42 h 72"/>
                  <a:gd name="T32" fmla="*/ 11 w 27"/>
                  <a:gd name="T33" fmla="*/ 44 h 72"/>
                  <a:gd name="T34" fmla="*/ 11 w 27"/>
                  <a:gd name="T35" fmla="*/ 44 h 72"/>
                  <a:gd name="T36" fmla="*/ 15 w 27"/>
                  <a:gd name="T37" fmla="*/ 47 h 7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7" h="72">
                    <a:moveTo>
                      <a:pt x="22" y="72"/>
                    </a:moveTo>
                    <a:lnTo>
                      <a:pt x="23" y="71"/>
                    </a:lnTo>
                    <a:lnTo>
                      <a:pt x="24" y="68"/>
                    </a:lnTo>
                    <a:lnTo>
                      <a:pt x="25" y="63"/>
                    </a:lnTo>
                    <a:lnTo>
                      <a:pt x="27" y="56"/>
                    </a:lnTo>
                    <a:lnTo>
                      <a:pt x="25" y="46"/>
                    </a:lnTo>
                    <a:lnTo>
                      <a:pt x="23" y="34"/>
                    </a:lnTo>
                    <a:lnTo>
                      <a:pt x="16" y="19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10" y="21"/>
                    </a:lnTo>
                    <a:lnTo>
                      <a:pt x="16" y="35"/>
                    </a:lnTo>
                    <a:lnTo>
                      <a:pt x="18" y="46"/>
                    </a:lnTo>
                    <a:lnTo>
                      <a:pt x="20" y="56"/>
                    </a:lnTo>
                    <a:lnTo>
                      <a:pt x="20" y="61"/>
                    </a:lnTo>
                    <a:lnTo>
                      <a:pt x="18" y="65"/>
                    </a:lnTo>
                    <a:lnTo>
                      <a:pt x="17" y="67"/>
                    </a:lnTo>
                    <a:lnTo>
                      <a:pt x="22" y="7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45" name="Freeform 158">
                <a:extLst>
                  <a:ext uri="{FF2B5EF4-FFF2-40B4-BE49-F238E27FC236}">
                    <a16:creationId xmlns:a16="http://schemas.microsoft.com/office/drawing/2014/main" id="{2968AADD-65E9-DA47-C96A-E061493ED5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5" y="1348"/>
                <a:ext cx="6" cy="24"/>
              </a:xfrm>
              <a:custGeom>
                <a:avLst/>
                <a:gdLst>
                  <a:gd name="T0" fmla="*/ 2 w 10"/>
                  <a:gd name="T1" fmla="*/ 19 h 37"/>
                  <a:gd name="T2" fmla="*/ 4 w 10"/>
                  <a:gd name="T3" fmla="*/ 22 h 37"/>
                  <a:gd name="T4" fmla="*/ 6 w 10"/>
                  <a:gd name="T5" fmla="*/ 0 h 37"/>
                  <a:gd name="T6" fmla="*/ 2 w 10"/>
                  <a:gd name="T7" fmla="*/ 0 h 37"/>
                  <a:gd name="T8" fmla="*/ 0 w 10"/>
                  <a:gd name="T9" fmla="*/ 21 h 37"/>
                  <a:gd name="T10" fmla="*/ 2 w 10"/>
                  <a:gd name="T11" fmla="*/ 24 h 37"/>
                  <a:gd name="T12" fmla="*/ 0 w 10"/>
                  <a:gd name="T13" fmla="*/ 21 h 37"/>
                  <a:gd name="T14" fmla="*/ 0 w 10"/>
                  <a:gd name="T15" fmla="*/ 23 h 37"/>
                  <a:gd name="T16" fmla="*/ 2 w 10"/>
                  <a:gd name="T17" fmla="*/ 24 h 37"/>
                  <a:gd name="T18" fmla="*/ 2 w 10"/>
                  <a:gd name="T19" fmla="*/ 19 h 3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0" h="37">
                    <a:moveTo>
                      <a:pt x="4" y="30"/>
                    </a:moveTo>
                    <a:lnTo>
                      <a:pt x="6" y="34"/>
                    </a:lnTo>
                    <a:lnTo>
                      <a:pt x="10" y="0"/>
                    </a:lnTo>
                    <a:lnTo>
                      <a:pt x="4" y="0"/>
                    </a:lnTo>
                    <a:lnTo>
                      <a:pt x="0" y="33"/>
                    </a:lnTo>
                    <a:lnTo>
                      <a:pt x="3" y="37"/>
                    </a:lnTo>
                    <a:lnTo>
                      <a:pt x="0" y="33"/>
                    </a:lnTo>
                    <a:lnTo>
                      <a:pt x="0" y="36"/>
                    </a:lnTo>
                    <a:lnTo>
                      <a:pt x="3" y="37"/>
                    </a:lnTo>
                    <a:lnTo>
                      <a:pt x="4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46" name="Freeform 159">
                <a:extLst>
                  <a:ext uri="{FF2B5EF4-FFF2-40B4-BE49-F238E27FC236}">
                    <a16:creationId xmlns:a16="http://schemas.microsoft.com/office/drawing/2014/main" id="{EEA5EBD0-9391-39A7-C652-14B9D87308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8" y="1357"/>
                <a:ext cx="64" cy="17"/>
              </a:xfrm>
              <a:custGeom>
                <a:avLst/>
                <a:gdLst>
                  <a:gd name="T0" fmla="*/ 59 w 96"/>
                  <a:gd name="T1" fmla="*/ 2 h 26"/>
                  <a:gd name="T2" fmla="*/ 59 w 96"/>
                  <a:gd name="T3" fmla="*/ 0 h 26"/>
                  <a:gd name="T4" fmla="*/ 56 w 96"/>
                  <a:gd name="T5" fmla="*/ 3 h 26"/>
                  <a:gd name="T6" fmla="*/ 53 w 96"/>
                  <a:gd name="T7" fmla="*/ 7 h 26"/>
                  <a:gd name="T8" fmla="*/ 49 w 96"/>
                  <a:gd name="T9" fmla="*/ 9 h 26"/>
                  <a:gd name="T10" fmla="*/ 45 w 96"/>
                  <a:gd name="T11" fmla="*/ 10 h 26"/>
                  <a:gd name="T12" fmla="*/ 39 w 96"/>
                  <a:gd name="T13" fmla="*/ 10 h 26"/>
                  <a:gd name="T14" fmla="*/ 35 w 96"/>
                  <a:gd name="T15" fmla="*/ 12 h 26"/>
                  <a:gd name="T16" fmla="*/ 29 w 96"/>
                  <a:gd name="T17" fmla="*/ 12 h 26"/>
                  <a:gd name="T18" fmla="*/ 25 w 96"/>
                  <a:gd name="T19" fmla="*/ 13 h 26"/>
                  <a:gd name="T20" fmla="*/ 20 w 96"/>
                  <a:gd name="T21" fmla="*/ 13 h 26"/>
                  <a:gd name="T22" fmla="*/ 15 w 96"/>
                  <a:gd name="T23" fmla="*/ 12 h 26"/>
                  <a:gd name="T24" fmla="*/ 11 w 96"/>
                  <a:gd name="T25" fmla="*/ 12 h 26"/>
                  <a:gd name="T26" fmla="*/ 8 w 96"/>
                  <a:gd name="T27" fmla="*/ 12 h 26"/>
                  <a:gd name="T28" fmla="*/ 5 w 96"/>
                  <a:gd name="T29" fmla="*/ 12 h 26"/>
                  <a:gd name="T30" fmla="*/ 2 w 96"/>
                  <a:gd name="T31" fmla="*/ 10 h 26"/>
                  <a:gd name="T32" fmla="*/ 1 w 96"/>
                  <a:gd name="T33" fmla="*/ 10 h 26"/>
                  <a:gd name="T34" fmla="*/ 1 w 96"/>
                  <a:gd name="T35" fmla="*/ 10 h 26"/>
                  <a:gd name="T36" fmla="*/ 0 w 96"/>
                  <a:gd name="T37" fmla="*/ 15 h 26"/>
                  <a:gd name="T38" fmla="*/ 1 w 96"/>
                  <a:gd name="T39" fmla="*/ 15 h 26"/>
                  <a:gd name="T40" fmla="*/ 1 w 96"/>
                  <a:gd name="T41" fmla="*/ 15 h 26"/>
                  <a:gd name="T42" fmla="*/ 4 w 96"/>
                  <a:gd name="T43" fmla="*/ 15 h 26"/>
                  <a:gd name="T44" fmla="*/ 7 w 96"/>
                  <a:gd name="T45" fmla="*/ 16 h 26"/>
                  <a:gd name="T46" fmla="*/ 11 w 96"/>
                  <a:gd name="T47" fmla="*/ 17 h 26"/>
                  <a:gd name="T48" fmla="*/ 15 w 96"/>
                  <a:gd name="T49" fmla="*/ 17 h 26"/>
                  <a:gd name="T50" fmla="*/ 20 w 96"/>
                  <a:gd name="T51" fmla="*/ 17 h 26"/>
                  <a:gd name="T52" fmla="*/ 25 w 96"/>
                  <a:gd name="T53" fmla="*/ 17 h 26"/>
                  <a:gd name="T54" fmla="*/ 30 w 96"/>
                  <a:gd name="T55" fmla="*/ 17 h 26"/>
                  <a:gd name="T56" fmla="*/ 35 w 96"/>
                  <a:gd name="T57" fmla="*/ 16 h 26"/>
                  <a:gd name="T58" fmla="*/ 40 w 96"/>
                  <a:gd name="T59" fmla="*/ 15 h 26"/>
                  <a:gd name="T60" fmla="*/ 45 w 96"/>
                  <a:gd name="T61" fmla="*/ 14 h 26"/>
                  <a:gd name="T62" fmla="*/ 51 w 96"/>
                  <a:gd name="T63" fmla="*/ 12 h 26"/>
                  <a:gd name="T64" fmla="*/ 55 w 96"/>
                  <a:gd name="T65" fmla="*/ 9 h 26"/>
                  <a:gd name="T66" fmla="*/ 59 w 96"/>
                  <a:gd name="T67" fmla="*/ 7 h 26"/>
                  <a:gd name="T68" fmla="*/ 63 w 96"/>
                  <a:gd name="T69" fmla="*/ 3 h 26"/>
                  <a:gd name="T70" fmla="*/ 63 w 96"/>
                  <a:gd name="T71" fmla="*/ 1 h 26"/>
                  <a:gd name="T72" fmla="*/ 63 w 96"/>
                  <a:gd name="T73" fmla="*/ 3 h 26"/>
                  <a:gd name="T74" fmla="*/ 64 w 96"/>
                  <a:gd name="T75" fmla="*/ 2 h 26"/>
                  <a:gd name="T76" fmla="*/ 63 w 96"/>
                  <a:gd name="T77" fmla="*/ 1 h 26"/>
                  <a:gd name="T78" fmla="*/ 59 w 96"/>
                  <a:gd name="T79" fmla="*/ 2 h 2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96" h="26">
                    <a:moveTo>
                      <a:pt x="89" y="3"/>
                    </a:moveTo>
                    <a:lnTo>
                      <a:pt x="89" y="0"/>
                    </a:lnTo>
                    <a:lnTo>
                      <a:pt x="84" y="5"/>
                    </a:lnTo>
                    <a:lnTo>
                      <a:pt x="80" y="10"/>
                    </a:lnTo>
                    <a:lnTo>
                      <a:pt x="73" y="13"/>
                    </a:lnTo>
                    <a:lnTo>
                      <a:pt x="67" y="15"/>
                    </a:lnTo>
                    <a:lnTo>
                      <a:pt x="59" y="16"/>
                    </a:lnTo>
                    <a:lnTo>
                      <a:pt x="52" y="19"/>
                    </a:lnTo>
                    <a:lnTo>
                      <a:pt x="44" y="19"/>
                    </a:lnTo>
                    <a:lnTo>
                      <a:pt x="37" y="20"/>
                    </a:lnTo>
                    <a:lnTo>
                      <a:pt x="30" y="20"/>
                    </a:lnTo>
                    <a:lnTo>
                      <a:pt x="23" y="19"/>
                    </a:lnTo>
                    <a:lnTo>
                      <a:pt x="17" y="19"/>
                    </a:lnTo>
                    <a:lnTo>
                      <a:pt x="12" y="19"/>
                    </a:lnTo>
                    <a:lnTo>
                      <a:pt x="7" y="18"/>
                    </a:lnTo>
                    <a:lnTo>
                      <a:pt x="3" y="16"/>
                    </a:lnTo>
                    <a:lnTo>
                      <a:pt x="1" y="16"/>
                    </a:lnTo>
                    <a:lnTo>
                      <a:pt x="0" y="23"/>
                    </a:lnTo>
                    <a:lnTo>
                      <a:pt x="1" y="23"/>
                    </a:lnTo>
                    <a:lnTo>
                      <a:pt x="2" y="23"/>
                    </a:lnTo>
                    <a:lnTo>
                      <a:pt x="6" y="23"/>
                    </a:lnTo>
                    <a:lnTo>
                      <a:pt x="10" y="24"/>
                    </a:lnTo>
                    <a:lnTo>
                      <a:pt x="16" y="26"/>
                    </a:lnTo>
                    <a:lnTo>
                      <a:pt x="23" y="26"/>
                    </a:lnTo>
                    <a:lnTo>
                      <a:pt x="30" y="26"/>
                    </a:lnTo>
                    <a:lnTo>
                      <a:pt x="37" y="26"/>
                    </a:lnTo>
                    <a:lnTo>
                      <a:pt x="45" y="26"/>
                    </a:lnTo>
                    <a:lnTo>
                      <a:pt x="53" y="24"/>
                    </a:lnTo>
                    <a:lnTo>
                      <a:pt x="60" y="23"/>
                    </a:lnTo>
                    <a:lnTo>
                      <a:pt x="68" y="21"/>
                    </a:lnTo>
                    <a:lnTo>
                      <a:pt x="76" y="19"/>
                    </a:lnTo>
                    <a:lnTo>
                      <a:pt x="83" y="14"/>
                    </a:lnTo>
                    <a:lnTo>
                      <a:pt x="89" y="10"/>
                    </a:lnTo>
                    <a:lnTo>
                      <a:pt x="95" y="4"/>
                    </a:lnTo>
                    <a:lnTo>
                      <a:pt x="95" y="1"/>
                    </a:lnTo>
                    <a:lnTo>
                      <a:pt x="95" y="4"/>
                    </a:lnTo>
                    <a:lnTo>
                      <a:pt x="96" y="3"/>
                    </a:lnTo>
                    <a:lnTo>
                      <a:pt x="95" y="1"/>
                    </a:lnTo>
                    <a:lnTo>
                      <a:pt x="89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47" name="Freeform 160">
                <a:extLst>
                  <a:ext uri="{FF2B5EF4-FFF2-40B4-BE49-F238E27FC236}">
                    <a16:creationId xmlns:a16="http://schemas.microsoft.com/office/drawing/2014/main" id="{CB551516-B195-3464-1666-B2A524890F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8" y="1337"/>
                <a:ext cx="12" cy="22"/>
              </a:xfrm>
              <a:custGeom>
                <a:avLst/>
                <a:gdLst>
                  <a:gd name="T0" fmla="*/ 3 w 19"/>
                  <a:gd name="T1" fmla="*/ 0 h 33"/>
                  <a:gd name="T2" fmla="*/ 0 w 19"/>
                  <a:gd name="T3" fmla="*/ 1 h 33"/>
                  <a:gd name="T4" fmla="*/ 8 w 19"/>
                  <a:gd name="T5" fmla="*/ 22 h 33"/>
                  <a:gd name="T6" fmla="*/ 12 w 19"/>
                  <a:gd name="T7" fmla="*/ 21 h 33"/>
                  <a:gd name="T8" fmla="*/ 4 w 19"/>
                  <a:gd name="T9" fmla="*/ 0 h 33"/>
                  <a:gd name="T10" fmla="*/ 3 w 19"/>
                  <a:gd name="T11" fmla="*/ 0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9" h="33">
                    <a:moveTo>
                      <a:pt x="4" y="0"/>
                    </a:moveTo>
                    <a:lnTo>
                      <a:pt x="0" y="2"/>
                    </a:lnTo>
                    <a:lnTo>
                      <a:pt x="13" y="33"/>
                    </a:lnTo>
                    <a:lnTo>
                      <a:pt x="19" y="31"/>
                    </a:lnTo>
                    <a:lnTo>
                      <a:pt x="7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48" name="Freeform 161">
                <a:extLst>
                  <a:ext uri="{FF2B5EF4-FFF2-40B4-BE49-F238E27FC236}">
                    <a16:creationId xmlns:a16="http://schemas.microsoft.com/office/drawing/2014/main" id="{D0FDF1CF-06DC-2FCA-DA86-EF0C1169CA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8" y="1476"/>
                <a:ext cx="129" cy="145"/>
              </a:xfrm>
              <a:custGeom>
                <a:avLst/>
                <a:gdLst>
                  <a:gd name="T0" fmla="*/ 25 w 194"/>
                  <a:gd name="T1" fmla="*/ 0 h 213"/>
                  <a:gd name="T2" fmla="*/ 27 w 194"/>
                  <a:gd name="T3" fmla="*/ 1 h 213"/>
                  <a:gd name="T4" fmla="*/ 28 w 194"/>
                  <a:gd name="T5" fmla="*/ 3 h 213"/>
                  <a:gd name="T6" fmla="*/ 31 w 194"/>
                  <a:gd name="T7" fmla="*/ 6 h 213"/>
                  <a:gd name="T8" fmla="*/ 35 w 194"/>
                  <a:gd name="T9" fmla="*/ 11 h 213"/>
                  <a:gd name="T10" fmla="*/ 39 w 194"/>
                  <a:gd name="T11" fmla="*/ 16 h 213"/>
                  <a:gd name="T12" fmla="*/ 45 w 194"/>
                  <a:gd name="T13" fmla="*/ 22 h 213"/>
                  <a:gd name="T14" fmla="*/ 52 w 194"/>
                  <a:gd name="T15" fmla="*/ 28 h 213"/>
                  <a:gd name="T16" fmla="*/ 59 w 194"/>
                  <a:gd name="T17" fmla="*/ 34 h 213"/>
                  <a:gd name="T18" fmla="*/ 66 w 194"/>
                  <a:gd name="T19" fmla="*/ 41 h 213"/>
                  <a:gd name="T20" fmla="*/ 74 w 194"/>
                  <a:gd name="T21" fmla="*/ 47 h 213"/>
                  <a:gd name="T22" fmla="*/ 82 w 194"/>
                  <a:gd name="T23" fmla="*/ 52 h 213"/>
                  <a:gd name="T24" fmla="*/ 91 w 194"/>
                  <a:gd name="T25" fmla="*/ 57 h 213"/>
                  <a:gd name="T26" fmla="*/ 100 w 194"/>
                  <a:gd name="T27" fmla="*/ 61 h 213"/>
                  <a:gd name="T28" fmla="*/ 110 w 194"/>
                  <a:gd name="T29" fmla="*/ 63 h 213"/>
                  <a:gd name="T30" fmla="*/ 119 w 194"/>
                  <a:gd name="T31" fmla="*/ 65 h 213"/>
                  <a:gd name="T32" fmla="*/ 129 w 194"/>
                  <a:gd name="T33" fmla="*/ 65 h 213"/>
                  <a:gd name="T34" fmla="*/ 128 w 194"/>
                  <a:gd name="T35" fmla="*/ 64 h 213"/>
                  <a:gd name="T36" fmla="*/ 128 w 194"/>
                  <a:gd name="T37" fmla="*/ 64 h 213"/>
                  <a:gd name="T38" fmla="*/ 126 w 194"/>
                  <a:gd name="T39" fmla="*/ 63 h 213"/>
                  <a:gd name="T40" fmla="*/ 124 w 194"/>
                  <a:gd name="T41" fmla="*/ 63 h 213"/>
                  <a:gd name="T42" fmla="*/ 120 w 194"/>
                  <a:gd name="T43" fmla="*/ 64 h 213"/>
                  <a:gd name="T44" fmla="*/ 117 w 194"/>
                  <a:gd name="T45" fmla="*/ 67 h 213"/>
                  <a:gd name="T46" fmla="*/ 113 w 194"/>
                  <a:gd name="T47" fmla="*/ 71 h 213"/>
                  <a:gd name="T48" fmla="*/ 108 w 194"/>
                  <a:gd name="T49" fmla="*/ 78 h 213"/>
                  <a:gd name="T50" fmla="*/ 104 w 194"/>
                  <a:gd name="T51" fmla="*/ 84 h 213"/>
                  <a:gd name="T52" fmla="*/ 101 w 194"/>
                  <a:gd name="T53" fmla="*/ 89 h 213"/>
                  <a:gd name="T54" fmla="*/ 98 w 194"/>
                  <a:gd name="T55" fmla="*/ 94 h 213"/>
                  <a:gd name="T56" fmla="*/ 95 w 194"/>
                  <a:gd name="T57" fmla="*/ 99 h 213"/>
                  <a:gd name="T58" fmla="*/ 93 w 194"/>
                  <a:gd name="T59" fmla="*/ 104 h 213"/>
                  <a:gd name="T60" fmla="*/ 90 w 194"/>
                  <a:gd name="T61" fmla="*/ 110 h 213"/>
                  <a:gd name="T62" fmla="*/ 88 w 194"/>
                  <a:gd name="T63" fmla="*/ 114 h 213"/>
                  <a:gd name="T64" fmla="*/ 86 w 194"/>
                  <a:gd name="T65" fmla="*/ 118 h 213"/>
                  <a:gd name="T66" fmla="*/ 84 w 194"/>
                  <a:gd name="T67" fmla="*/ 123 h 213"/>
                  <a:gd name="T68" fmla="*/ 82 w 194"/>
                  <a:gd name="T69" fmla="*/ 127 h 213"/>
                  <a:gd name="T70" fmla="*/ 80 w 194"/>
                  <a:gd name="T71" fmla="*/ 130 h 213"/>
                  <a:gd name="T72" fmla="*/ 80 w 194"/>
                  <a:gd name="T73" fmla="*/ 134 h 213"/>
                  <a:gd name="T74" fmla="*/ 79 w 194"/>
                  <a:gd name="T75" fmla="*/ 137 h 213"/>
                  <a:gd name="T76" fmla="*/ 78 w 194"/>
                  <a:gd name="T77" fmla="*/ 140 h 213"/>
                  <a:gd name="T78" fmla="*/ 78 w 194"/>
                  <a:gd name="T79" fmla="*/ 142 h 213"/>
                  <a:gd name="T80" fmla="*/ 78 w 194"/>
                  <a:gd name="T81" fmla="*/ 145 h 213"/>
                  <a:gd name="T82" fmla="*/ 67 w 194"/>
                  <a:gd name="T83" fmla="*/ 135 h 213"/>
                  <a:gd name="T84" fmla="*/ 57 w 194"/>
                  <a:gd name="T85" fmla="*/ 127 h 213"/>
                  <a:gd name="T86" fmla="*/ 48 w 194"/>
                  <a:gd name="T87" fmla="*/ 118 h 213"/>
                  <a:gd name="T88" fmla="*/ 40 w 194"/>
                  <a:gd name="T89" fmla="*/ 109 h 213"/>
                  <a:gd name="T90" fmla="*/ 33 w 194"/>
                  <a:gd name="T91" fmla="*/ 100 h 213"/>
                  <a:gd name="T92" fmla="*/ 27 w 194"/>
                  <a:gd name="T93" fmla="*/ 92 h 213"/>
                  <a:gd name="T94" fmla="*/ 21 w 194"/>
                  <a:gd name="T95" fmla="*/ 84 h 213"/>
                  <a:gd name="T96" fmla="*/ 17 w 194"/>
                  <a:gd name="T97" fmla="*/ 77 h 213"/>
                  <a:gd name="T98" fmla="*/ 12 w 194"/>
                  <a:gd name="T99" fmla="*/ 70 h 213"/>
                  <a:gd name="T100" fmla="*/ 9 w 194"/>
                  <a:gd name="T101" fmla="*/ 64 h 213"/>
                  <a:gd name="T102" fmla="*/ 5 w 194"/>
                  <a:gd name="T103" fmla="*/ 59 h 213"/>
                  <a:gd name="T104" fmla="*/ 4 w 194"/>
                  <a:gd name="T105" fmla="*/ 54 h 213"/>
                  <a:gd name="T106" fmla="*/ 2 w 194"/>
                  <a:gd name="T107" fmla="*/ 51 h 213"/>
                  <a:gd name="T108" fmla="*/ 1 w 194"/>
                  <a:gd name="T109" fmla="*/ 48 h 213"/>
                  <a:gd name="T110" fmla="*/ 0 w 194"/>
                  <a:gd name="T111" fmla="*/ 46 h 213"/>
                  <a:gd name="T112" fmla="*/ 0 w 194"/>
                  <a:gd name="T113" fmla="*/ 46 h 213"/>
                  <a:gd name="T114" fmla="*/ 25 w 194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94" h="213">
                    <a:moveTo>
                      <a:pt x="38" y="0"/>
                    </a:moveTo>
                    <a:lnTo>
                      <a:pt x="40" y="1"/>
                    </a:lnTo>
                    <a:lnTo>
                      <a:pt x="42" y="4"/>
                    </a:lnTo>
                    <a:lnTo>
                      <a:pt x="46" y="9"/>
                    </a:lnTo>
                    <a:lnTo>
                      <a:pt x="52" y="16"/>
                    </a:lnTo>
                    <a:lnTo>
                      <a:pt x="59" y="23"/>
                    </a:lnTo>
                    <a:lnTo>
                      <a:pt x="67" y="32"/>
                    </a:lnTo>
                    <a:lnTo>
                      <a:pt x="78" y="41"/>
                    </a:lnTo>
                    <a:lnTo>
                      <a:pt x="88" y="50"/>
                    </a:lnTo>
                    <a:lnTo>
                      <a:pt x="99" y="60"/>
                    </a:lnTo>
                    <a:lnTo>
                      <a:pt x="111" y="69"/>
                    </a:lnTo>
                    <a:lnTo>
                      <a:pt x="124" y="76"/>
                    </a:lnTo>
                    <a:lnTo>
                      <a:pt x="137" y="84"/>
                    </a:lnTo>
                    <a:lnTo>
                      <a:pt x="151" y="90"/>
                    </a:lnTo>
                    <a:lnTo>
                      <a:pt x="165" y="93"/>
                    </a:lnTo>
                    <a:lnTo>
                      <a:pt x="179" y="95"/>
                    </a:lnTo>
                    <a:lnTo>
                      <a:pt x="194" y="95"/>
                    </a:lnTo>
                    <a:lnTo>
                      <a:pt x="193" y="94"/>
                    </a:lnTo>
                    <a:lnTo>
                      <a:pt x="192" y="94"/>
                    </a:lnTo>
                    <a:lnTo>
                      <a:pt x="189" y="93"/>
                    </a:lnTo>
                    <a:lnTo>
                      <a:pt x="186" y="93"/>
                    </a:lnTo>
                    <a:lnTo>
                      <a:pt x="181" y="94"/>
                    </a:lnTo>
                    <a:lnTo>
                      <a:pt x="176" y="99"/>
                    </a:lnTo>
                    <a:lnTo>
                      <a:pt x="170" y="105"/>
                    </a:lnTo>
                    <a:lnTo>
                      <a:pt x="163" y="115"/>
                    </a:lnTo>
                    <a:lnTo>
                      <a:pt x="157" y="123"/>
                    </a:lnTo>
                    <a:lnTo>
                      <a:pt x="152" y="131"/>
                    </a:lnTo>
                    <a:lnTo>
                      <a:pt x="148" y="138"/>
                    </a:lnTo>
                    <a:lnTo>
                      <a:pt x="143" y="146"/>
                    </a:lnTo>
                    <a:lnTo>
                      <a:pt x="140" y="153"/>
                    </a:lnTo>
                    <a:lnTo>
                      <a:pt x="135" y="161"/>
                    </a:lnTo>
                    <a:lnTo>
                      <a:pt x="132" y="168"/>
                    </a:lnTo>
                    <a:lnTo>
                      <a:pt x="129" y="174"/>
                    </a:lnTo>
                    <a:lnTo>
                      <a:pt x="126" y="181"/>
                    </a:lnTo>
                    <a:lnTo>
                      <a:pt x="124" y="186"/>
                    </a:lnTo>
                    <a:lnTo>
                      <a:pt x="121" y="191"/>
                    </a:lnTo>
                    <a:lnTo>
                      <a:pt x="120" y="197"/>
                    </a:lnTo>
                    <a:lnTo>
                      <a:pt x="119" y="201"/>
                    </a:lnTo>
                    <a:lnTo>
                      <a:pt x="118" y="206"/>
                    </a:lnTo>
                    <a:lnTo>
                      <a:pt x="117" y="209"/>
                    </a:lnTo>
                    <a:lnTo>
                      <a:pt x="117" y="213"/>
                    </a:lnTo>
                    <a:lnTo>
                      <a:pt x="101" y="199"/>
                    </a:lnTo>
                    <a:lnTo>
                      <a:pt x="86" y="186"/>
                    </a:lnTo>
                    <a:lnTo>
                      <a:pt x="72" y="173"/>
                    </a:lnTo>
                    <a:lnTo>
                      <a:pt x="60" y="160"/>
                    </a:lnTo>
                    <a:lnTo>
                      <a:pt x="50" y="147"/>
                    </a:lnTo>
                    <a:lnTo>
                      <a:pt x="40" y="135"/>
                    </a:lnTo>
                    <a:lnTo>
                      <a:pt x="31" y="123"/>
                    </a:lnTo>
                    <a:lnTo>
                      <a:pt x="25" y="113"/>
                    </a:lnTo>
                    <a:lnTo>
                      <a:pt x="18" y="103"/>
                    </a:lnTo>
                    <a:lnTo>
                      <a:pt x="13" y="94"/>
                    </a:lnTo>
                    <a:lnTo>
                      <a:pt x="8" y="86"/>
                    </a:lnTo>
                    <a:lnTo>
                      <a:pt x="6" y="80"/>
                    </a:lnTo>
                    <a:lnTo>
                      <a:pt x="3" y="75"/>
                    </a:lnTo>
                    <a:lnTo>
                      <a:pt x="2" y="70"/>
                    </a:lnTo>
                    <a:lnTo>
                      <a:pt x="0" y="68"/>
                    </a:lnTo>
                    <a:lnTo>
                      <a:pt x="0" y="67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49" name="Freeform 162">
                <a:extLst>
                  <a:ext uri="{FF2B5EF4-FFF2-40B4-BE49-F238E27FC236}">
                    <a16:creationId xmlns:a16="http://schemas.microsoft.com/office/drawing/2014/main" id="{1088F808-792E-F168-78D2-1B66505893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2" y="1475"/>
                <a:ext cx="110" cy="69"/>
              </a:xfrm>
              <a:custGeom>
                <a:avLst/>
                <a:gdLst>
                  <a:gd name="T0" fmla="*/ 104 w 165"/>
                  <a:gd name="T1" fmla="*/ 68 h 102"/>
                  <a:gd name="T2" fmla="*/ 105 w 165"/>
                  <a:gd name="T3" fmla="*/ 64 h 102"/>
                  <a:gd name="T4" fmla="*/ 95 w 165"/>
                  <a:gd name="T5" fmla="*/ 64 h 102"/>
                  <a:gd name="T6" fmla="*/ 86 w 165"/>
                  <a:gd name="T7" fmla="*/ 63 h 102"/>
                  <a:gd name="T8" fmla="*/ 77 w 165"/>
                  <a:gd name="T9" fmla="*/ 60 h 102"/>
                  <a:gd name="T10" fmla="*/ 69 w 165"/>
                  <a:gd name="T11" fmla="*/ 56 h 102"/>
                  <a:gd name="T12" fmla="*/ 60 w 165"/>
                  <a:gd name="T13" fmla="*/ 51 h 102"/>
                  <a:gd name="T14" fmla="*/ 51 w 165"/>
                  <a:gd name="T15" fmla="*/ 46 h 102"/>
                  <a:gd name="T16" fmla="*/ 43 w 165"/>
                  <a:gd name="T17" fmla="*/ 41 h 102"/>
                  <a:gd name="T18" fmla="*/ 35 w 165"/>
                  <a:gd name="T19" fmla="*/ 35 h 102"/>
                  <a:gd name="T20" fmla="*/ 29 w 165"/>
                  <a:gd name="T21" fmla="*/ 28 h 102"/>
                  <a:gd name="T22" fmla="*/ 23 w 165"/>
                  <a:gd name="T23" fmla="*/ 22 h 102"/>
                  <a:gd name="T24" fmla="*/ 17 w 165"/>
                  <a:gd name="T25" fmla="*/ 16 h 102"/>
                  <a:gd name="T26" fmla="*/ 13 w 165"/>
                  <a:gd name="T27" fmla="*/ 12 h 102"/>
                  <a:gd name="T28" fmla="*/ 9 w 165"/>
                  <a:gd name="T29" fmla="*/ 7 h 102"/>
                  <a:gd name="T30" fmla="*/ 5 w 165"/>
                  <a:gd name="T31" fmla="*/ 3 h 102"/>
                  <a:gd name="T32" fmla="*/ 4 w 165"/>
                  <a:gd name="T33" fmla="*/ 1 h 102"/>
                  <a:gd name="T34" fmla="*/ 3 w 165"/>
                  <a:gd name="T35" fmla="*/ 0 h 102"/>
                  <a:gd name="T36" fmla="*/ 0 w 165"/>
                  <a:gd name="T37" fmla="*/ 3 h 102"/>
                  <a:gd name="T38" fmla="*/ 1 w 165"/>
                  <a:gd name="T39" fmla="*/ 3 h 102"/>
                  <a:gd name="T40" fmla="*/ 3 w 165"/>
                  <a:gd name="T41" fmla="*/ 5 h 102"/>
                  <a:gd name="T42" fmla="*/ 5 w 165"/>
                  <a:gd name="T43" fmla="*/ 9 h 102"/>
                  <a:gd name="T44" fmla="*/ 9 w 165"/>
                  <a:gd name="T45" fmla="*/ 14 h 102"/>
                  <a:gd name="T46" fmla="*/ 14 w 165"/>
                  <a:gd name="T47" fmla="*/ 19 h 102"/>
                  <a:gd name="T48" fmla="*/ 19 w 165"/>
                  <a:gd name="T49" fmla="*/ 25 h 102"/>
                  <a:gd name="T50" fmla="*/ 26 w 165"/>
                  <a:gd name="T51" fmla="*/ 31 h 102"/>
                  <a:gd name="T52" fmla="*/ 33 w 165"/>
                  <a:gd name="T53" fmla="*/ 38 h 102"/>
                  <a:gd name="T54" fmla="*/ 41 w 165"/>
                  <a:gd name="T55" fmla="*/ 44 h 102"/>
                  <a:gd name="T56" fmla="*/ 49 w 165"/>
                  <a:gd name="T57" fmla="*/ 50 h 102"/>
                  <a:gd name="T58" fmla="*/ 58 w 165"/>
                  <a:gd name="T59" fmla="*/ 55 h 102"/>
                  <a:gd name="T60" fmla="*/ 67 w 165"/>
                  <a:gd name="T61" fmla="*/ 60 h 102"/>
                  <a:gd name="T62" fmla="*/ 76 w 165"/>
                  <a:gd name="T63" fmla="*/ 64 h 102"/>
                  <a:gd name="T64" fmla="*/ 86 w 165"/>
                  <a:gd name="T65" fmla="*/ 67 h 102"/>
                  <a:gd name="T66" fmla="*/ 95 w 165"/>
                  <a:gd name="T67" fmla="*/ 69 h 102"/>
                  <a:gd name="T68" fmla="*/ 105 w 165"/>
                  <a:gd name="T69" fmla="*/ 69 h 102"/>
                  <a:gd name="T70" fmla="*/ 107 w 165"/>
                  <a:gd name="T71" fmla="*/ 65 h 102"/>
                  <a:gd name="T72" fmla="*/ 105 w 165"/>
                  <a:gd name="T73" fmla="*/ 69 h 102"/>
                  <a:gd name="T74" fmla="*/ 110 w 165"/>
                  <a:gd name="T75" fmla="*/ 68 h 102"/>
                  <a:gd name="T76" fmla="*/ 107 w 165"/>
                  <a:gd name="T77" fmla="*/ 65 h 102"/>
                  <a:gd name="T78" fmla="*/ 104 w 165"/>
                  <a:gd name="T79" fmla="*/ 68 h 10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65" h="102">
                    <a:moveTo>
                      <a:pt x="156" y="101"/>
                    </a:moveTo>
                    <a:lnTo>
                      <a:pt x="157" y="95"/>
                    </a:lnTo>
                    <a:lnTo>
                      <a:pt x="143" y="95"/>
                    </a:lnTo>
                    <a:lnTo>
                      <a:pt x="129" y="93"/>
                    </a:lnTo>
                    <a:lnTo>
                      <a:pt x="116" y="89"/>
                    </a:lnTo>
                    <a:lnTo>
                      <a:pt x="103" y="83"/>
                    </a:lnTo>
                    <a:lnTo>
                      <a:pt x="90" y="76"/>
                    </a:lnTo>
                    <a:lnTo>
                      <a:pt x="77" y="68"/>
                    </a:lnTo>
                    <a:lnTo>
                      <a:pt x="65" y="60"/>
                    </a:lnTo>
                    <a:lnTo>
                      <a:pt x="53" y="51"/>
                    </a:lnTo>
                    <a:lnTo>
                      <a:pt x="44" y="42"/>
                    </a:lnTo>
                    <a:lnTo>
                      <a:pt x="34" y="33"/>
                    </a:lnTo>
                    <a:lnTo>
                      <a:pt x="25" y="23"/>
                    </a:lnTo>
                    <a:lnTo>
                      <a:pt x="19" y="17"/>
                    </a:lnTo>
                    <a:lnTo>
                      <a:pt x="13" y="10"/>
                    </a:lnTo>
                    <a:lnTo>
                      <a:pt x="8" y="5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4" y="8"/>
                    </a:lnTo>
                    <a:lnTo>
                      <a:pt x="8" y="14"/>
                    </a:lnTo>
                    <a:lnTo>
                      <a:pt x="14" y="21"/>
                    </a:lnTo>
                    <a:lnTo>
                      <a:pt x="21" y="28"/>
                    </a:lnTo>
                    <a:lnTo>
                      <a:pt x="29" y="37"/>
                    </a:lnTo>
                    <a:lnTo>
                      <a:pt x="39" y="46"/>
                    </a:lnTo>
                    <a:lnTo>
                      <a:pt x="50" y="56"/>
                    </a:lnTo>
                    <a:lnTo>
                      <a:pt x="61" y="65"/>
                    </a:lnTo>
                    <a:lnTo>
                      <a:pt x="74" y="74"/>
                    </a:lnTo>
                    <a:lnTo>
                      <a:pt x="87" y="82"/>
                    </a:lnTo>
                    <a:lnTo>
                      <a:pt x="100" y="89"/>
                    </a:lnTo>
                    <a:lnTo>
                      <a:pt x="114" y="95"/>
                    </a:lnTo>
                    <a:lnTo>
                      <a:pt x="129" y="99"/>
                    </a:lnTo>
                    <a:lnTo>
                      <a:pt x="143" y="102"/>
                    </a:lnTo>
                    <a:lnTo>
                      <a:pt x="158" y="102"/>
                    </a:lnTo>
                    <a:lnTo>
                      <a:pt x="160" y="96"/>
                    </a:lnTo>
                    <a:lnTo>
                      <a:pt x="158" y="102"/>
                    </a:lnTo>
                    <a:lnTo>
                      <a:pt x="165" y="101"/>
                    </a:lnTo>
                    <a:lnTo>
                      <a:pt x="160" y="96"/>
                    </a:lnTo>
                    <a:lnTo>
                      <a:pt x="156" y="1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50" name="Freeform 163">
                <a:extLst>
                  <a:ext uri="{FF2B5EF4-FFF2-40B4-BE49-F238E27FC236}">
                    <a16:creationId xmlns:a16="http://schemas.microsoft.com/office/drawing/2014/main" id="{62FF949F-731D-15AF-E2FD-71BFCCC87D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6" y="1537"/>
                <a:ext cx="23" cy="19"/>
              </a:xfrm>
              <a:custGeom>
                <a:avLst/>
                <a:gdLst>
                  <a:gd name="T0" fmla="*/ 4 w 37"/>
                  <a:gd name="T1" fmla="*/ 19 h 26"/>
                  <a:gd name="T2" fmla="*/ 4 w 37"/>
                  <a:gd name="T3" fmla="*/ 19 h 26"/>
                  <a:gd name="T4" fmla="*/ 8 w 37"/>
                  <a:gd name="T5" fmla="*/ 12 h 26"/>
                  <a:gd name="T6" fmla="*/ 12 w 37"/>
                  <a:gd name="T7" fmla="*/ 8 h 26"/>
                  <a:gd name="T8" fmla="*/ 14 w 37"/>
                  <a:gd name="T9" fmla="*/ 6 h 26"/>
                  <a:gd name="T10" fmla="*/ 17 w 37"/>
                  <a:gd name="T11" fmla="*/ 4 h 26"/>
                  <a:gd name="T12" fmla="*/ 18 w 37"/>
                  <a:gd name="T13" fmla="*/ 4 h 26"/>
                  <a:gd name="T14" fmla="*/ 19 w 37"/>
                  <a:gd name="T15" fmla="*/ 4 h 26"/>
                  <a:gd name="T16" fmla="*/ 21 w 37"/>
                  <a:gd name="T17" fmla="*/ 6 h 26"/>
                  <a:gd name="T18" fmla="*/ 21 w 37"/>
                  <a:gd name="T19" fmla="*/ 6 h 26"/>
                  <a:gd name="T20" fmla="*/ 23 w 37"/>
                  <a:gd name="T21" fmla="*/ 2 h 26"/>
                  <a:gd name="T22" fmla="*/ 22 w 37"/>
                  <a:gd name="T23" fmla="*/ 1 h 26"/>
                  <a:gd name="T24" fmla="*/ 21 w 37"/>
                  <a:gd name="T25" fmla="*/ 1 h 26"/>
                  <a:gd name="T26" fmla="*/ 19 w 37"/>
                  <a:gd name="T27" fmla="*/ 0 h 26"/>
                  <a:gd name="T28" fmla="*/ 16 w 37"/>
                  <a:gd name="T29" fmla="*/ 0 h 26"/>
                  <a:gd name="T30" fmla="*/ 12 w 37"/>
                  <a:gd name="T31" fmla="*/ 1 h 26"/>
                  <a:gd name="T32" fmla="*/ 9 w 37"/>
                  <a:gd name="T33" fmla="*/ 4 h 26"/>
                  <a:gd name="T34" fmla="*/ 5 w 37"/>
                  <a:gd name="T35" fmla="*/ 10 h 26"/>
                  <a:gd name="T36" fmla="*/ 0 w 37"/>
                  <a:gd name="T37" fmla="*/ 17 h 26"/>
                  <a:gd name="T38" fmla="*/ 0 w 37"/>
                  <a:gd name="T39" fmla="*/ 17 h 26"/>
                  <a:gd name="T40" fmla="*/ 4 w 37"/>
                  <a:gd name="T41" fmla="*/ 19 h 2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7" h="26">
                    <a:moveTo>
                      <a:pt x="6" y="26"/>
                    </a:moveTo>
                    <a:lnTo>
                      <a:pt x="6" y="26"/>
                    </a:lnTo>
                    <a:lnTo>
                      <a:pt x="13" y="17"/>
                    </a:lnTo>
                    <a:lnTo>
                      <a:pt x="19" y="11"/>
                    </a:lnTo>
                    <a:lnTo>
                      <a:pt x="23" y="8"/>
                    </a:lnTo>
                    <a:lnTo>
                      <a:pt x="27" y="6"/>
                    </a:lnTo>
                    <a:lnTo>
                      <a:pt x="29" y="6"/>
                    </a:lnTo>
                    <a:lnTo>
                      <a:pt x="31" y="6"/>
                    </a:lnTo>
                    <a:lnTo>
                      <a:pt x="33" y="8"/>
                    </a:lnTo>
                    <a:lnTo>
                      <a:pt x="37" y="3"/>
                    </a:lnTo>
                    <a:lnTo>
                      <a:pt x="36" y="2"/>
                    </a:lnTo>
                    <a:lnTo>
                      <a:pt x="34" y="1"/>
                    </a:lnTo>
                    <a:lnTo>
                      <a:pt x="30" y="0"/>
                    </a:lnTo>
                    <a:lnTo>
                      <a:pt x="26" y="0"/>
                    </a:lnTo>
                    <a:lnTo>
                      <a:pt x="20" y="2"/>
                    </a:lnTo>
                    <a:lnTo>
                      <a:pt x="14" y="6"/>
                    </a:lnTo>
                    <a:lnTo>
                      <a:pt x="8" y="13"/>
                    </a:lnTo>
                    <a:lnTo>
                      <a:pt x="0" y="23"/>
                    </a:lnTo>
                    <a:lnTo>
                      <a:pt x="6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51" name="Freeform 164">
                <a:extLst>
                  <a:ext uri="{FF2B5EF4-FFF2-40B4-BE49-F238E27FC236}">
                    <a16:creationId xmlns:a16="http://schemas.microsoft.com/office/drawing/2014/main" id="{46ED5F90-5138-6AE7-132F-284D9EB525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4" y="1552"/>
                <a:ext cx="35" cy="72"/>
              </a:xfrm>
              <a:custGeom>
                <a:avLst/>
                <a:gdLst>
                  <a:gd name="T0" fmla="*/ 1 w 52"/>
                  <a:gd name="T1" fmla="*/ 69 h 106"/>
                  <a:gd name="T2" fmla="*/ 5 w 52"/>
                  <a:gd name="T3" fmla="*/ 68 h 106"/>
                  <a:gd name="T4" fmla="*/ 5 w 52"/>
                  <a:gd name="T5" fmla="*/ 65 h 106"/>
                  <a:gd name="T6" fmla="*/ 5 w 52"/>
                  <a:gd name="T7" fmla="*/ 64 h 106"/>
                  <a:gd name="T8" fmla="*/ 5 w 52"/>
                  <a:gd name="T9" fmla="*/ 60 h 106"/>
                  <a:gd name="T10" fmla="*/ 7 w 52"/>
                  <a:gd name="T11" fmla="*/ 58 h 106"/>
                  <a:gd name="T12" fmla="*/ 8 w 52"/>
                  <a:gd name="T13" fmla="*/ 54 h 106"/>
                  <a:gd name="T14" fmla="*/ 9 w 52"/>
                  <a:gd name="T15" fmla="*/ 50 h 106"/>
                  <a:gd name="T16" fmla="*/ 11 w 52"/>
                  <a:gd name="T17" fmla="*/ 47 h 106"/>
                  <a:gd name="T18" fmla="*/ 13 w 52"/>
                  <a:gd name="T19" fmla="*/ 42 h 106"/>
                  <a:gd name="T20" fmla="*/ 15 w 52"/>
                  <a:gd name="T21" fmla="*/ 38 h 106"/>
                  <a:gd name="T22" fmla="*/ 18 w 52"/>
                  <a:gd name="T23" fmla="*/ 33 h 106"/>
                  <a:gd name="T24" fmla="*/ 20 w 52"/>
                  <a:gd name="T25" fmla="*/ 28 h 106"/>
                  <a:gd name="T26" fmla="*/ 23 w 52"/>
                  <a:gd name="T27" fmla="*/ 23 h 106"/>
                  <a:gd name="T28" fmla="*/ 25 w 52"/>
                  <a:gd name="T29" fmla="*/ 18 h 106"/>
                  <a:gd name="T30" fmla="*/ 28 w 52"/>
                  <a:gd name="T31" fmla="*/ 13 h 106"/>
                  <a:gd name="T32" fmla="*/ 32 w 52"/>
                  <a:gd name="T33" fmla="*/ 7 h 106"/>
                  <a:gd name="T34" fmla="*/ 35 w 52"/>
                  <a:gd name="T35" fmla="*/ 2 h 106"/>
                  <a:gd name="T36" fmla="*/ 31 w 52"/>
                  <a:gd name="T37" fmla="*/ 0 h 106"/>
                  <a:gd name="T38" fmla="*/ 28 w 52"/>
                  <a:gd name="T39" fmla="*/ 5 h 106"/>
                  <a:gd name="T40" fmla="*/ 24 w 52"/>
                  <a:gd name="T41" fmla="*/ 11 h 106"/>
                  <a:gd name="T42" fmla="*/ 21 w 52"/>
                  <a:gd name="T43" fmla="*/ 16 h 106"/>
                  <a:gd name="T44" fmla="*/ 19 w 52"/>
                  <a:gd name="T45" fmla="*/ 22 h 106"/>
                  <a:gd name="T46" fmla="*/ 15 w 52"/>
                  <a:gd name="T47" fmla="*/ 26 h 106"/>
                  <a:gd name="T48" fmla="*/ 13 w 52"/>
                  <a:gd name="T49" fmla="*/ 31 h 106"/>
                  <a:gd name="T50" fmla="*/ 11 w 52"/>
                  <a:gd name="T51" fmla="*/ 36 h 106"/>
                  <a:gd name="T52" fmla="*/ 9 w 52"/>
                  <a:gd name="T53" fmla="*/ 41 h 106"/>
                  <a:gd name="T54" fmla="*/ 7 w 52"/>
                  <a:gd name="T55" fmla="*/ 45 h 106"/>
                  <a:gd name="T56" fmla="*/ 5 w 52"/>
                  <a:gd name="T57" fmla="*/ 48 h 106"/>
                  <a:gd name="T58" fmla="*/ 4 w 52"/>
                  <a:gd name="T59" fmla="*/ 53 h 106"/>
                  <a:gd name="T60" fmla="*/ 3 w 52"/>
                  <a:gd name="T61" fmla="*/ 56 h 106"/>
                  <a:gd name="T62" fmla="*/ 2 w 52"/>
                  <a:gd name="T63" fmla="*/ 59 h 106"/>
                  <a:gd name="T64" fmla="*/ 1 w 52"/>
                  <a:gd name="T65" fmla="*/ 62 h 106"/>
                  <a:gd name="T66" fmla="*/ 0 w 52"/>
                  <a:gd name="T67" fmla="*/ 65 h 106"/>
                  <a:gd name="T68" fmla="*/ 0 w 52"/>
                  <a:gd name="T69" fmla="*/ 68 h 106"/>
                  <a:gd name="T70" fmla="*/ 4 w 52"/>
                  <a:gd name="T71" fmla="*/ 67 h 106"/>
                  <a:gd name="T72" fmla="*/ 1 w 52"/>
                  <a:gd name="T73" fmla="*/ 69 h 106"/>
                  <a:gd name="T74" fmla="*/ 5 w 52"/>
                  <a:gd name="T75" fmla="*/ 72 h 106"/>
                  <a:gd name="T76" fmla="*/ 5 w 52"/>
                  <a:gd name="T77" fmla="*/ 68 h 106"/>
                  <a:gd name="T78" fmla="*/ 1 w 52"/>
                  <a:gd name="T79" fmla="*/ 69 h 10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52" h="106">
                    <a:moveTo>
                      <a:pt x="1" y="102"/>
                    </a:moveTo>
                    <a:lnTo>
                      <a:pt x="7" y="100"/>
                    </a:lnTo>
                    <a:lnTo>
                      <a:pt x="7" y="96"/>
                    </a:lnTo>
                    <a:lnTo>
                      <a:pt x="8" y="94"/>
                    </a:lnTo>
                    <a:lnTo>
                      <a:pt x="8" y="89"/>
                    </a:lnTo>
                    <a:lnTo>
                      <a:pt x="11" y="85"/>
                    </a:lnTo>
                    <a:lnTo>
                      <a:pt x="12" y="79"/>
                    </a:lnTo>
                    <a:lnTo>
                      <a:pt x="13" y="74"/>
                    </a:lnTo>
                    <a:lnTo>
                      <a:pt x="16" y="69"/>
                    </a:lnTo>
                    <a:lnTo>
                      <a:pt x="19" y="62"/>
                    </a:lnTo>
                    <a:lnTo>
                      <a:pt x="22" y="56"/>
                    </a:lnTo>
                    <a:lnTo>
                      <a:pt x="26" y="49"/>
                    </a:lnTo>
                    <a:lnTo>
                      <a:pt x="29" y="41"/>
                    </a:lnTo>
                    <a:lnTo>
                      <a:pt x="34" y="34"/>
                    </a:lnTo>
                    <a:lnTo>
                      <a:pt x="37" y="27"/>
                    </a:lnTo>
                    <a:lnTo>
                      <a:pt x="42" y="19"/>
                    </a:lnTo>
                    <a:lnTo>
                      <a:pt x="48" y="11"/>
                    </a:lnTo>
                    <a:lnTo>
                      <a:pt x="52" y="3"/>
                    </a:lnTo>
                    <a:lnTo>
                      <a:pt x="46" y="0"/>
                    </a:lnTo>
                    <a:lnTo>
                      <a:pt x="42" y="8"/>
                    </a:lnTo>
                    <a:lnTo>
                      <a:pt x="36" y="16"/>
                    </a:lnTo>
                    <a:lnTo>
                      <a:pt x="31" y="24"/>
                    </a:lnTo>
                    <a:lnTo>
                      <a:pt x="28" y="32"/>
                    </a:lnTo>
                    <a:lnTo>
                      <a:pt x="23" y="39"/>
                    </a:lnTo>
                    <a:lnTo>
                      <a:pt x="20" y="46"/>
                    </a:lnTo>
                    <a:lnTo>
                      <a:pt x="16" y="53"/>
                    </a:lnTo>
                    <a:lnTo>
                      <a:pt x="13" y="60"/>
                    </a:lnTo>
                    <a:lnTo>
                      <a:pt x="11" y="66"/>
                    </a:lnTo>
                    <a:lnTo>
                      <a:pt x="8" y="71"/>
                    </a:lnTo>
                    <a:lnTo>
                      <a:pt x="6" y="78"/>
                    </a:lnTo>
                    <a:lnTo>
                      <a:pt x="4" y="83"/>
                    </a:lnTo>
                    <a:lnTo>
                      <a:pt x="3" y="87"/>
                    </a:lnTo>
                    <a:lnTo>
                      <a:pt x="1" y="92"/>
                    </a:lnTo>
                    <a:lnTo>
                      <a:pt x="0" y="96"/>
                    </a:lnTo>
                    <a:lnTo>
                      <a:pt x="0" y="100"/>
                    </a:lnTo>
                    <a:lnTo>
                      <a:pt x="6" y="98"/>
                    </a:lnTo>
                    <a:lnTo>
                      <a:pt x="1" y="102"/>
                    </a:lnTo>
                    <a:lnTo>
                      <a:pt x="7" y="106"/>
                    </a:lnTo>
                    <a:lnTo>
                      <a:pt x="7" y="100"/>
                    </a:lnTo>
                    <a:lnTo>
                      <a:pt x="1" y="10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52" name="Freeform 165">
                <a:extLst>
                  <a:ext uri="{FF2B5EF4-FFF2-40B4-BE49-F238E27FC236}">
                    <a16:creationId xmlns:a16="http://schemas.microsoft.com/office/drawing/2014/main" id="{1816A60A-30D5-203F-E678-26A4EB719E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5" y="1520"/>
                <a:ext cx="83" cy="102"/>
              </a:xfrm>
              <a:custGeom>
                <a:avLst/>
                <a:gdLst>
                  <a:gd name="T0" fmla="*/ 0 w 122"/>
                  <a:gd name="T1" fmla="*/ 0 h 150"/>
                  <a:gd name="T2" fmla="*/ 0 w 122"/>
                  <a:gd name="T3" fmla="*/ 2 h 150"/>
                  <a:gd name="T4" fmla="*/ 1 w 122"/>
                  <a:gd name="T5" fmla="*/ 3 h 150"/>
                  <a:gd name="T6" fmla="*/ 1 w 122"/>
                  <a:gd name="T7" fmla="*/ 4 h 150"/>
                  <a:gd name="T8" fmla="*/ 2 w 122"/>
                  <a:gd name="T9" fmla="*/ 7 h 150"/>
                  <a:gd name="T10" fmla="*/ 4 w 122"/>
                  <a:gd name="T11" fmla="*/ 12 h 150"/>
                  <a:gd name="T12" fmla="*/ 6 w 122"/>
                  <a:gd name="T13" fmla="*/ 15 h 150"/>
                  <a:gd name="T14" fmla="*/ 10 w 122"/>
                  <a:gd name="T15" fmla="*/ 20 h 150"/>
                  <a:gd name="T16" fmla="*/ 12 w 122"/>
                  <a:gd name="T17" fmla="*/ 28 h 150"/>
                  <a:gd name="T18" fmla="*/ 16 w 122"/>
                  <a:gd name="T19" fmla="*/ 34 h 150"/>
                  <a:gd name="T20" fmla="*/ 22 w 122"/>
                  <a:gd name="T21" fmla="*/ 41 h 150"/>
                  <a:gd name="T22" fmla="*/ 27 w 122"/>
                  <a:gd name="T23" fmla="*/ 49 h 150"/>
                  <a:gd name="T24" fmla="*/ 35 w 122"/>
                  <a:gd name="T25" fmla="*/ 56 h 150"/>
                  <a:gd name="T26" fmla="*/ 42 w 122"/>
                  <a:gd name="T27" fmla="*/ 66 h 150"/>
                  <a:gd name="T28" fmla="*/ 50 w 122"/>
                  <a:gd name="T29" fmla="*/ 75 h 150"/>
                  <a:gd name="T30" fmla="*/ 59 w 122"/>
                  <a:gd name="T31" fmla="*/ 84 h 150"/>
                  <a:gd name="T32" fmla="*/ 69 w 122"/>
                  <a:gd name="T33" fmla="*/ 92 h 150"/>
                  <a:gd name="T34" fmla="*/ 80 w 122"/>
                  <a:gd name="T35" fmla="*/ 102 h 150"/>
                  <a:gd name="T36" fmla="*/ 83 w 122"/>
                  <a:gd name="T37" fmla="*/ 99 h 150"/>
                  <a:gd name="T38" fmla="*/ 72 w 122"/>
                  <a:gd name="T39" fmla="*/ 90 h 150"/>
                  <a:gd name="T40" fmla="*/ 62 w 122"/>
                  <a:gd name="T41" fmla="*/ 81 h 150"/>
                  <a:gd name="T42" fmla="*/ 52 w 122"/>
                  <a:gd name="T43" fmla="*/ 71 h 150"/>
                  <a:gd name="T44" fmla="*/ 45 w 122"/>
                  <a:gd name="T45" fmla="*/ 63 h 150"/>
                  <a:gd name="T46" fmla="*/ 37 w 122"/>
                  <a:gd name="T47" fmla="*/ 54 h 150"/>
                  <a:gd name="T48" fmla="*/ 31 w 122"/>
                  <a:gd name="T49" fmla="*/ 46 h 150"/>
                  <a:gd name="T50" fmla="*/ 25 w 122"/>
                  <a:gd name="T51" fmla="*/ 39 h 150"/>
                  <a:gd name="T52" fmla="*/ 20 w 122"/>
                  <a:gd name="T53" fmla="*/ 31 h 150"/>
                  <a:gd name="T54" fmla="*/ 16 w 122"/>
                  <a:gd name="T55" fmla="*/ 24 h 150"/>
                  <a:gd name="T56" fmla="*/ 12 w 122"/>
                  <a:gd name="T57" fmla="*/ 19 h 150"/>
                  <a:gd name="T58" fmla="*/ 10 w 122"/>
                  <a:gd name="T59" fmla="*/ 14 h 150"/>
                  <a:gd name="T60" fmla="*/ 7 w 122"/>
                  <a:gd name="T61" fmla="*/ 9 h 150"/>
                  <a:gd name="T62" fmla="*/ 6 w 122"/>
                  <a:gd name="T63" fmla="*/ 5 h 150"/>
                  <a:gd name="T64" fmla="*/ 5 w 122"/>
                  <a:gd name="T65" fmla="*/ 3 h 150"/>
                  <a:gd name="T66" fmla="*/ 5 w 122"/>
                  <a:gd name="T67" fmla="*/ 1 h 150"/>
                  <a:gd name="T68" fmla="*/ 5 w 122"/>
                  <a:gd name="T69" fmla="*/ 1 h 150"/>
                  <a:gd name="T70" fmla="*/ 4 w 122"/>
                  <a:gd name="T71" fmla="*/ 3 h 150"/>
                  <a:gd name="T72" fmla="*/ 0 w 122"/>
                  <a:gd name="T73" fmla="*/ 0 h 150"/>
                  <a:gd name="T74" fmla="*/ 0 w 122"/>
                  <a:gd name="T75" fmla="*/ 1 h 150"/>
                  <a:gd name="T76" fmla="*/ 0 w 122"/>
                  <a:gd name="T77" fmla="*/ 2 h 150"/>
                  <a:gd name="T78" fmla="*/ 0 w 122"/>
                  <a:gd name="T79" fmla="*/ 0 h 15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22" h="150">
                    <a:moveTo>
                      <a:pt x="0" y="0"/>
                    </a:moveTo>
                    <a:lnTo>
                      <a:pt x="0" y="3"/>
                    </a:lnTo>
                    <a:lnTo>
                      <a:pt x="1" y="4"/>
                    </a:lnTo>
                    <a:lnTo>
                      <a:pt x="1" y="6"/>
                    </a:lnTo>
                    <a:lnTo>
                      <a:pt x="3" y="11"/>
                    </a:lnTo>
                    <a:lnTo>
                      <a:pt x="6" y="17"/>
                    </a:lnTo>
                    <a:lnTo>
                      <a:pt x="9" y="22"/>
                    </a:lnTo>
                    <a:lnTo>
                      <a:pt x="14" y="30"/>
                    </a:lnTo>
                    <a:lnTo>
                      <a:pt x="18" y="41"/>
                    </a:lnTo>
                    <a:lnTo>
                      <a:pt x="24" y="50"/>
                    </a:lnTo>
                    <a:lnTo>
                      <a:pt x="32" y="60"/>
                    </a:lnTo>
                    <a:lnTo>
                      <a:pt x="40" y="72"/>
                    </a:lnTo>
                    <a:lnTo>
                      <a:pt x="51" y="83"/>
                    </a:lnTo>
                    <a:lnTo>
                      <a:pt x="61" y="97"/>
                    </a:lnTo>
                    <a:lnTo>
                      <a:pt x="73" y="110"/>
                    </a:lnTo>
                    <a:lnTo>
                      <a:pt x="86" y="124"/>
                    </a:lnTo>
                    <a:lnTo>
                      <a:pt x="101" y="136"/>
                    </a:lnTo>
                    <a:lnTo>
                      <a:pt x="117" y="150"/>
                    </a:lnTo>
                    <a:lnTo>
                      <a:pt x="122" y="146"/>
                    </a:lnTo>
                    <a:lnTo>
                      <a:pt x="106" y="132"/>
                    </a:lnTo>
                    <a:lnTo>
                      <a:pt x="91" y="119"/>
                    </a:lnTo>
                    <a:lnTo>
                      <a:pt x="77" y="105"/>
                    </a:lnTo>
                    <a:lnTo>
                      <a:pt x="66" y="93"/>
                    </a:lnTo>
                    <a:lnTo>
                      <a:pt x="55" y="80"/>
                    </a:lnTo>
                    <a:lnTo>
                      <a:pt x="46" y="68"/>
                    </a:lnTo>
                    <a:lnTo>
                      <a:pt x="37" y="57"/>
                    </a:lnTo>
                    <a:lnTo>
                      <a:pt x="30" y="45"/>
                    </a:lnTo>
                    <a:lnTo>
                      <a:pt x="24" y="36"/>
                    </a:lnTo>
                    <a:lnTo>
                      <a:pt x="18" y="28"/>
                    </a:lnTo>
                    <a:lnTo>
                      <a:pt x="15" y="20"/>
                    </a:lnTo>
                    <a:lnTo>
                      <a:pt x="11" y="13"/>
                    </a:lnTo>
                    <a:lnTo>
                      <a:pt x="9" y="8"/>
                    </a:lnTo>
                    <a:lnTo>
                      <a:pt x="8" y="4"/>
                    </a:lnTo>
                    <a:lnTo>
                      <a:pt x="7" y="2"/>
                    </a:lnTo>
                    <a:lnTo>
                      <a:pt x="6" y="4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53" name="Freeform 166">
                <a:extLst>
                  <a:ext uri="{FF2B5EF4-FFF2-40B4-BE49-F238E27FC236}">
                    <a16:creationId xmlns:a16="http://schemas.microsoft.com/office/drawing/2014/main" id="{2BE6FF5D-499F-DBDD-882B-7051D6FBC8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5" y="1472"/>
                <a:ext cx="30" cy="52"/>
              </a:xfrm>
              <a:custGeom>
                <a:avLst/>
                <a:gdLst>
                  <a:gd name="T0" fmla="*/ 30 w 44"/>
                  <a:gd name="T1" fmla="*/ 3 h 76"/>
                  <a:gd name="T2" fmla="*/ 27 w 44"/>
                  <a:gd name="T3" fmla="*/ 3 h 76"/>
                  <a:gd name="T4" fmla="*/ 0 w 44"/>
                  <a:gd name="T5" fmla="*/ 49 h 76"/>
                  <a:gd name="T6" fmla="*/ 4 w 44"/>
                  <a:gd name="T7" fmla="*/ 52 h 76"/>
                  <a:gd name="T8" fmla="*/ 30 w 44"/>
                  <a:gd name="T9" fmla="*/ 5 h 76"/>
                  <a:gd name="T10" fmla="*/ 27 w 44"/>
                  <a:gd name="T11" fmla="*/ 5 h 76"/>
                  <a:gd name="T12" fmla="*/ 30 w 44"/>
                  <a:gd name="T13" fmla="*/ 3 h 76"/>
                  <a:gd name="T14" fmla="*/ 28 w 44"/>
                  <a:gd name="T15" fmla="*/ 0 h 76"/>
                  <a:gd name="T16" fmla="*/ 27 w 44"/>
                  <a:gd name="T17" fmla="*/ 3 h 76"/>
                  <a:gd name="T18" fmla="*/ 30 w 44"/>
                  <a:gd name="T19" fmla="*/ 3 h 7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4" h="76">
                    <a:moveTo>
                      <a:pt x="44" y="4"/>
                    </a:moveTo>
                    <a:lnTo>
                      <a:pt x="39" y="4"/>
                    </a:lnTo>
                    <a:lnTo>
                      <a:pt x="0" y="72"/>
                    </a:lnTo>
                    <a:lnTo>
                      <a:pt x="6" y="76"/>
                    </a:lnTo>
                    <a:lnTo>
                      <a:pt x="44" y="8"/>
                    </a:lnTo>
                    <a:lnTo>
                      <a:pt x="39" y="8"/>
                    </a:lnTo>
                    <a:lnTo>
                      <a:pt x="44" y="4"/>
                    </a:lnTo>
                    <a:lnTo>
                      <a:pt x="41" y="0"/>
                    </a:lnTo>
                    <a:lnTo>
                      <a:pt x="39" y="4"/>
                    </a:lnTo>
                    <a:lnTo>
                      <a:pt x="4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54" name="Freeform 167">
                <a:extLst>
                  <a:ext uri="{FF2B5EF4-FFF2-40B4-BE49-F238E27FC236}">
                    <a16:creationId xmlns:a16="http://schemas.microsoft.com/office/drawing/2014/main" id="{044F3886-3C5B-0AEE-303F-D4DB294B3C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7" y="1478"/>
                <a:ext cx="124" cy="138"/>
              </a:xfrm>
              <a:custGeom>
                <a:avLst/>
                <a:gdLst>
                  <a:gd name="T0" fmla="*/ 109 w 185"/>
                  <a:gd name="T1" fmla="*/ 0 h 204"/>
                  <a:gd name="T2" fmla="*/ 109 w 185"/>
                  <a:gd name="T3" fmla="*/ 1 h 204"/>
                  <a:gd name="T4" fmla="*/ 107 w 185"/>
                  <a:gd name="T5" fmla="*/ 3 h 204"/>
                  <a:gd name="T6" fmla="*/ 103 w 185"/>
                  <a:gd name="T7" fmla="*/ 6 h 204"/>
                  <a:gd name="T8" fmla="*/ 99 w 185"/>
                  <a:gd name="T9" fmla="*/ 10 h 204"/>
                  <a:gd name="T10" fmla="*/ 94 w 185"/>
                  <a:gd name="T11" fmla="*/ 16 h 204"/>
                  <a:gd name="T12" fmla="*/ 88 w 185"/>
                  <a:gd name="T13" fmla="*/ 21 h 204"/>
                  <a:gd name="T14" fmla="*/ 81 w 185"/>
                  <a:gd name="T15" fmla="*/ 26 h 204"/>
                  <a:gd name="T16" fmla="*/ 74 w 185"/>
                  <a:gd name="T17" fmla="*/ 33 h 204"/>
                  <a:gd name="T18" fmla="*/ 66 w 185"/>
                  <a:gd name="T19" fmla="*/ 39 h 204"/>
                  <a:gd name="T20" fmla="*/ 57 w 185"/>
                  <a:gd name="T21" fmla="*/ 45 h 204"/>
                  <a:gd name="T22" fmla="*/ 48 w 185"/>
                  <a:gd name="T23" fmla="*/ 49 h 204"/>
                  <a:gd name="T24" fmla="*/ 38 w 185"/>
                  <a:gd name="T25" fmla="*/ 54 h 204"/>
                  <a:gd name="T26" fmla="*/ 29 w 185"/>
                  <a:gd name="T27" fmla="*/ 58 h 204"/>
                  <a:gd name="T28" fmla="*/ 19 w 185"/>
                  <a:gd name="T29" fmla="*/ 60 h 204"/>
                  <a:gd name="T30" fmla="*/ 10 w 185"/>
                  <a:gd name="T31" fmla="*/ 62 h 204"/>
                  <a:gd name="T32" fmla="*/ 0 w 185"/>
                  <a:gd name="T33" fmla="*/ 62 h 204"/>
                  <a:gd name="T34" fmla="*/ 1 w 185"/>
                  <a:gd name="T35" fmla="*/ 61 h 204"/>
                  <a:gd name="T36" fmla="*/ 2 w 185"/>
                  <a:gd name="T37" fmla="*/ 61 h 204"/>
                  <a:gd name="T38" fmla="*/ 5 w 185"/>
                  <a:gd name="T39" fmla="*/ 61 h 204"/>
                  <a:gd name="T40" fmla="*/ 8 w 185"/>
                  <a:gd name="T41" fmla="*/ 62 h 204"/>
                  <a:gd name="T42" fmla="*/ 12 w 185"/>
                  <a:gd name="T43" fmla="*/ 63 h 204"/>
                  <a:gd name="T44" fmla="*/ 17 w 185"/>
                  <a:gd name="T45" fmla="*/ 66 h 204"/>
                  <a:gd name="T46" fmla="*/ 21 w 185"/>
                  <a:gd name="T47" fmla="*/ 71 h 204"/>
                  <a:gd name="T48" fmla="*/ 27 w 185"/>
                  <a:gd name="T49" fmla="*/ 78 h 204"/>
                  <a:gd name="T50" fmla="*/ 30 w 185"/>
                  <a:gd name="T51" fmla="*/ 83 h 204"/>
                  <a:gd name="T52" fmla="*/ 33 w 185"/>
                  <a:gd name="T53" fmla="*/ 89 h 204"/>
                  <a:gd name="T54" fmla="*/ 36 w 185"/>
                  <a:gd name="T55" fmla="*/ 93 h 204"/>
                  <a:gd name="T56" fmla="*/ 40 w 185"/>
                  <a:gd name="T57" fmla="*/ 98 h 204"/>
                  <a:gd name="T58" fmla="*/ 42 w 185"/>
                  <a:gd name="T59" fmla="*/ 103 h 204"/>
                  <a:gd name="T60" fmla="*/ 45 w 185"/>
                  <a:gd name="T61" fmla="*/ 108 h 204"/>
                  <a:gd name="T62" fmla="*/ 47 w 185"/>
                  <a:gd name="T63" fmla="*/ 112 h 204"/>
                  <a:gd name="T64" fmla="*/ 48 w 185"/>
                  <a:gd name="T65" fmla="*/ 116 h 204"/>
                  <a:gd name="T66" fmla="*/ 51 w 185"/>
                  <a:gd name="T67" fmla="*/ 118 h 204"/>
                  <a:gd name="T68" fmla="*/ 52 w 185"/>
                  <a:gd name="T69" fmla="*/ 122 h 204"/>
                  <a:gd name="T70" fmla="*/ 54 w 185"/>
                  <a:gd name="T71" fmla="*/ 126 h 204"/>
                  <a:gd name="T72" fmla="*/ 55 w 185"/>
                  <a:gd name="T73" fmla="*/ 129 h 204"/>
                  <a:gd name="T74" fmla="*/ 56 w 185"/>
                  <a:gd name="T75" fmla="*/ 131 h 204"/>
                  <a:gd name="T76" fmla="*/ 56 w 185"/>
                  <a:gd name="T77" fmla="*/ 133 h 204"/>
                  <a:gd name="T78" fmla="*/ 57 w 185"/>
                  <a:gd name="T79" fmla="*/ 136 h 204"/>
                  <a:gd name="T80" fmla="*/ 57 w 185"/>
                  <a:gd name="T81" fmla="*/ 138 h 204"/>
                  <a:gd name="T82" fmla="*/ 68 w 185"/>
                  <a:gd name="T83" fmla="*/ 129 h 204"/>
                  <a:gd name="T84" fmla="*/ 78 w 185"/>
                  <a:gd name="T85" fmla="*/ 120 h 204"/>
                  <a:gd name="T86" fmla="*/ 86 w 185"/>
                  <a:gd name="T87" fmla="*/ 112 h 204"/>
                  <a:gd name="T88" fmla="*/ 93 w 185"/>
                  <a:gd name="T89" fmla="*/ 102 h 204"/>
                  <a:gd name="T90" fmla="*/ 99 w 185"/>
                  <a:gd name="T91" fmla="*/ 95 h 204"/>
                  <a:gd name="T92" fmla="*/ 106 w 185"/>
                  <a:gd name="T93" fmla="*/ 86 h 204"/>
                  <a:gd name="T94" fmla="*/ 111 w 185"/>
                  <a:gd name="T95" fmla="*/ 79 h 204"/>
                  <a:gd name="T96" fmla="*/ 113 w 185"/>
                  <a:gd name="T97" fmla="*/ 71 h 204"/>
                  <a:gd name="T98" fmla="*/ 117 w 185"/>
                  <a:gd name="T99" fmla="*/ 65 h 204"/>
                  <a:gd name="T100" fmla="*/ 119 w 185"/>
                  <a:gd name="T101" fmla="*/ 60 h 204"/>
                  <a:gd name="T102" fmla="*/ 121 w 185"/>
                  <a:gd name="T103" fmla="*/ 54 h 204"/>
                  <a:gd name="T104" fmla="*/ 123 w 185"/>
                  <a:gd name="T105" fmla="*/ 50 h 204"/>
                  <a:gd name="T106" fmla="*/ 123 w 185"/>
                  <a:gd name="T107" fmla="*/ 46 h 204"/>
                  <a:gd name="T108" fmla="*/ 124 w 185"/>
                  <a:gd name="T109" fmla="*/ 44 h 204"/>
                  <a:gd name="T110" fmla="*/ 124 w 185"/>
                  <a:gd name="T111" fmla="*/ 42 h 204"/>
                  <a:gd name="T112" fmla="*/ 124 w 185"/>
                  <a:gd name="T113" fmla="*/ 41 h 204"/>
                  <a:gd name="T114" fmla="*/ 109 w 185"/>
                  <a:gd name="T115" fmla="*/ 0 h 204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5" h="204">
                    <a:moveTo>
                      <a:pt x="163" y="0"/>
                    </a:moveTo>
                    <a:lnTo>
                      <a:pt x="162" y="1"/>
                    </a:lnTo>
                    <a:lnTo>
                      <a:pt x="160" y="5"/>
                    </a:lnTo>
                    <a:lnTo>
                      <a:pt x="154" y="9"/>
                    </a:lnTo>
                    <a:lnTo>
                      <a:pt x="148" y="15"/>
                    </a:lnTo>
                    <a:lnTo>
                      <a:pt x="140" y="23"/>
                    </a:lnTo>
                    <a:lnTo>
                      <a:pt x="131" y="31"/>
                    </a:lnTo>
                    <a:lnTo>
                      <a:pt x="121" y="39"/>
                    </a:lnTo>
                    <a:lnTo>
                      <a:pt x="110" y="49"/>
                    </a:lnTo>
                    <a:lnTo>
                      <a:pt x="98" y="57"/>
                    </a:lnTo>
                    <a:lnTo>
                      <a:pt x="85" y="66"/>
                    </a:lnTo>
                    <a:lnTo>
                      <a:pt x="71" y="73"/>
                    </a:lnTo>
                    <a:lnTo>
                      <a:pt x="57" y="80"/>
                    </a:lnTo>
                    <a:lnTo>
                      <a:pt x="44" y="85"/>
                    </a:lnTo>
                    <a:lnTo>
                      <a:pt x="29" y="89"/>
                    </a:lnTo>
                    <a:lnTo>
                      <a:pt x="15" y="91"/>
                    </a:lnTo>
                    <a:lnTo>
                      <a:pt x="0" y="91"/>
                    </a:lnTo>
                    <a:lnTo>
                      <a:pt x="1" y="90"/>
                    </a:lnTo>
                    <a:lnTo>
                      <a:pt x="3" y="90"/>
                    </a:lnTo>
                    <a:lnTo>
                      <a:pt x="8" y="90"/>
                    </a:lnTo>
                    <a:lnTo>
                      <a:pt x="12" y="91"/>
                    </a:lnTo>
                    <a:lnTo>
                      <a:pt x="18" y="93"/>
                    </a:lnTo>
                    <a:lnTo>
                      <a:pt x="25" y="98"/>
                    </a:lnTo>
                    <a:lnTo>
                      <a:pt x="32" y="105"/>
                    </a:lnTo>
                    <a:lnTo>
                      <a:pt x="40" y="115"/>
                    </a:lnTo>
                    <a:lnTo>
                      <a:pt x="45" y="123"/>
                    </a:lnTo>
                    <a:lnTo>
                      <a:pt x="49" y="132"/>
                    </a:lnTo>
                    <a:lnTo>
                      <a:pt x="54" y="138"/>
                    </a:lnTo>
                    <a:lnTo>
                      <a:pt x="59" y="145"/>
                    </a:lnTo>
                    <a:lnTo>
                      <a:pt x="63" y="152"/>
                    </a:lnTo>
                    <a:lnTo>
                      <a:pt x="67" y="159"/>
                    </a:lnTo>
                    <a:lnTo>
                      <a:pt x="70" y="165"/>
                    </a:lnTo>
                    <a:lnTo>
                      <a:pt x="72" y="171"/>
                    </a:lnTo>
                    <a:lnTo>
                      <a:pt x="76" y="175"/>
                    </a:lnTo>
                    <a:lnTo>
                      <a:pt x="78" y="181"/>
                    </a:lnTo>
                    <a:lnTo>
                      <a:pt x="80" y="186"/>
                    </a:lnTo>
                    <a:lnTo>
                      <a:pt x="82" y="190"/>
                    </a:lnTo>
                    <a:lnTo>
                      <a:pt x="83" y="194"/>
                    </a:lnTo>
                    <a:lnTo>
                      <a:pt x="84" y="197"/>
                    </a:lnTo>
                    <a:lnTo>
                      <a:pt x="85" y="201"/>
                    </a:lnTo>
                    <a:lnTo>
                      <a:pt x="85" y="204"/>
                    </a:lnTo>
                    <a:lnTo>
                      <a:pt x="101" y="190"/>
                    </a:lnTo>
                    <a:lnTo>
                      <a:pt x="116" y="178"/>
                    </a:lnTo>
                    <a:lnTo>
                      <a:pt x="128" y="165"/>
                    </a:lnTo>
                    <a:lnTo>
                      <a:pt x="139" y="151"/>
                    </a:lnTo>
                    <a:lnTo>
                      <a:pt x="148" y="140"/>
                    </a:lnTo>
                    <a:lnTo>
                      <a:pt x="158" y="127"/>
                    </a:lnTo>
                    <a:lnTo>
                      <a:pt x="165" y="117"/>
                    </a:lnTo>
                    <a:lnTo>
                      <a:pt x="169" y="105"/>
                    </a:lnTo>
                    <a:lnTo>
                      <a:pt x="174" y="96"/>
                    </a:lnTo>
                    <a:lnTo>
                      <a:pt x="178" y="88"/>
                    </a:lnTo>
                    <a:lnTo>
                      <a:pt x="181" y="80"/>
                    </a:lnTo>
                    <a:lnTo>
                      <a:pt x="183" y="74"/>
                    </a:lnTo>
                    <a:lnTo>
                      <a:pt x="184" y="68"/>
                    </a:lnTo>
                    <a:lnTo>
                      <a:pt x="185" y="65"/>
                    </a:lnTo>
                    <a:lnTo>
                      <a:pt x="185" y="62"/>
                    </a:lnTo>
                    <a:lnTo>
                      <a:pt x="185" y="61"/>
                    </a:lnTo>
                    <a:lnTo>
                      <a:pt x="16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55" name="Freeform 168">
                <a:extLst>
                  <a:ext uri="{FF2B5EF4-FFF2-40B4-BE49-F238E27FC236}">
                    <a16:creationId xmlns:a16="http://schemas.microsoft.com/office/drawing/2014/main" id="{89DB058E-67D0-9022-C156-F87E5FA19A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9" y="1477"/>
                <a:ext cx="119" cy="65"/>
              </a:xfrm>
              <a:custGeom>
                <a:avLst/>
                <a:gdLst>
                  <a:gd name="T0" fmla="*/ 8 w 179"/>
                  <a:gd name="T1" fmla="*/ 60 h 97"/>
                  <a:gd name="T2" fmla="*/ 9 w 179"/>
                  <a:gd name="T3" fmla="*/ 64 h 97"/>
                  <a:gd name="T4" fmla="*/ 19 w 179"/>
                  <a:gd name="T5" fmla="*/ 65 h 97"/>
                  <a:gd name="T6" fmla="*/ 28 w 179"/>
                  <a:gd name="T7" fmla="*/ 63 h 97"/>
                  <a:gd name="T8" fmla="*/ 39 w 179"/>
                  <a:gd name="T9" fmla="*/ 61 h 97"/>
                  <a:gd name="T10" fmla="*/ 48 w 179"/>
                  <a:gd name="T11" fmla="*/ 57 h 97"/>
                  <a:gd name="T12" fmla="*/ 57 w 179"/>
                  <a:gd name="T13" fmla="*/ 52 h 97"/>
                  <a:gd name="T14" fmla="*/ 66 w 179"/>
                  <a:gd name="T15" fmla="*/ 47 h 97"/>
                  <a:gd name="T16" fmla="*/ 75 w 179"/>
                  <a:gd name="T17" fmla="*/ 42 h 97"/>
                  <a:gd name="T18" fmla="*/ 83 w 179"/>
                  <a:gd name="T19" fmla="*/ 36 h 97"/>
                  <a:gd name="T20" fmla="*/ 90 w 179"/>
                  <a:gd name="T21" fmla="*/ 29 h 97"/>
                  <a:gd name="T22" fmla="*/ 97 w 179"/>
                  <a:gd name="T23" fmla="*/ 24 h 97"/>
                  <a:gd name="T24" fmla="*/ 104 w 179"/>
                  <a:gd name="T25" fmla="*/ 19 h 97"/>
                  <a:gd name="T26" fmla="*/ 109 w 179"/>
                  <a:gd name="T27" fmla="*/ 13 h 97"/>
                  <a:gd name="T28" fmla="*/ 113 w 179"/>
                  <a:gd name="T29" fmla="*/ 9 h 97"/>
                  <a:gd name="T30" fmla="*/ 116 w 179"/>
                  <a:gd name="T31" fmla="*/ 6 h 97"/>
                  <a:gd name="T32" fmla="*/ 118 w 179"/>
                  <a:gd name="T33" fmla="*/ 4 h 97"/>
                  <a:gd name="T34" fmla="*/ 119 w 179"/>
                  <a:gd name="T35" fmla="*/ 3 h 97"/>
                  <a:gd name="T36" fmla="*/ 116 w 179"/>
                  <a:gd name="T37" fmla="*/ 0 h 97"/>
                  <a:gd name="T38" fmla="*/ 115 w 179"/>
                  <a:gd name="T39" fmla="*/ 1 h 97"/>
                  <a:gd name="T40" fmla="*/ 114 w 179"/>
                  <a:gd name="T41" fmla="*/ 3 h 97"/>
                  <a:gd name="T42" fmla="*/ 110 w 179"/>
                  <a:gd name="T43" fmla="*/ 6 h 97"/>
                  <a:gd name="T44" fmla="*/ 106 w 179"/>
                  <a:gd name="T45" fmla="*/ 10 h 97"/>
                  <a:gd name="T46" fmla="*/ 100 w 179"/>
                  <a:gd name="T47" fmla="*/ 15 h 97"/>
                  <a:gd name="T48" fmla="*/ 94 w 179"/>
                  <a:gd name="T49" fmla="*/ 21 h 97"/>
                  <a:gd name="T50" fmla="*/ 88 w 179"/>
                  <a:gd name="T51" fmla="*/ 26 h 97"/>
                  <a:gd name="T52" fmla="*/ 80 w 179"/>
                  <a:gd name="T53" fmla="*/ 31 h 97"/>
                  <a:gd name="T54" fmla="*/ 72 w 179"/>
                  <a:gd name="T55" fmla="*/ 38 h 97"/>
                  <a:gd name="T56" fmla="*/ 64 w 179"/>
                  <a:gd name="T57" fmla="*/ 43 h 97"/>
                  <a:gd name="T58" fmla="*/ 55 w 179"/>
                  <a:gd name="T59" fmla="*/ 48 h 97"/>
                  <a:gd name="T60" fmla="*/ 46 w 179"/>
                  <a:gd name="T61" fmla="*/ 53 h 97"/>
                  <a:gd name="T62" fmla="*/ 37 w 179"/>
                  <a:gd name="T63" fmla="*/ 56 h 97"/>
                  <a:gd name="T64" fmla="*/ 28 w 179"/>
                  <a:gd name="T65" fmla="*/ 58 h 97"/>
                  <a:gd name="T66" fmla="*/ 19 w 179"/>
                  <a:gd name="T67" fmla="*/ 60 h 97"/>
                  <a:gd name="T68" fmla="*/ 9 w 179"/>
                  <a:gd name="T69" fmla="*/ 60 h 97"/>
                  <a:gd name="T70" fmla="*/ 9 w 179"/>
                  <a:gd name="T71" fmla="*/ 64 h 97"/>
                  <a:gd name="T72" fmla="*/ 8 w 179"/>
                  <a:gd name="T73" fmla="*/ 60 h 97"/>
                  <a:gd name="T74" fmla="*/ 0 w 179"/>
                  <a:gd name="T75" fmla="*/ 63 h 97"/>
                  <a:gd name="T76" fmla="*/ 9 w 179"/>
                  <a:gd name="T77" fmla="*/ 64 h 97"/>
                  <a:gd name="T78" fmla="*/ 8 w 179"/>
                  <a:gd name="T79" fmla="*/ 60 h 9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79" h="97">
                    <a:moveTo>
                      <a:pt x="12" y="90"/>
                    </a:moveTo>
                    <a:lnTo>
                      <a:pt x="13" y="95"/>
                    </a:lnTo>
                    <a:lnTo>
                      <a:pt x="28" y="97"/>
                    </a:lnTo>
                    <a:lnTo>
                      <a:pt x="42" y="94"/>
                    </a:lnTo>
                    <a:lnTo>
                      <a:pt x="58" y="91"/>
                    </a:lnTo>
                    <a:lnTo>
                      <a:pt x="72" y="85"/>
                    </a:lnTo>
                    <a:lnTo>
                      <a:pt x="85" y="78"/>
                    </a:lnTo>
                    <a:lnTo>
                      <a:pt x="99" y="70"/>
                    </a:lnTo>
                    <a:lnTo>
                      <a:pt x="113" y="62"/>
                    </a:lnTo>
                    <a:lnTo>
                      <a:pt x="125" y="53"/>
                    </a:lnTo>
                    <a:lnTo>
                      <a:pt x="136" y="44"/>
                    </a:lnTo>
                    <a:lnTo>
                      <a:pt x="146" y="36"/>
                    </a:lnTo>
                    <a:lnTo>
                      <a:pt x="156" y="28"/>
                    </a:lnTo>
                    <a:lnTo>
                      <a:pt x="164" y="19"/>
                    </a:lnTo>
                    <a:lnTo>
                      <a:pt x="170" y="14"/>
                    </a:lnTo>
                    <a:lnTo>
                      <a:pt x="175" y="9"/>
                    </a:lnTo>
                    <a:lnTo>
                      <a:pt x="178" y="6"/>
                    </a:lnTo>
                    <a:lnTo>
                      <a:pt x="179" y="4"/>
                    </a:lnTo>
                    <a:lnTo>
                      <a:pt x="174" y="0"/>
                    </a:lnTo>
                    <a:lnTo>
                      <a:pt x="173" y="1"/>
                    </a:lnTo>
                    <a:lnTo>
                      <a:pt x="171" y="4"/>
                    </a:lnTo>
                    <a:lnTo>
                      <a:pt x="165" y="9"/>
                    </a:lnTo>
                    <a:lnTo>
                      <a:pt x="159" y="15"/>
                    </a:lnTo>
                    <a:lnTo>
                      <a:pt x="151" y="23"/>
                    </a:lnTo>
                    <a:lnTo>
                      <a:pt x="142" y="31"/>
                    </a:lnTo>
                    <a:lnTo>
                      <a:pt x="133" y="39"/>
                    </a:lnTo>
                    <a:lnTo>
                      <a:pt x="121" y="47"/>
                    </a:lnTo>
                    <a:lnTo>
                      <a:pt x="108" y="56"/>
                    </a:lnTo>
                    <a:lnTo>
                      <a:pt x="96" y="64"/>
                    </a:lnTo>
                    <a:lnTo>
                      <a:pt x="83" y="72"/>
                    </a:lnTo>
                    <a:lnTo>
                      <a:pt x="69" y="79"/>
                    </a:lnTo>
                    <a:lnTo>
                      <a:pt x="55" y="84"/>
                    </a:lnTo>
                    <a:lnTo>
                      <a:pt x="42" y="87"/>
                    </a:lnTo>
                    <a:lnTo>
                      <a:pt x="28" y="90"/>
                    </a:lnTo>
                    <a:lnTo>
                      <a:pt x="14" y="90"/>
                    </a:lnTo>
                    <a:lnTo>
                      <a:pt x="14" y="95"/>
                    </a:lnTo>
                    <a:lnTo>
                      <a:pt x="12" y="90"/>
                    </a:lnTo>
                    <a:lnTo>
                      <a:pt x="0" y="94"/>
                    </a:lnTo>
                    <a:lnTo>
                      <a:pt x="13" y="95"/>
                    </a:lnTo>
                    <a:lnTo>
                      <a:pt x="12" y="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56" name="Freeform 169">
                <a:extLst>
                  <a:ext uri="{FF2B5EF4-FFF2-40B4-BE49-F238E27FC236}">
                    <a16:creationId xmlns:a16="http://schemas.microsoft.com/office/drawing/2014/main" id="{DE8C4093-35A5-279B-3C51-57855C66A1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5" y="1537"/>
                <a:ext cx="30" cy="21"/>
              </a:xfrm>
              <a:custGeom>
                <a:avLst/>
                <a:gdLst>
                  <a:gd name="T0" fmla="*/ 30 w 43"/>
                  <a:gd name="T1" fmla="*/ 18 h 31"/>
                  <a:gd name="T2" fmla="*/ 30 w 43"/>
                  <a:gd name="T3" fmla="*/ 18 h 31"/>
                  <a:gd name="T4" fmla="*/ 24 w 43"/>
                  <a:gd name="T5" fmla="*/ 12 h 31"/>
                  <a:gd name="T6" fmla="*/ 19 w 43"/>
                  <a:gd name="T7" fmla="*/ 6 h 31"/>
                  <a:gd name="T8" fmla="*/ 14 w 43"/>
                  <a:gd name="T9" fmla="*/ 3 h 31"/>
                  <a:gd name="T10" fmla="*/ 10 w 43"/>
                  <a:gd name="T11" fmla="*/ 1 h 31"/>
                  <a:gd name="T12" fmla="*/ 6 w 43"/>
                  <a:gd name="T13" fmla="*/ 0 h 31"/>
                  <a:gd name="T14" fmla="*/ 3 w 43"/>
                  <a:gd name="T15" fmla="*/ 0 h 31"/>
                  <a:gd name="T16" fmla="*/ 1 w 43"/>
                  <a:gd name="T17" fmla="*/ 0 h 31"/>
                  <a:gd name="T18" fmla="*/ 0 w 43"/>
                  <a:gd name="T19" fmla="*/ 1 h 31"/>
                  <a:gd name="T20" fmla="*/ 1 w 43"/>
                  <a:gd name="T21" fmla="*/ 4 h 31"/>
                  <a:gd name="T22" fmla="*/ 1 w 43"/>
                  <a:gd name="T23" fmla="*/ 4 h 31"/>
                  <a:gd name="T24" fmla="*/ 3 w 43"/>
                  <a:gd name="T25" fmla="*/ 4 h 31"/>
                  <a:gd name="T26" fmla="*/ 6 w 43"/>
                  <a:gd name="T27" fmla="*/ 4 h 31"/>
                  <a:gd name="T28" fmla="*/ 8 w 43"/>
                  <a:gd name="T29" fmla="*/ 5 h 31"/>
                  <a:gd name="T30" fmla="*/ 12 w 43"/>
                  <a:gd name="T31" fmla="*/ 7 h 31"/>
                  <a:gd name="T32" fmla="*/ 17 w 43"/>
                  <a:gd name="T33" fmla="*/ 9 h 31"/>
                  <a:gd name="T34" fmla="*/ 22 w 43"/>
                  <a:gd name="T35" fmla="*/ 14 h 31"/>
                  <a:gd name="T36" fmla="*/ 27 w 43"/>
                  <a:gd name="T37" fmla="*/ 21 h 31"/>
                  <a:gd name="T38" fmla="*/ 27 w 43"/>
                  <a:gd name="T39" fmla="*/ 21 h 31"/>
                  <a:gd name="T40" fmla="*/ 30 w 43"/>
                  <a:gd name="T41" fmla="*/ 18 h 3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3" h="31">
                    <a:moveTo>
                      <a:pt x="43" y="27"/>
                    </a:moveTo>
                    <a:lnTo>
                      <a:pt x="43" y="27"/>
                    </a:lnTo>
                    <a:lnTo>
                      <a:pt x="35" y="17"/>
                    </a:lnTo>
                    <a:lnTo>
                      <a:pt x="27" y="9"/>
                    </a:lnTo>
                    <a:lnTo>
                      <a:pt x="20" y="4"/>
                    </a:lnTo>
                    <a:lnTo>
                      <a:pt x="15" y="1"/>
                    </a:lnTo>
                    <a:lnTo>
                      <a:pt x="9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8" y="6"/>
                    </a:lnTo>
                    <a:lnTo>
                      <a:pt x="12" y="8"/>
                    </a:lnTo>
                    <a:lnTo>
                      <a:pt x="17" y="10"/>
                    </a:lnTo>
                    <a:lnTo>
                      <a:pt x="24" y="13"/>
                    </a:lnTo>
                    <a:lnTo>
                      <a:pt x="31" y="20"/>
                    </a:lnTo>
                    <a:lnTo>
                      <a:pt x="38" y="31"/>
                    </a:lnTo>
                    <a:lnTo>
                      <a:pt x="43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57" name="Freeform 170">
                <a:extLst>
                  <a:ext uri="{FF2B5EF4-FFF2-40B4-BE49-F238E27FC236}">
                    <a16:creationId xmlns:a16="http://schemas.microsoft.com/office/drawing/2014/main" id="{FAB1613B-7439-538F-BF27-E36F6F4238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1" y="1556"/>
                <a:ext cx="35" cy="65"/>
              </a:xfrm>
              <a:custGeom>
                <a:avLst/>
                <a:gdLst>
                  <a:gd name="T0" fmla="*/ 31 w 52"/>
                  <a:gd name="T1" fmla="*/ 59 h 97"/>
                  <a:gd name="T2" fmla="*/ 35 w 52"/>
                  <a:gd name="T3" fmla="*/ 60 h 97"/>
                  <a:gd name="T4" fmla="*/ 35 w 52"/>
                  <a:gd name="T5" fmla="*/ 58 h 97"/>
                  <a:gd name="T6" fmla="*/ 34 w 52"/>
                  <a:gd name="T7" fmla="*/ 56 h 97"/>
                  <a:gd name="T8" fmla="*/ 33 w 52"/>
                  <a:gd name="T9" fmla="*/ 53 h 97"/>
                  <a:gd name="T10" fmla="*/ 32 w 52"/>
                  <a:gd name="T11" fmla="*/ 50 h 97"/>
                  <a:gd name="T12" fmla="*/ 31 w 52"/>
                  <a:gd name="T13" fmla="*/ 47 h 97"/>
                  <a:gd name="T14" fmla="*/ 29 w 52"/>
                  <a:gd name="T15" fmla="*/ 44 h 97"/>
                  <a:gd name="T16" fmla="*/ 28 w 52"/>
                  <a:gd name="T17" fmla="*/ 40 h 97"/>
                  <a:gd name="T18" fmla="*/ 26 w 52"/>
                  <a:gd name="T19" fmla="*/ 38 h 97"/>
                  <a:gd name="T20" fmla="*/ 24 w 52"/>
                  <a:gd name="T21" fmla="*/ 34 h 97"/>
                  <a:gd name="T22" fmla="*/ 22 w 52"/>
                  <a:gd name="T23" fmla="*/ 29 h 97"/>
                  <a:gd name="T24" fmla="*/ 19 w 52"/>
                  <a:gd name="T25" fmla="*/ 25 h 97"/>
                  <a:gd name="T26" fmla="*/ 16 w 52"/>
                  <a:gd name="T27" fmla="*/ 20 h 97"/>
                  <a:gd name="T28" fmla="*/ 13 w 52"/>
                  <a:gd name="T29" fmla="*/ 15 h 97"/>
                  <a:gd name="T30" fmla="*/ 11 w 52"/>
                  <a:gd name="T31" fmla="*/ 10 h 97"/>
                  <a:gd name="T32" fmla="*/ 7 w 52"/>
                  <a:gd name="T33" fmla="*/ 5 h 97"/>
                  <a:gd name="T34" fmla="*/ 3 w 52"/>
                  <a:gd name="T35" fmla="*/ 0 h 97"/>
                  <a:gd name="T36" fmla="*/ 0 w 52"/>
                  <a:gd name="T37" fmla="*/ 3 h 97"/>
                  <a:gd name="T38" fmla="*/ 3 w 52"/>
                  <a:gd name="T39" fmla="*/ 8 h 97"/>
                  <a:gd name="T40" fmla="*/ 7 w 52"/>
                  <a:gd name="T41" fmla="*/ 13 h 97"/>
                  <a:gd name="T42" fmla="*/ 10 w 52"/>
                  <a:gd name="T43" fmla="*/ 18 h 97"/>
                  <a:gd name="T44" fmla="*/ 13 w 52"/>
                  <a:gd name="T45" fmla="*/ 23 h 97"/>
                  <a:gd name="T46" fmla="*/ 15 w 52"/>
                  <a:gd name="T47" fmla="*/ 27 h 97"/>
                  <a:gd name="T48" fmla="*/ 18 w 52"/>
                  <a:gd name="T49" fmla="*/ 31 h 97"/>
                  <a:gd name="T50" fmla="*/ 20 w 52"/>
                  <a:gd name="T51" fmla="*/ 35 h 97"/>
                  <a:gd name="T52" fmla="*/ 22 w 52"/>
                  <a:gd name="T53" fmla="*/ 39 h 97"/>
                  <a:gd name="T54" fmla="*/ 24 w 52"/>
                  <a:gd name="T55" fmla="*/ 42 h 97"/>
                  <a:gd name="T56" fmla="*/ 26 w 52"/>
                  <a:gd name="T57" fmla="*/ 46 h 97"/>
                  <a:gd name="T58" fmla="*/ 27 w 52"/>
                  <a:gd name="T59" fmla="*/ 49 h 97"/>
                  <a:gd name="T60" fmla="*/ 28 w 52"/>
                  <a:gd name="T61" fmla="*/ 51 h 97"/>
                  <a:gd name="T62" fmla="*/ 28 w 52"/>
                  <a:gd name="T63" fmla="*/ 54 h 97"/>
                  <a:gd name="T64" fmla="*/ 29 w 52"/>
                  <a:gd name="T65" fmla="*/ 56 h 97"/>
                  <a:gd name="T66" fmla="*/ 30 w 52"/>
                  <a:gd name="T67" fmla="*/ 59 h 97"/>
                  <a:gd name="T68" fmla="*/ 30 w 52"/>
                  <a:gd name="T69" fmla="*/ 60 h 97"/>
                  <a:gd name="T70" fmla="*/ 33 w 52"/>
                  <a:gd name="T71" fmla="*/ 62 h 97"/>
                  <a:gd name="T72" fmla="*/ 30 w 52"/>
                  <a:gd name="T73" fmla="*/ 60 h 97"/>
                  <a:gd name="T74" fmla="*/ 30 w 52"/>
                  <a:gd name="T75" fmla="*/ 65 h 97"/>
                  <a:gd name="T76" fmla="*/ 33 w 52"/>
                  <a:gd name="T77" fmla="*/ 62 h 97"/>
                  <a:gd name="T78" fmla="*/ 31 w 52"/>
                  <a:gd name="T79" fmla="*/ 59 h 9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52" h="97">
                    <a:moveTo>
                      <a:pt x="46" y="88"/>
                    </a:moveTo>
                    <a:lnTo>
                      <a:pt x="52" y="90"/>
                    </a:lnTo>
                    <a:lnTo>
                      <a:pt x="52" y="87"/>
                    </a:lnTo>
                    <a:lnTo>
                      <a:pt x="50" y="83"/>
                    </a:lnTo>
                    <a:lnTo>
                      <a:pt x="49" y="79"/>
                    </a:lnTo>
                    <a:lnTo>
                      <a:pt x="48" y="75"/>
                    </a:lnTo>
                    <a:lnTo>
                      <a:pt x="46" y="70"/>
                    </a:lnTo>
                    <a:lnTo>
                      <a:pt x="43" y="65"/>
                    </a:lnTo>
                    <a:lnTo>
                      <a:pt x="41" y="60"/>
                    </a:lnTo>
                    <a:lnTo>
                      <a:pt x="39" y="56"/>
                    </a:lnTo>
                    <a:lnTo>
                      <a:pt x="35" y="50"/>
                    </a:lnTo>
                    <a:lnTo>
                      <a:pt x="32" y="44"/>
                    </a:lnTo>
                    <a:lnTo>
                      <a:pt x="28" y="37"/>
                    </a:lnTo>
                    <a:lnTo>
                      <a:pt x="24" y="30"/>
                    </a:lnTo>
                    <a:lnTo>
                      <a:pt x="20" y="23"/>
                    </a:lnTo>
                    <a:lnTo>
                      <a:pt x="16" y="15"/>
                    </a:lnTo>
                    <a:lnTo>
                      <a:pt x="10" y="7"/>
                    </a:lnTo>
                    <a:lnTo>
                      <a:pt x="5" y="0"/>
                    </a:lnTo>
                    <a:lnTo>
                      <a:pt x="0" y="4"/>
                    </a:lnTo>
                    <a:lnTo>
                      <a:pt x="5" y="12"/>
                    </a:lnTo>
                    <a:lnTo>
                      <a:pt x="10" y="19"/>
                    </a:lnTo>
                    <a:lnTo>
                      <a:pt x="15" y="27"/>
                    </a:lnTo>
                    <a:lnTo>
                      <a:pt x="19" y="34"/>
                    </a:lnTo>
                    <a:lnTo>
                      <a:pt x="23" y="41"/>
                    </a:lnTo>
                    <a:lnTo>
                      <a:pt x="26" y="46"/>
                    </a:lnTo>
                    <a:lnTo>
                      <a:pt x="30" y="52"/>
                    </a:lnTo>
                    <a:lnTo>
                      <a:pt x="33" y="58"/>
                    </a:lnTo>
                    <a:lnTo>
                      <a:pt x="35" y="62"/>
                    </a:lnTo>
                    <a:lnTo>
                      <a:pt x="38" y="68"/>
                    </a:lnTo>
                    <a:lnTo>
                      <a:pt x="40" y="73"/>
                    </a:lnTo>
                    <a:lnTo>
                      <a:pt x="41" y="76"/>
                    </a:lnTo>
                    <a:lnTo>
                      <a:pt x="42" y="81"/>
                    </a:lnTo>
                    <a:lnTo>
                      <a:pt x="43" y="84"/>
                    </a:lnTo>
                    <a:lnTo>
                      <a:pt x="45" y="88"/>
                    </a:lnTo>
                    <a:lnTo>
                      <a:pt x="45" y="90"/>
                    </a:lnTo>
                    <a:lnTo>
                      <a:pt x="49" y="92"/>
                    </a:lnTo>
                    <a:lnTo>
                      <a:pt x="45" y="90"/>
                    </a:lnTo>
                    <a:lnTo>
                      <a:pt x="45" y="97"/>
                    </a:lnTo>
                    <a:lnTo>
                      <a:pt x="49" y="92"/>
                    </a:lnTo>
                    <a:lnTo>
                      <a:pt x="46" y="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58" name="Freeform 171">
                <a:extLst>
                  <a:ext uri="{FF2B5EF4-FFF2-40B4-BE49-F238E27FC236}">
                    <a16:creationId xmlns:a16="http://schemas.microsoft.com/office/drawing/2014/main" id="{BA1185C7-E4E9-D56E-330B-1CFB0EBA20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1" y="1519"/>
                <a:ext cx="71" cy="98"/>
              </a:xfrm>
              <a:custGeom>
                <a:avLst/>
                <a:gdLst>
                  <a:gd name="T0" fmla="*/ 67 w 106"/>
                  <a:gd name="T1" fmla="*/ 1 h 146"/>
                  <a:gd name="T2" fmla="*/ 67 w 106"/>
                  <a:gd name="T3" fmla="*/ 1 h 146"/>
                  <a:gd name="T4" fmla="*/ 67 w 106"/>
                  <a:gd name="T5" fmla="*/ 1 h 146"/>
                  <a:gd name="T6" fmla="*/ 66 w 106"/>
                  <a:gd name="T7" fmla="*/ 3 h 146"/>
                  <a:gd name="T8" fmla="*/ 66 w 106"/>
                  <a:gd name="T9" fmla="*/ 5 h 146"/>
                  <a:gd name="T10" fmla="*/ 65 w 106"/>
                  <a:gd name="T11" fmla="*/ 9 h 146"/>
                  <a:gd name="T12" fmla="*/ 63 w 106"/>
                  <a:gd name="T13" fmla="*/ 13 h 146"/>
                  <a:gd name="T14" fmla="*/ 62 w 106"/>
                  <a:gd name="T15" fmla="*/ 18 h 146"/>
                  <a:gd name="T16" fmla="*/ 59 w 106"/>
                  <a:gd name="T17" fmla="*/ 23 h 146"/>
                  <a:gd name="T18" fmla="*/ 56 w 106"/>
                  <a:gd name="T19" fmla="*/ 30 h 146"/>
                  <a:gd name="T20" fmla="*/ 52 w 106"/>
                  <a:gd name="T21" fmla="*/ 36 h 146"/>
                  <a:gd name="T22" fmla="*/ 48 w 106"/>
                  <a:gd name="T23" fmla="*/ 44 h 146"/>
                  <a:gd name="T24" fmla="*/ 42 w 106"/>
                  <a:gd name="T25" fmla="*/ 52 h 146"/>
                  <a:gd name="T26" fmla="*/ 36 w 106"/>
                  <a:gd name="T27" fmla="*/ 60 h 146"/>
                  <a:gd name="T28" fmla="*/ 28 w 106"/>
                  <a:gd name="T29" fmla="*/ 69 h 146"/>
                  <a:gd name="T30" fmla="*/ 21 w 106"/>
                  <a:gd name="T31" fmla="*/ 77 h 146"/>
                  <a:gd name="T32" fmla="*/ 11 w 106"/>
                  <a:gd name="T33" fmla="*/ 86 h 146"/>
                  <a:gd name="T34" fmla="*/ 0 w 106"/>
                  <a:gd name="T35" fmla="*/ 95 h 146"/>
                  <a:gd name="T36" fmla="*/ 2 w 106"/>
                  <a:gd name="T37" fmla="*/ 98 h 146"/>
                  <a:gd name="T38" fmla="*/ 14 w 106"/>
                  <a:gd name="T39" fmla="*/ 89 h 146"/>
                  <a:gd name="T40" fmla="*/ 23 w 106"/>
                  <a:gd name="T41" fmla="*/ 81 h 146"/>
                  <a:gd name="T42" fmla="*/ 31 w 106"/>
                  <a:gd name="T43" fmla="*/ 72 h 146"/>
                  <a:gd name="T44" fmla="*/ 40 w 106"/>
                  <a:gd name="T45" fmla="*/ 62 h 146"/>
                  <a:gd name="T46" fmla="*/ 46 w 106"/>
                  <a:gd name="T47" fmla="*/ 54 h 146"/>
                  <a:gd name="T48" fmla="*/ 52 w 106"/>
                  <a:gd name="T49" fmla="*/ 46 h 146"/>
                  <a:gd name="T50" fmla="*/ 56 w 106"/>
                  <a:gd name="T51" fmla="*/ 39 h 146"/>
                  <a:gd name="T52" fmla="*/ 60 w 106"/>
                  <a:gd name="T53" fmla="*/ 32 h 146"/>
                  <a:gd name="T54" fmla="*/ 63 w 106"/>
                  <a:gd name="T55" fmla="*/ 26 h 146"/>
                  <a:gd name="T56" fmla="*/ 66 w 106"/>
                  <a:gd name="T57" fmla="*/ 19 h 146"/>
                  <a:gd name="T58" fmla="*/ 68 w 106"/>
                  <a:gd name="T59" fmla="*/ 14 h 146"/>
                  <a:gd name="T60" fmla="*/ 69 w 106"/>
                  <a:gd name="T61" fmla="*/ 10 h 146"/>
                  <a:gd name="T62" fmla="*/ 70 w 106"/>
                  <a:gd name="T63" fmla="*/ 6 h 146"/>
                  <a:gd name="T64" fmla="*/ 71 w 106"/>
                  <a:gd name="T65" fmla="*/ 4 h 146"/>
                  <a:gd name="T66" fmla="*/ 71 w 106"/>
                  <a:gd name="T67" fmla="*/ 1 h 146"/>
                  <a:gd name="T68" fmla="*/ 71 w 106"/>
                  <a:gd name="T69" fmla="*/ 1 h 146"/>
                  <a:gd name="T70" fmla="*/ 71 w 106"/>
                  <a:gd name="T71" fmla="*/ 0 h 146"/>
                  <a:gd name="T72" fmla="*/ 71 w 106"/>
                  <a:gd name="T73" fmla="*/ 1 h 146"/>
                  <a:gd name="T74" fmla="*/ 71 w 106"/>
                  <a:gd name="T75" fmla="*/ 1 h 146"/>
                  <a:gd name="T76" fmla="*/ 71 w 106"/>
                  <a:gd name="T77" fmla="*/ 0 h 146"/>
                  <a:gd name="T78" fmla="*/ 67 w 106"/>
                  <a:gd name="T79" fmla="*/ 1 h 14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06" h="146">
                    <a:moveTo>
                      <a:pt x="100" y="2"/>
                    </a:moveTo>
                    <a:lnTo>
                      <a:pt x="100" y="1"/>
                    </a:lnTo>
                    <a:lnTo>
                      <a:pt x="99" y="4"/>
                    </a:lnTo>
                    <a:lnTo>
                      <a:pt x="98" y="7"/>
                    </a:lnTo>
                    <a:lnTo>
                      <a:pt x="97" y="13"/>
                    </a:lnTo>
                    <a:lnTo>
                      <a:pt x="94" y="20"/>
                    </a:lnTo>
                    <a:lnTo>
                      <a:pt x="92" y="27"/>
                    </a:lnTo>
                    <a:lnTo>
                      <a:pt x="88" y="35"/>
                    </a:lnTo>
                    <a:lnTo>
                      <a:pt x="84" y="44"/>
                    </a:lnTo>
                    <a:lnTo>
                      <a:pt x="78" y="54"/>
                    </a:lnTo>
                    <a:lnTo>
                      <a:pt x="71" y="66"/>
                    </a:lnTo>
                    <a:lnTo>
                      <a:pt x="63" y="77"/>
                    </a:lnTo>
                    <a:lnTo>
                      <a:pt x="54" y="90"/>
                    </a:lnTo>
                    <a:lnTo>
                      <a:pt x="42" y="103"/>
                    </a:lnTo>
                    <a:lnTo>
                      <a:pt x="31" y="115"/>
                    </a:lnTo>
                    <a:lnTo>
                      <a:pt x="16" y="128"/>
                    </a:lnTo>
                    <a:lnTo>
                      <a:pt x="0" y="142"/>
                    </a:lnTo>
                    <a:lnTo>
                      <a:pt x="3" y="146"/>
                    </a:lnTo>
                    <a:lnTo>
                      <a:pt x="21" y="133"/>
                    </a:lnTo>
                    <a:lnTo>
                      <a:pt x="35" y="120"/>
                    </a:lnTo>
                    <a:lnTo>
                      <a:pt x="47" y="107"/>
                    </a:lnTo>
                    <a:lnTo>
                      <a:pt x="59" y="93"/>
                    </a:lnTo>
                    <a:lnTo>
                      <a:pt x="69" y="81"/>
                    </a:lnTo>
                    <a:lnTo>
                      <a:pt x="77" y="69"/>
                    </a:lnTo>
                    <a:lnTo>
                      <a:pt x="84" y="58"/>
                    </a:lnTo>
                    <a:lnTo>
                      <a:pt x="90" y="47"/>
                    </a:lnTo>
                    <a:lnTo>
                      <a:pt x="94" y="38"/>
                    </a:lnTo>
                    <a:lnTo>
                      <a:pt x="98" y="29"/>
                    </a:lnTo>
                    <a:lnTo>
                      <a:pt x="101" y="21"/>
                    </a:lnTo>
                    <a:lnTo>
                      <a:pt x="103" y="15"/>
                    </a:lnTo>
                    <a:lnTo>
                      <a:pt x="105" y="9"/>
                    </a:lnTo>
                    <a:lnTo>
                      <a:pt x="106" y="6"/>
                    </a:lnTo>
                    <a:lnTo>
                      <a:pt x="106" y="2"/>
                    </a:lnTo>
                    <a:lnTo>
                      <a:pt x="106" y="1"/>
                    </a:lnTo>
                    <a:lnTo>
                      <a:pt x="106" y="0"/>
                    </a:lnTo>
                    <a:lnTo>
                      <a:pt x="106" y="1"/>
                    </a:lnTo>
                    <a:lnTo>
                      <a:pt x="106" y="0"/>
                    </a:lnTo>
                    <a:lnTo>
                      <a:pt x="10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59" name="Freeform 172">
                <a:extLst>
                  <a:ext uri="{FF2B5EF4-FFF2-40B4-BE49-F238E27FC236}">
                    <a16:creationId xmlns:a16="http://schemas.microsoft.com/office/drawing/2014/main" id="{17E90827-A153-6A7B-2C83-E83F41E3D5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4" y="1475"/>
                <a:ext cx="18" cy="45"/>
              </a:xfrm>
              <a:custGeom>
                <a:avLst/>
                <a:gdLst>
                  <a:gd name="T0" fmla="*/ 4 w 29"/>
                  <a:gd name="T1" fmla="*/ 5 h 68"/>
                  <a:gd name="T2" fmla="*/ 0 w 29"/>
                  <a:gd name="T3" fmla="*/ 5 h 68"/>
                  <a:gd name="T4" fmla="*/ 14 w 29"/>
                  <a:gd name="T5" fmla="*/ 45 h 68"/>
                  <a:gd name="T6" fmla="*/ 18 w 29"/>
                  <a:gd name="T7" fmla="*/ 44 h 68"/>
                  <a:gd name="T8" fmla="*/ 4 w 29"/>
                  <a:gd name="T9" fmla="*/ 3 h 68"/>
                  <a:gd name="T10" fmla="*/ 1 w 29"/>
                  <a:gd name="T11" fmla="*/ 3 h 68"/>
                  <a:gd name="T12" fmla="*/ 4 w 29"/>
                  <a:gd name="T13" fmla="*/ 3 h 68"/>
                  <a:gd name="T14" fmla="*/ 3 w 29"/>
                  <a:gd name="T15" fmla="*/ 0 h 68"/>
                  <a:gd name="T16" fmla="*/ 1 w 29"/>
                  <a:gd name="T17" fmla="*/ 3 h 68"/>
                  <a:gd name="T18" fmla="*/ 4 w 29"/>
                  <a:gd name="T19" fmla="*/ 5 h 6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9" h="68">
                    <a:moveTo>
                      <a:pt x="6" y="8"/>
                    </a:moveTo>
                    <a:lnTo>
                      <a:pt x="0" y="7"/>
                    </a:lnTo>
                    <a:lnTo>
                      <a:pt x="23" y="68"/>
                    </a:lnTo>
                    <a:lnTo>
                      <a:pt x="29" y="66"/>
                    </a:lnTo>
                    <a:lnTo>
                      <a:pt x="7" y="5"/>
                    </a:lnTo>
                    <a:lnTo>
                      <a:pt x="1" y="4"/>
                    </a:lnTo>
                    <a:lnTo>
                      <a:pt x="7" y="5"/>
                    </a:lnTo>
                    <a:lnTo>
                      <a:pt x="5" y="0"/>
                    </a:lnTo>
                    <a:lnTo>
                      <a:pt x="1" y="4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60" name="Freeform 173">
                <a:extLst>
                  <a:ext uri="{FF2B5EF4-FFF2-40B4-BE49-F238E27FC236}">
                    <a16:creationId xmlns:a16="http://schemas.microsoft.com/office/drawing/2014/main" id="{61CAB85E-70F4-9058-0EB5-0415475CD2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6" y="1613"/>
                <a:ext cx="122" cy="465"/>
              </a:xfrm>
              <a:custGeom>
                <a:avLst/>
                <a:gdLst>
                  <a:gd name="T0" fmla="*/ 73 w 181"/>
                  <a:gd name="T1" fmla="*/ 465 h 689"/>
                  <a:gd name="T2" fmla="*/ 122 w 181"/>
                  <a:gd name="T3" fmla="*/ 317 h 689"/>
                  <a:gd name="T4" fmla="*/ 75 w 181"/>
                  <a:gd name="T5" fmla="*/ 0 h 689"/>
                  <a:gd name="T6" fmla="*/ 34 w 181"/>
                  <a:gd name="T7" fmla="*/ 0 h 689"/>
                  <a:gd name="T8" fmla="*/ 0 w 181"/>
                  <a:gd name="T9" fmla="*/ 311 h 689"/>
                  <a:gd name="T10" fmla="*/ 73 w 181"/>
                  <a:gd name="T11" fmla="*/ 465 h 68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81" h="689">
                    <a:moveTo>
                      <a:pt x="109" y="689"/>
                    </a:moveTo>
                    <a:lnTo>
                      <a:pt x="181" y="469"/>
                    </a:lnTo>
                    <a:lnTo>
                      <a:pt x="112" y="0"/>
                    </a:lnTo>
                    <a:lnTo>
                      <a:pt x="51" y="0"/>
                    </a:lnTo>
                    <a:lnTo>
                      <a:pt x="0" y="461"/>
                    </a:lnTo>
                    <a:lnTo>
                      <a:pt x="109" y="6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61" name="Freeform 174">
                <a:extLst>
                  <a:ext uri="{FF2B5EF4-FFF2-40B4-BE49-F238E27FC236}">
                    <a16:creationId xmlns:a16="http://schemas.microsoft.com/office/drawing/2014/main" id="{827DCAB6-D6AE-4E00-0929-134956634F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7" y="1929"/>
                <a:ext cx="53" cy="150"/>
              </a:xfrm>
              <a:custGeom>
                <a:avLst/>
                <a:gdLst>
                  <a:gd name="T0" fmla="*/ 48 w 78"/>
                  <a:gd name="T1" fmla="*/ 1 h 223"/>
                  <a:gd name="T2" fmla="*/ 48 w 78"/>
                  <a:gd name="T3" fmla="*/ 0 h 223"/>
                  <a:gd name="T4" fmla="*/ 0 w 78"/>
                  <a:gd name="T5" fmla="*/ 148 h 223"/>
                  <a:gd name="T6" fmla="*/ 5 w 78"/>
                  <a:gd name="T7" fmla="*/ 150 h 223"/>
                  <a:gd name="T8" fmla="*/ 53 w 78"/>
                  <a:gd name="T9" fmla="*/ 1 h 223"/>
                  <a:gd name="T10" fmla="*/ 53 w 78"/>
                  <a:gd name="T11" fmla="*/ 0 h 223"/>
                  <a:gd name="T12" fmla="*/ 53 w 78"/>
                  <a:gd name="T13" fmla="*/ 1 h 223"/>
                  <a:gd name="T14" fmla="*/ 53 w 78"/>
                  <a:gd name="T15" fmla="*/ 1 h 223"/>
                  <a:gd name="T16" fmla="*/ 53 w 78"/>
                  <a:gd name="T17" fmla="*/ 0 h 223"/>
                  <a:gd name="T18" fmla="*/ 48 w 78"/>
                  <a:gd name="T19" fmla="*/ 1 h 22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8" h="223">
                    <a:moveTo>
                      <a:pt x="71" y="1"/>
                    </a:moveTo>
                    <a:lnTo>
                      <a:pt x="71" y="0"/>
                    </a:lnTo>
                    <a:lnTo>
                      <a:pt x="0" y="220"/>
                    </a:lnTo>
                    <a:lnTo>
                      <a:pt x="7" y="223"/>
                    </a:lnTo>
                    <a:lnTo>
                      <a:pt x="78" y="2"/>
                    </a:lnTo>
                    <a:lnTo>
                      <a:pt x="78" y="0"/>
                    </a:lnTo>
                    <a:lnTo>
                      <a:pt x="78" y="2"/>
                    </a:lnTo>
                    <a:lnTo>
                      <a:pt x="78" y="1"/>
                    </a:lnTo>
                    <a:lnTo>
                      <a:pt x="78" y="0"/>
                    </a:lnTo>
                    <a:lnTo>
                      <a:pt x="71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62" name="Freeform 175">
                <a:extLst>
                  <a:ext uri="{FF2B5EF4-FFF2-40B4-BE49-F238E27FC236}">
                    <a16:creationId xmlns:a16="http://schemas.microsoft.com/office/drawing/2014/main" id="{48245002-158D-C06E-0E34-18148954E4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9" y="1611"/>
                <a:ext cx="51" cy="318"/>
              </a:xfrm>
              <a:custGeom>
                <a:avLst/>
                <a:gdLst>
                  <a:gd name="T0" fmla="*/ 3 w 76"/>
                  <a:gd name="T1" fmla="*/ 4 h 472"/>
                  <a:gd name="T2" fmla="*/ 0 w 76"/>
                  <a:gd name="T3" fmla="*/ 2 h 472"/>
                  <a:gd name="T4" fmla="*/ 46 w 76"/>
                  <a:gd name="T5" fmla="*/ 318 h 472"/>
                  <a:gd name="T6" fmla="*/ 51 w 76"/>
                  <a:gd name="T7" fmla="*/ 317 h 472"/>
                  <a:gd name="T8" fmla="*/ 5 w 76"/>
                  <a:gd name="T9" fmla="*/ 1 h 472"/>
                  <a:gd name="T10" fmla="*/ 3 w 76"/>
                  <a:gd name="T11" fmla="*/ 0 h 472"/>
                  <a:gd name="T12" fmla="*/ 5 w 76"/>
                  <a:gd name="T13" fmla="*/ 1 h 472"/>
                  <a:gd name="T14" fmla="*/ 5 w 76"/>
                  <a:gd name="T15" fmla="*/ 0 h 472"/>
                  <a:gd name="T16" fmla="*/ 3 w 76"/>
                  <a:gd name="T17" fmla="*/ 0 h 472"/>
                  <a:gd name="T18" fmla="*/ 3 w 76"/>
                  <a:gd name="T19" fmla="*/ 4 h 4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6" h="472">
                    <a:moveTo>
                      <a:pt x="4" y="6"/>
                    </a:moveTo>
                    <a:lnTo>
                      <a:pt x="0" y="3"/>
                    </a:lnTo>
                    <a:lnTo>
                      <a:pt x="69" y="472"/>
                    </a:lnTo>
                    <a:lnTo>
                      <a:pt x="76" y="471"/>
                    </a:lnTo>
                    <a:lnTo>
                      <a:pt x="7" y="2"/>
                    </a:lnTo>
                    <a:lnTo>
                      <a:pt x="4" y="0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63" name="Freeform 176">
                <a:extLst>
                  <a:ext uri="{FF2B5EF4-FFF2-40B4-BE49-F238E27FC236}">
                    <a16:creationId xmlns:a16="http://schemas.microsoft.com/office/drawing/2014/main" id="{1C1B784A-8B18-A9CF-E1DB-6F300DEF3F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0" y="1611"/>
                <a:ext cx="41" cy="4"/>
              </a:xfrm>
              <a:custGeom>
                <a:avLst/>
                <a:gdLst>
                  <a:gd name="T0" fmla="*/ 4 w 64"/>
                  <a:gd name="T1" fmla="*/ 2 h 6"/>
                  <a:gd name="T2" fmla="*/ 2 w 64"/>
                  <a:gd name="T3" fmla="*/ 4 h 6"/>
                  <a:gd name="T4" fmla="*/ 41 w 64"/>
                  <a:gd name="T5" fmla="*/ 4 h 6"/>
                  <a:gd name="T6" fmla="*/ 41 w 64"/>
                  <a:gd name="T7" fmla="*/ 0 h 6"/>
                  <a:gd name="T8" fmla="*/ 2 w 64"/>
                  <a:gd name="T9" fmla="*/ 0 h 6"/>
                  <a:gd name="T10" fmla="*/ 0 w 64"/>
                  <a:gd name="T11" fmla="*/ 1 h 6"/>
                  <a:gd name="T12" fmla="*/ 2 w 64"/>
                  <a:gd name="T13" fmla="*/ 0 h 6"/>
                  <a:gd name="T14" fmla="*/ 0 w 64"/>
                  <a:gd name="T15" fmla="*/ 0 h 6"/>
                  <a:gd name="T16" fmla="*/ 0 w 64"/>
                  <a:gd name="T17" fmla="*/ 1 h 6"/>
                  <a:gd name="T18" fmla="*/ 4 w 64"/>
                  <a:gd name="T19" fmla="*/ 2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4" h="6">
                    <a:moveTo>
                      <a:pt x="6" y="3"/>
                    </a:moveTo>
                    <a:lnTo>
                      <a:pt x="3" y="6"/>
                    </a:lnTo>
                    <a:lnTo>
                      <a:pt x="64" y="6"/>
                    </a:lnTo>
                    <a:lnTo>
                      <a:pt x="64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64" name="Freeform 177">
                <a:extLst>
                  <a:ext uri="{FF2B5EF4-FFF2-40B4-BE49-F238E27FC236}">
                    <a16:creationId xmlns:a16="http://schemas.microsoft.com/office/drawing/2014/main" id="{7708B31F-2BF6-690A-1AA8-1165B4E54C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5" y="1612"/>
                <a:ext cx="38" cy="312"/>
              </a:xfrm>
              <a:custGeom>
                <a:avLst/>
                <a:gdLst>
                  <a:gd name="T0" fmla="*/ 3 w 56"/>
                  <a:gd name="T1" fmla="*/ 310 h 463"/>
                  <a:gd name="T2" fmla="*/ 3 w 56"/>
                  <a:gd name="T3" fmla="*/ 311 h 463"/>
                  <a:gd name="T4" fmla="*/ 38 w 56"/>
                  <a:gd name="T5" fmla="*/ 1 h 463"/>
                  <a:gd name="T6" fmla="*/ 34 w 56"/>
                  <a:gd name="T7" fmla="*/ 0 h 463"/>
                  <a:gd name="T8" fmla="*/ 0 w 56"/>
                  <a:gd name="T9" fmla="*/ 311 h 463"/>
                  <a:gd name="T10" fmla="*/ 0 w 56"/>
                  <a:gd name="T11" fmla="*/ 312 h 463"/>
                  <a:gd name="T12" fmla="*/ 0 w 56"/>
                  <a:gd name="T13" fmla="*/ 311 h 463"/>
                  <a:gd name="T14" fmla="*/ 0 w 56"/>
                  <a:gd name="T15" fmla="*/ 311 h 463"/>
                  <a:gd name="T16" fmla="*/ 0 w 56"/>
                  <a:gd name="T17" fmla="*/ 312 h 463"/>
                  <a:gd name="T18" fmla="*/ 3 w 56"/>
                  <a:gd name="T19" fmla="*/ 310 h 46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6" h="463">
                    <a:moveTo>
                      <a:pt x="5" y="460"/>
                    </a:moveTo>
                    <a:lnTo>
                      <a:pt x="5" y="462"/>
                    </a:lnTo>
                    <a:lnTo>
                      <a:pt x="56" y="1"/>
                    </a:lnTo>
                    <a:lnTo>
                      <a:pt x="50" y="0"/>
                    </a:lnTo>
                    <a:lnTo>
                      <a:pt x="0" y="461"/>
                    </a:lnTo>
                    <a:lnTo>
                      <a:pt x="0" y="463"/>
                    </a:lnTo>
                    <a:lnTo>
                      <a:pt x="0" y="461"/>
                    </a:lnTo>
                    <a:lnTo>
                      <a:pt x="0" y="462"/>
                    </a:lnTo>
                    <a:lnTo>
                      <a:pt x="0" y="463"/>
                    </a:lnTo>
                    <a:lnTo>
                      <a:pt x="5" y="4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65" name="Freeform 178">
                <a:extLst>
                  <a:ext uri="{FF2B5EF4-FFF2-40B4-BE49-F238E27FC236}">
                    <a16:creationId xmlns:a16="http://schemas.microsoft.com/office/drawing/2014/main" id="{C6EF4085-D855-9198-DDD6-C597F5460E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5" y="1922"/>
                <a:ext cx="78" cy="161"/>
              </a:xfrm>
              <a:custGeom>
                <a:avLst/>
                <a:gdLst>
                  <a:gd name="T0" fmla="*/ 73 w 115"/>
                  <a:gd name="T1" fmla="*/ 154 h 240"/>
                  <a:gd name="T2" fmla="*/ 78 w 115"/>
                  <a:gd name="T3" fmla="*/ 154 h 240"/>
                  <a:gd name="T4" fmla="*/ 3 w 115"/>
                  <a:gd name="T5" fmla="*/ 0 h 240"/>
                  <a:gd name="T6" fmla="*/ 0 w 115"/>
                  <a:gd name="T7" fmla="*/ 2 h 240"/>
                  <a:gd name="T8" fmla="*/ 74 w 115"/>
                  <a:gd name="T9" fmla="*/ 156 h 240"/>
                  <a:gd name="T10" fmla="*/ 78 w 115"/>
                  <a:gd name="T11" fmla="*/ 156 h 240"/>
                  <a:gd name="T12" fmla="*/ 74 w 115"/>
                  <a:gd name="T13" fmla="*/ 156 h 240"/>
                  <a:gd name="T14" fmla="*/ 77 w 115"/>
                  <a:gd name="T15" fmla="*/ 161 h 240"/>
                  <a:gd name="T16" fmla="*/ 78 w 115"/>
                  <a:gd name="T17" fmla="*/ 156 h 240"/>
                  <a:gd name="T18" fmla="*/ 73 w 115"/>
                  <a:gd name="T19" fmla="*/ 154 h 24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15" h="240">
                    <a:moveTo>
                      <a:pt x="108" y="229"/>
                    </a:moveTo>
                    <a:lnTo>
                      <a:pt x="115" y="229"/>
                    </a:lnTo>
                    <a:lnTo>
                      <a:pt x="5" y="0"/>
                    </a:lnTo>
                    <a:lnTo>
                      <a:pt x="0" y="3"/>
                    </a:lnTo>
                    <a:lnTo>
                      <a:pt x="109" y="232"/>
                    </a:lnTo>
                    <a:lnTo>
                      <a:pt x="115" y="232"/>
                    </a:lnTo>
                    <a:lnTo>
                      <a:pt x="109" y="232"/>
                    </a:lnTo>
                    <a:lnTo>
                      <a:pt x="113" y="240"/>
                    </a:lnTo>
                    <a:lnTo>
                      <a:pt x="115" y="232"/>
                    </a:lnTo>
                    <a:lnTo>
                      <a:pt x="108" y="2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66" name="Freeform 179">
                <a:extLst>
                  <a:ext uri="{FF2B5EF4-FFF2-40B4-BE49-F238E27FC236}">
                    <a16:creationId xmlns:a16="http://schemas.microsoft.com/office/drawing/2014/main" id="{EB4D8098-E034-212C-2CE3-241DDB8732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3" y="1517"/>
                <a:ext cx="734" cy="1185"/>
              </a:xfrm>
              <a:custGeom>
                <a:avLst/>
                <a:gdLst>
                  <a:gd name="T0" fmla="*/ 365 w 1099"/>
                  <a:gd name="T1" fmla="*/ 404 h 1758"/>
                  <a:gd name="T2" fmla="*/ 727 w 1099"/>
                  <a:gd name="T3" fmla="*/ 63 h 1758"/>
                  <a:gd name="T4" fmla="*/ 734 w 1099"/>
                  <a:gd name="T5" fmla="*/ 1157 h 1758"/>
                  <a:gd name="T6" fmla="*/ 731 w 1099"/>
                  <a:gd name="T7" fmla="*/ 1157 h 1758"/>
                  <a:gd name="T8" fmla="*/ 724 w 1099"/>
                  <a:gd name="T9" fmla="*/ 1158 h 1758"/>
                  <a:gd name="T10" fmla="*/ 713 w 1099"/>
                  <a:gd name="T11" fmla="*/ 1161 h 1758"/>
                  <a:gd name="T12" fmla="*/ 698 w 1099"/>
                  <a:gd name="T13" fmla="*/ 1163 h 1758"/>
                  <a:gd name="T14" fmla="*/ 681 w 1099"/>
                  <a:gd name="T15" fmla="*/ 1166 h 1758"/>
                  <a:gd name="T16" fmla="*/ 661 w 1099"/>
                  <a:gd name="T17" fmla="*/ 1169 h 1758"/>
                  <a:gd name="T18" fmla="*/ 637 w 1099"/>
                  <a:gd name="T19" fmla="*/ 1172 h 1758"/>
                  <a:gd name="T20" fmla="*/ 614 w 1099"/>
                  <a:gd name="T21" fmla="*/ 1176 h 1758"/>
                  <a:gd name="T22" fmla="*/ 590 w 1099"/>
                  <a:gd name="T23" fmla="*/ 1178 h 1758"/>
                  <a:gd name="T24" fmla="*/ 564 w 1099"/>
                  <a:gd name="T25" fmla="*/ 1181 h 1758"/>
                  <a:gd name="T26" fmla="*/ 540 w 1099"/>
                  <a:gd name="T27" fmla="*/ 1183 h 1758"/>
                  <a:gd name="T28" fmla="*/ 516 w 1099"/>
                  <a:gd name="T29" fmla="*/ 1184 h 1758"/>
                  <a:gd name="T30" fmla="*/ 492 w 1099"/>
                  <a:gd name="T31" fmla="*/ 1185 h 1758"/>
                  <a:gd name="T32" fmla="*/ 472 w 1099"/>
                  <a:gd name="T33" fmla="*/ 1184 h 1758"/>
                  <a:gd name="T34" fmla="*/ 453 w 1099"/>
                  <a:gd name="T35" fmla="*/ 1182 h 1758"/>
                  <a:gd name="T36" fmla="*/ 437 w 1099"/>
                  <a:gd name="T37" fmla="*/ 1180 h 1758"/>
                  <a:gd name="T38" fmla="*/ 359 w 1099"/>
                  <a:gd name="T39" fmla="*/ 1183 h 1758"/>
                  <a:gd name="T40" fmla="*/ 330 w 1099"/>
                  <a:gd name="T41" fmla="*/ 1184 h 1758"/>
                  <a:gd name="T42" fmla="*/ 301 w 1099"/>
                  <a:gd name="T43" fmla="*/ 1185 h 1758"/>
                  <a:gd name="T44" fmla="*/ 272 w 1099"/>
                  <a:gd name="T45" fmla="*/ 1184 h 1758"/>
                  <a:gd name="T46" fmla="*/ 244 w 1099"/>
                  <a:gd name="T47" fmla="*/ 1183 h 1758"/>
                  <a:gd name="T48" fmla="*/ 216 w 1099"/>
                  <a:gd name="T49" fmla="*/ 1182 h 1758"/>
                  <a:gd name="T50" fmla="*/ 190 w 1099"/>
                  <a:gd name="T51" fmla="*/ 1180 h 1758"/>
                  <a:gd name="T52" fmla="*/ 166 w 1099"/>
                  <a:gd name="T53" fmla="*/ 1177 h 1758"/>
                  <a:gd name="T54" fmla="*/ 142 w 1099"/>
                  <a:gd name="T55" fmla="*/ 1174 h 1758"/>
                  <a:gd name="T56" fmla="*/ 121 w 1099"/>
                  <a:gd name="T57" fmla="*/ 1172 h 1758"/>
                  <a:gd name="T58" fmla="*/ 102 w 1099"/>
                  <a:gd name="T59" fmla="*/ 1168 h 1758"/>
                  <a:gd name="T60" fmla="*/ 85 w 1099"/>
                  <a:gd name="T61" fmla="*/ 1166 h 1758"/>
                  <a:gd name="T62" fmla="*/ 69 w 1099"/>
                  <a:gd name="T63" fmla="*/ 1163 h 1758"/>
                  <a:gd name="T64" fmla="*/ 57 w 1099"/>
                  <a:gd name="T65" fmla="*/ 1161 h 1758"/>
                  <a:gd name="T66" fmla="*/ 49 w 1099"/>
                  <a:gd name="T67" fmla="*/ 1160 h 1758"/>
                  <a:gd name="T68" fmla="*/ 44 w 1099"/>
                  <a:gd name="T69" fmla="*/ 1158 h 1758"/>
                  <a:gd name="T70" fmla="*/ 41 w 1099"/>
                  <a:gd name="T71" fmla="*/ 1158 h 1758"/>
                  <a:gd name="T72" fmla="*/ 0 w 1099"/>
                  <a:gd name="T73" fmla="*/ 87 h 175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099" h="1758">
                    <a:moveTo>
                      <a:pt x="351" y="0"/>
                    </a:moveTo>
                    <a:lnTo>
                      <a:pt x="547" y="599"/>
                    </a:lnTo>
                    <a:lnTo>
                      <a:pt x="714" y="4"/>
                    </a:lnTo>
                    <a:lnTo>
                      <a:pt x="1089" y="94"/>
                    </a:lnTo>
                    <a:lnTo>
                      <a:pt x="1009" y="948"/>
                    </a:lnTo>
                    <a:lnTo>
                      <a:pt x="1099" y="1716"/>
                    </a:lnTo>
                    <a:lnTo>
                      <a:pt x="1098" y="1716"/>
                    </a:lnTo>
                    <a:lnTo>
                      <a:pt x="1095" y="1717"/>
                    </a:lnTo>
                    <a:lnTo>
                      <a:pt x="1090" y="1717"/>
                    </a:lnTo>
                    <a:lnTo>
                      <a:pt x="1084" y="1718"/>
                    </a:lnTo>
                    <a:lnTo>
                      <a:pt x="1076" y="1721"/>
                    </a:lnTo>
                    <a:lnTo>
                      <a:pt x="1067" y="1722"/>
                    </a:lnTo>
                    <a:lnTo>
                      <a:pt x="1057" y="1723"/>
                    </a:lnTo>
                    <a:lnTo>
                      <a:pt x="1045" y="1725"/>
                    </a:lnTo>
                    <a:lnTo>
                      <a:pt x="1032" y="1728"/>
                    </a:lnTo>
                    <a:lnTo>
                      <a:pt x="1019" y="1730"/>
                    </a:lnTo>
                    <a:lnTo>
                      <a:pt x="1004" y="1732"/>
                    </a:lnTo>
                    <a:lnTo>
                      <a:pt x="989" y="1735"/>
                    </a:lnTo>
                    <a:lnTo>
                      <a:pt x="971" y="1737"/>
                    </a:lnTo>
                    <a:lnTo>
                      <a:pt x="954" y="1739"/>
                    </a:lnTo>
                    <a:lnTo>
                      <a:pt x="937" y="1741"/>
                    </a:lnTo>
                    <a:lnTo>
                      <a:pt x="919" y="1744"/>
                    </a:lnTo>
                    <a:lnTo>
                      <a:pt x="901" y="1746"/>
                    </a:lnTo>
                    <a:lnTo>
                      <a:pt x="883" y="1748"/>
                    </a:lnTo>
                    <a:lnTo>
                      <a:pt x="864" y="1751"/>
                    </a:lnTo>
                    <a:lnTo>
                      <a:pt x="845" y="1752"/>
                    </a:lnTo>
                    <a:lnTo>
                      <a:pt x="826" y="1753"/>
                    </a:lnTo>
                    <a:lnTo>
                      <a:pt x="808" y="1755"/>
                    </a:lnTo>
                    <a:lnTo>
                      <a:pt x="789" y="1755"/>
                    </a:lnTo>
                    <a:lnTo>
                      <a:pt x="772" y="1756"/>
                    </a:lnTo>
                    <a:lnTo>
                      <a:pt x="755" y="1758"/>
                    </a:lnTo>
                    <a:lnTo>
                      <a:pt x="737" y="1758"/>
                    </a:lnTo>
                    <a:lnTo>
                      <a:pt x="721" y="1758"/>
                    </a:lnTo>
                    <a:lnTo>
                      <a:pt x="706" y="1756"/>
                    </a:lnTo>
                    <a:lnTo>
                      <a:pt x="691" y="1755"/>
                    </a:lnTo>
                    <a:lnTo>
                      <a:pt x="679" y="1754"/>
                    </a:lnTo>
                    <a:lnTo>
                      <a:pt x="666" y="1752"/>
                    </a:lnTo>
                    <a:lnTo>
                      <a:pt x="654" y="1750"/>
                    </a:lnTo>
                    <a:lnTo>
                      <a:pt x="581" y="1532"/>
                    </a:lnTo>
                    <a:lnTo>
                      <a:pt x="538" y="1755"/>
                    </a:lnTo>
                    <a:lnTo>
                      <a:pt x="516" y="1755"/>
                    </a:lnTo>
                    <a:lnTo>
                      <a:pt x="494" y="1756"/>
                    </a:lnTo>
                    <a:lnTo>
                      <a:pt x="472" y="1758"/>
                    </a:lnTo>
                    <a:lnTo>
                      <a:pt x="450" y="1758"/>
                    </a:lnTo>
                    <a:lnTo>
                      <a:pt x="429" y="1758"/>
                    </a:lnTo>
                    <a:lnTo>
                      <a:pt x="408" y="1756"/>
                    </a:lnTo>
                    <a:lnTo>
                      <a:pt x="386" y="1756"/>
                    </a:lnTo>
                    <a:lnTo>
                      <a:pt x="365" y="1755"/>
                    </a:lnTo>
                    <a:lnTo>
                      <a:pt x="344" y="1754"/>
                    </a:lnTo>
                    <a:lnTo>
                      <a:pt x="324" y="1753"/>
                    </a:lnTo>
                    <a:lnTo>
                      <a:pt x="304" y="1751"/>
                    </a:lnTo>
                    <a:lnTo>
                      <a:pt x="285" y="1750"/>
                    </a:lnTo>
                    <a:lnTo>
                      <a:pt x="265" y="1747"/>
                    </a:lnTo>
                    <a:lnTo>
                      <a:pt x="249" y="1746"/>
                    </a:lnTo>
                    <a:lnTo>
                      <a:pt x="230" y="1744"/>
                    </a:lnTo>
                    <a:lnTo>
                      <a:pt x="213" y="1741"/>
                    </a:lnTo>
                    <a:lnTo>
                      <a:pt x="197" y="1739"/>
                    </a:lnTo>
                    <a:lnTo>
                      <a:pt x="181" y="1738"/>
                    </a:lnTo>
                    <a:lnTo>
                      <a:pt x="166" y="1736"/>
                    </a:lnTo>
                    <a:lnTo>
                      <a:pt x="152" y="1733"/>
                    </a:lnTo>
                    <a:lnTo>
                      <a:pt x="138" y="1731"/>
                    </a:lnTo>
                    <a:lnTo>
                      <a:pt x="127" y="1730"/>
                    </a:lnTo>
                    <a:lnTo>
                      <a:pt x="115" y="1728"/>
                    </a:lnTo>
                    <a:lnTo>
                      <a:pt x="104" y="1725"/>
                    </a:lnTo>
                    <a:lnTo>
                      <a:pt x="94" y="1724"/>
                    </a:lnTo>
                    <a:lnTo>
                      <a:pt x="86" y="1723"/>
                    </a:lnTo>
                    <a:lnTo>
                      <a:pt x="79" y="1721"/>
                    </a:lnTo>
                    <a:lnTo>
                      <a:pt x="74" y="1721"/>
                    </a:lnTo>
                    <a:lnTo>
                      <a:pt x="69" y="1720"/>
                    </a:lnTo>
                    <a:lnTo>
                      <a:pt x="66" y="1718"/>
                    </a:lnTo>
                    <a:lnTo>
                      <a:pt x="63" y="1718"/>
                    </a:lnTo>
                    <a:lnTo>
                      <a:pt x="62" y="1718"/>
                    </a:lnTo>
                    <a:lnTo>
                      <a:pt x="136" y="1080"/>
                    </a:lnTo>
                    <a:lnTo>
                      <a:pt x="0" y="129"/>
                    </a:lnTo>
                    <a:lnTo>
                      <a:pt x="351" y="0"/>
                    </a:lnTo>
                    <a:close/>
                  </a:path>
                </a:pathLst>
              </a:custGeom>
              <a:solidFill>
                <a:srgbClr val="024CA8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67" name="Freeform 180">
                <a:extLst>
                  <a:ext uri="{FF2B5EF4-FFF2-40B4-BE49-F238E27FC236}">
                    <a16:creationId xmlns:a16="http://schemas.microsoft.com/office/drawing/2014/main" id="{BE1690A9-9DCC-01EE-2B38-F9BD5350E1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4" y="1515"/>
                <a:ext cx="139" cy="419"/>
              </a:xfrm>
              <a:custGeom>
                <a:avLst/>
                <a:gdLst>
                  <a:gd name="T0" fmla="*/ 131 w 207"/>
                  <a:gd name="T1" fmla="*/ 404 h 622"/>
                  <a:gd name="T2" fmla="*/ 139 w 207"/>
                  <a:gd name="T3" fmla="*/ 404 h 622"/>
                  <a:gd name="T4" fmla="*/ 7 w 207"/>
                  <a:gd name="T5" fmla="*/ 0 h 622"/>
                  <a:gd name="T6" fmla="*/ 0 w 207"/>
                  <a:gd name="T7" fmla="*/ 3 h 622"/>
                  <a:gd name="T8" fmla="*/ 131 w 207"/>
                  <a:gd name="T9" fmla="*/ 406 h 622"/>
                  <a:gd name="T10" fmla="*/ 139 w 207"/>
                  <a:gd name="T11" fmla="*/ 406 h 622"/>
                  <a:gd name="T12" fmla="*/ 131 w 207"/>
                  <a:gd name="T13" fmla="*/ 406 h 622"/>
                  <a:gd name="T14" fmla="*/ 136 w 207"/>
                  <a:gd name="T15" fmla="*/ 419 h 622"/>
                  <a:gd name="T16" fmla="*/ 139 w 207"/>
                  <a:gd name="T17" fmla="*/ 406 h 622"/>
                  <a:gd name="T18" fmla="*/ 131 w 207"/>
                  <a:gd name="T19" fmla="*/ 404 h 62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07" h="622">
                    <a:moveTo>
                      <a:pt x="195" y="599"/>
                    </a:moveTo>
                    <a:lnTo>
                      <a:pt x="207" y="599"/>
                    </a:lnTo>
                    <a:lnTo>
                      <a:pt x="11" y="0"/>
                    </a:lnTo>
                    <a:lnTo>
                      <a:pt x="0" y="5"/>
                    </a:lnTo>
                    <a:lnTo>
                      <a:pt x="195" y="603"/>
                    </a:lnTo>
                    <a:lnTo>
                      <a:pt x="207" y="603"/>
                    </a:lnTo>
                    <a:lnTo>
                      <a:pt x="195" y="603"/>
                    </a:lnTo>
                    <a:lnTo>
                      <a:pt x="202" y="622"/>
                    </a:lnTo>
                    <a:lnTo>
                      <a:pt x="207" y="603"/>
                    </a:lnTo>
                    <a:lnTo>
                      <a:pt x="195" y="59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68" name="Freeform 181">
                <a:extLst>
                  <a:ext uri="{FF2B5EF4-FFF2-40B4-BE49-F238E27FC236}">
                    <a16:creationId xmlns:a16="http://schemas.microsoft.com/office/drawing/2014/main" id="{03FC2250-570E-0117-8913-AECD6743B1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5" y="1515"/>
                <a:ext cx="119" cy="406"/>
              </a:xfrm>
              <a:custGeom>
                <a:avLst/>
                <a:gdLst>
                  <a:gd name="T0" fmla="*/ 116 w 180"/>
                  <a:gd name="T1" fmla="*/ 1 h 604"/>
                  <a:gd name="T2" fmla="*/ 111 w 180"/>
                  <a:gd name="T3" fmla="*/ 4 h 604"/>
                  <a:gd name="T4" fmla="*/ 0 w 180"/>
                  <a:gd name="T5" fmla="*/ 403 h 604"/>
                  <a:gd name="T6" fmla="*/ 8 w 180"/>
                  <a:gd name="T7" fmla="*/ 406 h 604"/>
                  <a:gd name="T8" fmla="*/ 119 w 180"/>
                  <a:gd name="T9" fmla="*/ 7 h 604"/>
                  <a:gd name="T10" fmla="*/ 114 w 180"/>
                  <a:gd name="T11" fmla="*/ 10 h 604"/>
                  <a:gd name="T12" fmla="*/ 116 w 180"/>
                  <a:gd name="T13" fmla="*/ 1 h 604"/>
                  <a:gd name="T14" fmla="*/ 112 w 180"/>
                  <a:gd name="T15" fmla="*/ 0 h 604"/>
                  <a:gd name="T16" fmla="*/ 111 w 180"/>
                  <a:gd name="T17" fmla="*/ 4 h 604"/>
                  <a:gd name="T18" fmla="*/ 116 w 180"/>
                  <a:gd name="T19" fmla="*/ 1 h 60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80" h="604">
                    <a:moveTo>
                      <a:pt x="176" y="1"/>
                    </a:moveTo>
                    <a:lnTo>
                      <a:pt x="168" y="6"/>
                    </a:lnTo>
                    <a:lnTo>
                      <a:pt x="0" y="600"/>
                    </a:lnTo>
                    <a:lnTo>
                      <a:pt x="12" y="604"/>
                    </a:lnTo>
                    <a:lnTo>
                      <a:pt x="180" y="11"/>
                    </a:lnTo>
                    <a:lnTo>
                      <a:pt x="172" y="15"/>
                    </a:lnTo>
                    <a:lnTo>
                      <a:pt x="176" y="1"/>
                    </a:lnTo>
                    <a:lnTo>
                      <a:pt x="169" y="0"/>
                    </a:lnTo>
                    <a:lnTo>
                      <a:pt x="168" y="6"/>
                    </a:lnTo>
                    <a:lnTo>
                      <a:pt x="176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69" name="Freeform 182">
                <a:extLst>
                  <a:ext uri="{FF2B5EF4-FFF2-40B4-BE49-F238E27FC236}">
                    <a16:creationId xmlns:a16="http://schemas.microsoft.com/office/drawing/2014/main" id="{D3B28544-6C50-4394-C6E1-637E6B72E0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0" y="1515"/>
                <a:ext cx="254" cy="70"/>
              </a:xfrm>
              <a:custGeom>
                <a:avLst/>
                <a:gdLst>
                  <a:gd name="T0" fmla="*/ 254 w 383"/>
                  <a:gd name="T1" fmla="*/ 65 h 104"/>
                  <a:gd name="T2" fmla="*/ 250 w 383"/>
                  <a:gd name="T3" fmla="*/ 61 h 104"/>
                  <a:gd name="T4" fmla="*/ 3 w 383"/>
                  <a:gd name="T5" fmla="*/ 0 h 104"/>
                  <a:gd name="T6" fmla="*/ 0 w 383"/>
                  <a:gd name="T7" fmla="*/ 9 h 104"/>
                  <a:gd name="T8" fmla="*/ 249 w 383"/>
                  <a:gd name="T9" fmla="*/ 70 h 104"/>
                  <a:gd name="T10" fmla="*/ 245 w 383"/>
                  <a:gd name="T11" fmla="*/ 65 h 104"/>
                  <a:gd name="T12" fmla="*/ 254 w 383"/>
                  <a:gd name="T13" fmla="*/ 65 h 104"/>
                  <a:gd name="T14" fmla="*/ 254 w 383"/>
                  <a:gd name="T15" fmla="*/ 62 h 104"/>
                  <a:gd name="T16" fmla="*/ 250 w 383"/>
                  <a:gd name="T17" fmla="*/ 61 h 104"/>
                  <a:gd name="T18" fmla="*/ 254 w 383"/>
                  <a:gd name="T19" fmla="*/ 65 h 10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83" h="104">
                    <a:moveTo>
                      <a:pt x="383" y="97"/>
                    </a:moveTo>
                    <a:lnTo>
                      <a:pt x="377" y="90"/>
                    </a:lnTo>
                    <a:lnTo>
                      <a:pt x="4" y="0"/>
                    </a:lnTo>
                    <a:lnTo>
                      <a:pt x="0" y="14"/>
                    </a:lnTo>
                    <a:lnTo>
                      <a:pt x="375" y="104"/>
                    </a:lnTo>
                    <a:lnTo>
                      <a:pt x="370" y="97"/>
                    </a:lnTo>
                    <a:lnTo>
                      <a:pt x="383" y="97"/>
                    </a:lnTo>
                    <a:lnTo>
                      <a:pt x="383" y="92"/>
                    </a:lnTo>
                    <a:lnTo>
                      <a:pt x="377" y="90"/>
                    </a:lnTo>
                    <a:lnTo>
                      <a:pt x="383" y="9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70" name="Freeform 183">
                <a:extLst>
                  <a:ext uri="{FF2B5EF4-FFF2-40B4-BE49-F238E27FC236}">
                    <a16:creationId xmlns:a16="http://schemas.microsoft.com/office/drawing/2014/main" id="{9035785A-5802-3E5D-E9CD-2FDEFAEAB4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2" y="1581"/>
                <a:ext cx="62" cy="575"/>
              </a:xfrm>
              <a:custGeom>
                <a:avLst/>
                <a:gdLst>
                  <a:gd name="T0" fmla="*/ 9 w 94"/>
                  <a:gd name="T1" fmla="*/ 574 h 855"/>
                  <a:gd name="T2" fmla="*/ 9 w 94"/>
                  <a:gd name="T3" fmla="*/ 575 h 855"/>
                  <a:gd name="T4" fmla="*/ 62 w 94"/>
                  <a:gd name="T5" fmla="*/ 0 h 855"/>
                  <a:gd name="T6" fmla="*/ 53 w 94"/>
                  <a:gd name="T7" fmla="*/ 0 h 855"/>
                  <a:gd name="T8" fmla="*/ 0 w 94"/>
                  <a:gd name="T9" fmla="*/ 574 h 855"/>
                  <a:gd name="T10" fmla="*/ 0 w 94"/>
                  <a:gd name="T11" fmla="*/ 575 h 855"/>
                  <a:gd name="T12" fmla="*/ 0 w 94"/>
                  <a:gd name="T13" fmla="*/ 574 h 855"/>
                  <a:gd name="T14" fmla="*/ 0 w 94"/>
                  <a:gd name="T15" fmla="*/ 574 h 855"/>
                  <a:gd name="T16" fmla="*/ 0 w 94"/>
                  <a:gd name="T17" fmla="*/ 575 h 855"/>
                  <a:gd name="T18" fmla="*/ 9 w 94"/>
                  <a:gd name="T19" fmla="*/ 574 h 85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4" h="855">
                    <a:moveTo>
                      <a:pt x="14" y="853"/>
                    </a:moveTo>
                    <a:lnTo>
                      <a:pt x="14" y="855"/>
                    </a:lnTo>
                    <a:lnTo>
                      <a:pt x="94" y="0"/>
                    </a:lnTo>
                    <a:lnTo>
                      <a:pt x="81" y="0"/>
                    </a:lnTo>
                    <a:lnTo>
                      <a:pt x="0" y="854"/>
                    </a:lnTo>
                    <a:lnTo>
                      <a:pt x="0" y="855"/>
                    </a:lnTo>
                    <a:lnTo>
                      <a:pt x="0" y="854"/>
                    </a:lnTo>
                    <a:lnTo>
                      <a:pt x="0" y="855"/>
                    </a:lnTo>
                    <a:lnTo>
                      <a:pt x="14" y="8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71" name="Freeform 184">
                <a:extLst>
                  <a:ext uri="{FF2B5EF4-FFF2-40B4-BE49-F238E27FC236}">
                    <a16:creationId xmlns:a16="http://schemas.microsoft.com/office/drawing/2014/main" id="{6BA388CF-DD73-DB60-49F7-329B4BDE6F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2" y="2155"/>
                <a:ext cx="70" cy="523"/>
              </a:xfrm>
              <a:custGeom>
                <a:avLst/>
                <a:gdLst>
                  <a:gd name="T0" fmla="*/ 66 w 104"/>
                  <a:gd name="T1" fmla="*/ 523 h 776"/>
                  <a:gd name="T2" fmla="*/ 69 w 104"/>
                  <a:gd name="T3" fmla="*/ 518 h 776"/>
                  <a:gd name="T4" fmla="*/ 9 w 104"/>
                  <a:gd name="T5" fmla="*/ 0 h 776"/>
                  <a:gd name="T6" fmla="*/ 0 w 104"/>
                  <a:gd name="T7" fmla="*/ 1 h 776"/>
                  <a:gd name="T8" fmla="*/ 61 w 104"/>
                  <a:gd name="T9" fmla="*/ 519 h 776"/>
                  <a:gd name="T10" fmla="*/ 64 w 104"/>
                  <a:gd name="T11" fmla="*/ 514 h 776"/>
                  <a:gd name="T12" fmla="*/ 66 w 104"/>
                  <a:gd name="T13" fmla="*/ 523 h 776"/>
                  <a:gd name="T14" fmla="*/ 70 w 104"/>
                  <a:gd name="T15" fmla="*/ 522 h 776"/>
                  <a:gd name="T16" fmla="*/ 69 w 104"/>
                  <a:gd name="T17" fmla="*/ 518 h 776"/>
                  <a:gd name="T18" fmla="*/ 66 w 104"/>
                  <a:gd name="T19" fmla="*/ 523 h 77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04" h="776">
                    <a:moveTo>
                      <a:pt x="98" y="776"/>
                    </a:moveTo>
                    <a:lnTo>
                      <a:pt x="103" y="768"/>
                    </a:lnTo>
                    <a:lnTo>
                      <a:pt x="14" y="0"/>
                    </a:lnTo>
                    <a:lnTo>
                      <a:pt x="0" y="2"/>
                    </a:lnTo>
                    <a:lnTo>
                      <a:pt x="90" y="770"/>
                    </a:lnTo>
                    <a:lnTo>
                      <a:pt x="95" y="762"/>
                    </a:lnTo>
                    <a:lnTo>
                      <a:pt x="98" y="776"/>
                    </a:lnTo>
                    <a:lnTo>
                      <a:pt x="104" y="774"/>
                    </a:lnTo>
                    <a:lnTo>
                      <a:pt x="103" y="768"/>
                    </a:lnTo>
                    <a:lnTo>
                      <a:pt x="98" y="7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72" name="Freeform 185">
                <a:extLst>
                  <a:ext uri="{FF2B5EF4-FFF2-40B4-BE49-F238E27FC236}">
                    <a16:creationId xmlns:a16="http://schemas.microsoft.com/office/drawing/2014/main" id="{2679CE7E-2E7A-75B1-987C-5B300B539A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6" y="2670"/>
                <a:ext cx="302" cy="35"/>
              </a:xfrm>
              <a:custGeom>
                <a:avLst/>
                <a:gdLst>
                  <a:gd name="T0" fmla="*/ 3 w 451"/>
                  <a:gd name="T1" fmla="*/ 30 h 54"/>
                  <a:gd name="T2" fmla="*/ 19 w 451"/>
                  <a:gd name="T3" fmla="*/ 33 h 54"/>
                  <a:gd name="T4" fmla="*/ 38 w 451"/>
                  <a:gd name="T5" fmla="*/ 35 h 54"/>
                  <a:gd name="T6" fmla="*/ 59 w 451"/>
                  <a:gd name="T7" fmla="*/ 35 h 54"/>
                  <a:gd name="T8" fmla="*/ 82 w 451"/>
                  <a:gd name="T9" fmla="*/ 35 h 54"/>
                  <a:gd name="T10" fmla="*/ 107 w 451"/>
                  <a:gd name="T11" fmla="*/ 34 h 54"/>
                  <a:gd name="T12" fmla="*/ 132 w 451"/>
                  <a:gd name="T13" fmla="*/ 32 h 54"/>
                  <a:gd name="T14" fmla="*/ 157 w 451"/>
                  <a:gd name="T15" fmla="*/ 30 h 54"/>
                  <a:gd name="T16" fmla="*/ 181 w 451"/>
                  <a:gd name="T17" fmla="*/ 27 h 54"/>
                  <a:gd name="T18" fmla="*/ 205 w 451"/>
                  <a:gd name="T19" fmla="*/ 24 h 54"/>
                  <a:gd name="T20" fmla="*/ 228 w 451"/>
                  <a:gd name="T21" fmla="*/ 21 h 54"/>
                  <a:gd name="T22" fmla="*/ 248 w 451"/>
                  <a:gd name="T23" fmla="*/ 18 h 54"/>
                  <a:gd name="T24" fmla="*/ 266 w 451"/>
                  <a:gd name="T25" fmla="*/ 15 h 54"/>
                  <a:gd name="T26" fmla="*/ 281 w 451"/>
                  <a:gd name="T27" fmla="*/ 12 h 54"/>
                  <a:gd name="T28" fmla="*/ 292 w 451"/>
                  <a:gd name="T29" fmla="*/ 10 h 54"/>
                  <a:gd name="T30" fmla="*/ 300 w 451"/>
                  <a:gd name="T31" fmla="*/ 9 h 54"/>
                  <a:gd name="T32" fmla="*/ 302 w 451"/>
                  <a:gd name="T33" fmla="*/ 9 h 54"/>
                  <a:gd name="T34" fmla="*/ 300 w 451"/>
                  <a:gd name="T35" fmla="*/ 0 h 54"/>
                  <a:gd name="T36" fmla="*/ 295 w 451"/>
                  <a:gd name="T37" fmla="*/ 2 h 54"/>
                  <a:gd name="T38" fmla="*/ 286 w 451"/>
                  <a:gd name="T39" fmla="*/ 3 h 54"/>
                  <a:gd name="T40" fmla="*/ 272 w 451"/>
                  <a:gd name="T41" fmla="*/ 5 h 54"/>
                  <a:gd name="T42" fmla="*/ 256 w 451"/>
                  <a:gd name="T43" fmla="*/ 8 h 54"/>
                  <a:gd name="T44" fmla="*/ 236 w 451"/>
                  <a:gd name="T45" fmla="*/ 10 h 54"/>
                  <a:gd name="T46" fmla="*/ 215 w 451"/>
                  <a:gd name="T47" fmla="*/ 14 h 54"/>
                  <a:gd name="T48" fmla="*/ 192 w 451"/>
                  <a:gd name="T49" fmla="*/ 17 h 54"/>
                  <a:gd name="T50" fmla="*/ 168 w 451"/>
                  <a:gd name="T51" fmla="*/ 19 h 54"/>
                  <a:gd name="T52" fmla="*/ 143 w 451"/>
                  <a:gd name="T53" fmla="*/ 23 h 54"/>
                  <a:gd name="T54" fmla="*/ 119 w 451"/>
                  <a:gd name="T55" fmla="*/ 25 h 54"/>
                  <a:gd name="T56" fmla="*/ 94 w 451"/>
                  <a:gd name="T57" fmla="*/ 27 h 54"/>
                  <a:gd name="T58" fmla="*/ 71 w 451"/>
                  <a:gd name="T59" fmla="*/ 27 h 54"/>
                  <a:gd name="T60" fmla="*/ 48 w 451"/>
                  <a:gd name="T61" fmla="*/ 27 h 54"/>
                  <a:gd name="T62" fmla="*/ 29 w 451"/>
                  <a:gd name="T63" fmla="*/ 25 h 54"/>
                  <a:gd name="T64" fmla="*/ 12 w 451"/>
                  <a:gd name="T65" fmla="*/ 24 h 54"/>
                  <a:gd name="T66" fmla="*/ 8 w 451"/>
                  <a:gd name="T67" fmla="*/ 25 h 54"/>
                  <a:gd name="T68" fmla="*/ 1 w 451"/>
                  <a:gd name="T69" fmla="*/ 30 h 54"/>
                  <a:gd name="T70" fmla="*/ 0 w 451"/>
                  <a:gd name="T71" fmla="*/ 27 h 5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451" h="54">
                    <a:moveTo>
                      <a:pt x="0" y="42"/>
                    </a:moveTo>
                    <a:lnTo>
                      <a:pt x="4" y="46"/>
                    </a:lnTo>
                    <a:lnTo>
                      <a:pt x="16" y="50"/>
                    </a:lnTo>
                    <a:lnTo>
                      <a:pt x="28" y="51"/>
                    </a:lnTo>
                    <a:lnTo>
                      <a:pt x="42" y="53"/>
                    </a:lnTo>
                    <a:lnTo>
                      <a:pt x="57" y="54"/>
                    </a:lnTo>
                    <a:lnTo>
                      <a:pt x="72" y="54"/>
                    </a:lnTo>
                    <a:lnTo>
                      <a:pt x="88" y="54"/>
                    </a:lnTo>
                    <a:lnTo>
                      <a:pt x="106" y="54"/>
                    </a:lnTo>
                    <a:lnTo>
                      <a:pt x="123" y="54"/>
                    </a:lnTo>
                    <a:lnTo>
                      <a:pt x="141" y="53"/>
                    </a:lnTo>
                    <a:lnTo>
                      <a:pt x="160" y="52"/>
                    </a:lnTo>
                    <a:lnTo>
                      <a:pt x="178" y="51"/>
                    </a:lnTo>
                    <a:lnTo>
                      <a:pt x="197" y="50"/>
                    </a:lnTo>
                    <a:lnTo>
                      <a:pt x="215" y="47"/>
                    </a:lnTo>
                    <a:lnTo>
                      <a:pt x="234" y="46"/>
                    </a:lnTo>
                    <a:lnTo>
                      <a:pt x="253" y="44"/>
                    </a:lnTo>
                    <a:lnTo>
                      <a:pt x="270" y="42"/>
                    </a:lnTo>
                    <a:lnTo>
                      <a:pt x="289" y="39"/>
                    </a:lnTo>
                    <a:lnTo>
                      <a:pt x="306" y="37"/>
                    </a:lnTo>
                    <a:lnTo>
                      <a:pt x="323" y="35"/>
                    </a:lnTo>
                    <a:lnTo>
                      <a:pt x="340" y="32"/>
                    </a:lnTo>
                    <a:lnTo>
                      <a:pt x="356" y="30"/>
                    </a:lnTo>
                    <a:lnTo>
                      <a:pt x="371" y="28"/>
                    </a:lnTo>
                    <a:lnTo>
                      <a:pt x="384" y="26"/>
                    </a:lnTo>
                    <a:lnTo>
                      <a:pt x="397" y="23"/>
                    </a:lnTo>
                    <a:lnTo>
                      <a:pt x="409" y="21"/>
                    </a:lnTo>
                    <a:lnTo>
                      <a:pt x="419" y="19"/>
                    </a:lnTo>
                    <a:lnTo>
                      <a:pt x="428" y="17"/>
                    </a:lnTo>
                    <a:lnTo>
                      <a:pt x="436" y="16"/>
                    </a:lnTo>
                    <a:lnTo>
                      <a:pt x="442" y="15"/>
                    </a:lnTo>
                    <a:lnTo>
                      <a:pt x="448" y="14"/>
                    </a:lnTo>
                    <a:lnTo>
                      <a:pt x="450" y="14"/>
                    </a:lnTo>
                    <a:lnTo>
                      <a:pt x="451" y="14"/>
                    </a:lnTo>
                    <a:lnTo>
                      <a:pt x="448" y="0"/>
                    </a:lnTo>
                    <a:lnTo>
                      <a:pt x="444" y="1"/>
                    </a:lnTo>
                    <a:lnTo>
                      <a:pt x="441" y="3"/>
                    </a:lnTo>
                    <a:lnTo>
                      <a:pt x="434" y="4"/>
                    </a:lnTo>
                    <a:lnTo>
                      <a:pt x="427" y="5"/>
                    </a:lnTo>
                    <a:lnTo>
                      <a:pt x="418" y="6"/>
                    </a:lnTo>
                    <a:lnTo>
                      <a:pt x="406" y="8"/>
                    </a:lnTo>
                    <a:lnTo>
                      <a:pt x="395" y="9"/>
                    </a:lnTo>
                    <a:lnTo>
                      <a:pt x="382" y="12"/>
                    </a:lnTo>
                    <a:lnTo>
                      <a:pt x="368" y="14"/>
                    </a:lnTo>
                    <a:lnTo>
                      <a:pt x="353" y="16"/>
                    </a:lnTo>
                    <a:lnTo>
                      <a:pt x="338" y="19"/>
                    </a:lnTo>
                    <a:lnTo>
                      <a:pt x="321" y="21"/>
                    </a:lnTo>
                    <a:lnTo>
                      <a:pt x="305" y="23"/>
                    </a:lnTo>
                    <a:lnTo>
                      <a:pt x="287" y="26"/>
                    </a:lnTo>
                    <a:lnTo>
                      <a:pt x="269" y="28"/>
                    </a:lnTo>
                    <a:lnTo>
                      <a:pt x="251" y="30"/>
                    </a:lnTo>
                    <a:lnTo>
                      <a:pt x="232" y="32"/>
                    </a:lnTo>
                    <a:lnTo>
                      <a:pt x="214" y="35"/>
                    </a:lnTo>
                    <a:lnTo>
                      <a:pt x="196" y="37"/>
                    </a:lnTo>
                    <a:lnTo>
                      <a:pt x="177" y="38"/>
                    </a:lnTo>
                    <a:lnTo>
                      <a:pt x="159" y="39"/>
                    </a:lnTo>
                    <a:lnTo>
                      <a:pt x="140" y="41"/>
                    </a:lnTo>
                    <a:lnTo>
                      <a:pt x="123" y="42"/>
                    </a:lnTo>
                    <a:lnTo>
                      <a:pt x="106" y="42"/>
                    </a:lnTo>
                    <a:lnTo>
                      <a:pt x="88" y="42"/>
                    </a:lnTo>
                    <a:lnTo>
                      <a:pt x="72" y="42"/>
                    </a:lnTo>
                    <a:lnTo>
                      <a:pt x="58" y="42"/>
                    </a:lnTo>
                    <a:lnTo>
                      <a:pt x="43" y="39"/>
                    </a:lnTo>
                    <a:lnTo>
                      <a:pt x="31" y="38"/>
                    </a:lnTo>
                    <a:lnTo>
                      <a:pt x="18" y="37"/>
                    </a:lnTo>
                    <a:lnTo>
                      <a:pt x="8" y="34"/>
                    </a:lnTo>
                    <a:lnTo>
                      <a:pt x="12" y="38"/>
                    </a:lnTo>
                    <a:lnTo>
                      <a:pt x="0" y="42"/>
                    </a:lnTo>
                    <a:lnTo>
                      <a:pt x="1" y="46"/>
                    </a:lnTo>
                    <a:lnTo>
                      <a:pt x="4" y="46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73" name="Freeform 186">
                <a:extLst>
                  <a:ext uri="{FF2B5EF4-FFF2-40B4-BE49-F238E27FC236}">
                    <a16:creationId xmlns:a16="http://schemas.microsoft.com/office/drawing/2014/main" id="{195C36E8-3C92-BA71-B5D2-4A34F1AC07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6" y="2533"/>
                <a:ext cx="59" cy="164"/>
              </a:xfrm>
              <a:custGeom>
                <a:avLst/>
                <a:gdLst>
                  <a:gd name="T0" fmla="*/ 9 w 87"/>
                  <a:gd name="T1" fmla="*/ 18 h 243"/>
                  <a:gd name="T2" fmla="*/ 1 w 87"/>
                  <a:gd name="T3" fmla="*/ 18 h 243"/>
                  <a:gd name="T4" fmla="*/ 51 w 87"/>
                  <a:gd name="T5" fmla="*/ 164 h 243"/>
                  <a:gd name="T6" fmla="*/ 59 w 87"/>
                  <a:gd name="T7" fmla="*/ 161 h 243"/>
                  <a:gd name="T8" fmla="*/ 8 w 87"/>
                  <a:gd name="T9" fmla="*/ 16 h 243"/>
                  <a:gd name="T10" fmla="*/ 0 w 87"/>
                  <a:gd name="T11" fmla="*/ 16 h 243"/>
                  <a:gd name="T12" fmla="*/ 8 w 87"/>
                  <a:gd name="T13" fmla="*/ 16 h 243"/>
                  <a:gd name="T14" fmla="*/ 3 w 87"/>
                  <a:gd name="T15" fmla="*/ 0 h 243"/>
                  <a:gd name="T16" fmla="*/ 0 w 87"/>
                  <a:gd name="T17" fmla="*/ 16 h 243"/>
                  <a:gd name="T18" fmla="*/ 9 w 87"/>
                  <a:gd name="T19" fmla="*/ 18 h 2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7" h="243">
                    <a:moveTo>
                      <a:pt x="14" y="26"/>
                    </a:moveTo>
                    <a:lnTo>
                      <a:pt x="1" y="26"/>
                    </a:lnTo>
                    <a:lnTo>
                      <a:pt x="75" y="243"/>
                    </a:lnTo>
                    <a:lnTo>
                      <a:pt x="87" y="239"/>
                    </a:lnTo>
                    <a:lnTo>
                      <a:pt x="12" y="23"/>
                    </a:lnTo>
                    <a:lnTo>
                      <a:pt x="0" y="23"/>
                    </a:lnTo>
                    <a:lnTo>
                      <a:pt x="12" y="23"/>
                    </a:lnTo>
                    <a:lnTo>
                      <a:pt x="4" y="0"/>
                    </a:lnTo>
                    <a:lnTo>
                      <a:pt x="0" y="23"/>
                    </a:lnTo>
                    <a:lnTo>
                      <a:pt x="14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74" name="Freeform 187">
                <a:extLst>
                  <a:ext uri="{FF2B5EF4-FFF2-40B4-BE49-F238E27FC236}">
                    <a16:creationId xmlns:a16="http://schemas.microsoft.com/office/drawing/2014/main" id="{9C266A9B-4456-A1A1-CF9E-ABC13D9BFD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0" y="2549"/>
                <a:ext cx="36" cy="155"/>
              </a:xfrm>
              <a:custGeom>
                <a:avLst/>
                <a:gdLst>
                  <a:gd name="T0" fmla="*/ 5 w 56"/>
                  <a:gd name="T1" fmla="*/ 155 h 230"/>
                  <a:gd name="T2" fmla="*/ 8 w 56"/>
                  <a:gd name="T3" fmla="*/ 152 h 230"/>
                  <a:gd name="T4" fmla="*/ 36 w 56"/>
                  <a:gd name="T5" fmla="*/ 2 h 230"/>
                  <a:gd name="T6" fmla="*/ 27 w 56"/>
                  <a:gd name="T7" fmla="*/ 0 h 230"/>
                  <a:gd name="T8" fmla="*/ 0 w 56"/>
                  <a:gd name="T9" fmla="*/ 150 h 230"/>
                  <a:gd name="T10" fmla="*/ 4 w 56"/>
                  <a:gd name="T11" fmla="*/ 146 h 230"/>
                  <a:gd name="T12" fmla="*/ 5 w 56"/>
                  <a:gd name="T13" fmla="*/ 155 h 230"/>
                  <a:gd name="T14" fmla="*/ 8 w 56"/>
                  <a:gd name="T15" fmla="*/ 155 h 230"/>
                  <a:gd name="T16" fmla="*/ 8 w 56"/>
                  <a:gd name="T17" fmla="*/ 152 h 230"/>
                  <a:gd name="T18" fmla="*/ 5 w 56"/>
                  <a:gd name="T19" fmla="*/ 155 h 23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6" h="230">
                    <a:moveTo>
                      <a:pt x="7" y="230"/>
                    </a:moveTo>
                    <a:lnTo>
                      <a:pt x="13" y="225"/>
                    </a:lnTo>
                    <a:lnTo>
                      <a:pt x="56" y="3"/>
                    </a:lnTo>
                    <a:lnTo>
                      <a:pt x="42" y="0"/>
                    </a:lnTo>
                    <a:lnTo>
                      <a:pt x="0" y="222"/>
                    </a:lnTo>
                    <a:lnTo>
                      <a:pt x="6" y="217"/>
                    </a:lnTo>
                    <a:lnTo>
                      <a:pt x="7" y="230"/>
                    </a:lnTo>
                    <a:lnTo>
                      <a:pt x="12" y="230"/>
                    </a:lnTo>
                    <a:lnTo>
                      <a:pt x="13" y="225"/>
                    </a:lnTo>
                    <a:lnTo>
                      <a:pt x="7" y="2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75" name="Freeform 188">
                <a:extLst>
                  <a:ext uri="{FF2B5EF4-FFF2-40B4-BE49-F238E27FC236}">
                    <a16:creationId xmlns:a16="http://schemas.microsoft.com/office/drawing/2014/main" id="{1060AB25-7A11-3640-397E-321B7AA338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2" y="2671"/>
                <a:ext cx="321" cy="34"/>
              </a:xfrm>
              <a:custGeom>
                <a:avLst/>
                <a:gdLst>
                  <a:gd name="T0" fmla="*/ 4 w 484"/>
                  <a:gd name="T1" fmla="*/ 8 h 51"/>
                  <a:gd name="T2" fmla="*/ 5 w 484"/>
                  <a:gd name="T3" fmla="*/ 9 h 51"/>
                  <a:gd name="T4" fmla="*/ 12 w 484"/>
                  <a:gd name="T5" fmla="*/ 9 h 51"/>
                  <a:gd name="T6" fmla="*/ 20 w 484"/>
                  <a:gd name="T7" fmla="*/ 11 h 51"/>
                  <a:gd name="T8" fmla="*/ 31 w 484"/>
                  <a:gd name="T9" fmla="*/ 13 h 51"/>
                  <a:gd name="T10" fmla="*/ 47 w 484"/>
                  <a:gd name="T11" fmla="*/ 16 h 51"/>
                  <a:gd name="T12" fmla="*/ 64 w 484"/>
                  <a:gd name="T13" fmla="*/ 18 h 51"/>
                  <a:gd name="T14" fmla="*/ 83 w 484"/>
                  <a:gd name="T15" fmla="*/ 21 h 51"/>
                  <a:gd name="T16" fmla="*/ 104 w 484"/>
                  <a:gd name="T17" fmla="*/ 24 h 51"/>
                  <a:gd name="T18" fmla="*/ 128 w 484"/>
                  <a:gd name="T19" fmla="*/ 27 h 51"/>
                  <a:gd name="T20" fmla="*/ 151 w 484"/>
                  <a:gd name="T21" fmla="*/ 29 h 51"/>
                  <a:gd name="T22" fmla="*/ 178 w 484"/>
                  <a:gd name="T23" fmla="*/ 31 h 51"/>
                  <a:gd name="T24" fmla="*/ 205 w 484"/>
                  <a:gd name="T25" fmla="*/ 33 h 51"/>
                  <a:gd name="T26" fmla="*/ 234 w 484"/>
                  <a:gd name="T27" fmla="*/ 34 h 51"/>
                  <a:gd name="T28" fmla="*/ 262 w 484"/>
                  <a:gd name="T29" fmla="*/ 34 h 51"/>
                  <a:gd name="T30" fmla="*/ 291 w 484"/>
                  <a:gd name="T31" fmla="*/ 34 h 51"/>
                  <a:gd name="T32" fmla="*/ 321 w 484"/>
                  <a:gd name="T33" fmla="*/ 33 h 51"/>
                  <a:gd name="T34" fmla="*/ 306 w 484"/>
                  <a:gd name="T35" fmla="*/ 25 h 51"/>
                  <a:gd name="T36" fmla="*/ 277 w 484"/>
                  <a:gd name="T37" fmla="*/ 26 h 51"/>
                  <a:gd name="T38" fmla="*/ 248 w 484"/>
                  <a:gd name="T39" fmla="*/ 26 h 51"/>
                  <a:gd name="T40" fmla="*/ 220 w 484"/>
                  <a:gd name="T41" fmla="*/ 25 h 51"/>
                  <a:gd name="T42" fmla="*/ 192 w 484"/>
                  <a:gd name="T43" fmla="*/ 23 h 51"/>
                  <a:gd name="T44" fmla="*/ 165 w 484"/>
                  <a:gd name="T45" fmla="*/ 22 h 51"/>
                  <a:gd name="T46" fmla="*/ 140 w 484"/>
                  <a:gd name="T47" fmla="*/ 19 h 51"/>
                  <a:gd name="T48" fmla="*/ 116 w 484"/>
                  <a:gd name="T49" fmla="*/ 17 h 51"/>
                  <a:gd name="T50" fmla="*/ 95 w 484"/>
                  <a:gd name="T51" fmla="*/ 14 h 51"/>
                  <a:gd name="T52" fmla="*/ 74 w 484"/>
                  <a:gd name="T53" fmla="*/ 11 h 51"/>
                  <a:gd name="T54" fmla="*/ 56 w 484"/>
                  <a:gd name="T55" fmla="*/ 9 h 51"/>
                  <a:gd name="T56" fmla="*/ 40 w 484"/>
                  <a:gd name="T57" fmla="*/ 6 h 51"/>
                  <a:gd name="T58" fmla="*/ 28 w 484"/>
                  <a:gd name="T59" fmla="*/ 3 h 51"/>
                  <a:gd name="T60" fmla="*/ 17 w 484"/>
                  <a:gd name="T61" fmla="*/ 2 h 51"/>
                  <a:gd name="T62" fmla="*/ 10 w 484"/>
                  <a:gd name="T63" fmla="*/ 1 h 51"/>
                  <a:gd name="T64" fmla="*/ 6 w 484"/>
                  <a:gd name="T65" fmla="*/ 0 h 51"/>
                  <a:gd name="T66" fmla="*/ 9 w 484"/>
                  <a:gd name="T67" fmla="*/ 4 h 51"/>
                  <a:gd name="T68" fmla="*/ 0 w 484"/>
                  <a:gd name="T69" fmla="*/ 7 h 51"/>
                  <a:gd name="T70" fmla="*/ 1 w 484"/>
                  <a:gd name="T71" fmla="*/ 3 h 5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484" h="51">
                    <a:moveTo>
                      <a:pt x="1" y="5"/>
                    </a:moveTo>
                    <a:lnTo>
                      <a:pt x="6" y="12"/>
                    </a:lnTo>
                    <a:lnTo>
                      <a:pt x="7" y="12"/>
                    </a:lnTo>
                    <a:lnTo>
                      <a:pt x="8" y="13"/>
                    </a:lnTo>
                    <a:lnTo>
                      <a:pt x="12" y="13"/>
                    </a:lnTo>
                    <a:lnTo>
                      <a:pt x="18" y="14"/>
                    </a:lnTo>
                    <a:lnTo>
                      <a:pt x="23" y="16"/>
                    </a:lnTo>
                    <a:lnTo>
                      <a:pt x="30" y="17"/>
                    </a:lnTo>
                    <a:lnTo>
                      <a:pt x="38" y="18"/>
                    </a:lnTo>
                    <a:lnTo>
                      <a:pt x="47" y="20"/>
                    </a:lnTo>
                    <a:lnTo>
                      <a:pt x="59" y="23"/>
                    </a:lnTo>
                    <a:lnTo>
                      <a:pt x="71" y="24"/>
                    </a:lnTo>
                    <a:lnTo>
                      <a:pt x="83" y="26"/>
                    </a:lnTo>
                    <a:lnTo>
                      <a:pt x="96" y="27"/>
                    </a:lnTo>
                    <a:lnTo>
                      <a:pt x="110" y="29"/>
                    </a:lnTo>
                    <a:lnTo>
                      <a:pt x="125" y="32"/>
                    </a:lnTo>
                    <a:lnTo>
                      <a:pt x="141" y="34"/>
                    </a:lnTo>
                    <a:lnTo>
                      <a:pt x="157" y="36"/>
                    </a:lnTo>
                    <a:lnTo>
                      <a:pt x="175" y="39"/>
                    </a:lnTo>
                    <a:lnTo>
                      <a:pt x="193" y="40"/>
                    </a:lnTo>
                    <a:lnTo>
                      <a:pt x="210" y="42"/>
                    </a:lnTo>
                    <a:lnTo>
                      <a:pt x="228" y="43"/>
                    </a:lnTo>
                    <a:lnTo>
                      <a:pt x="249" y="46"/>
                    </a:lnTo>
                    <a:lnTo>
                      <a:pt x="269" y="47"/>
                    </a:lnTo>
                    <a:lnTo>
                      <a:pt x="288" y="48"/>
                    </a:lnTo>
                    <a:lnTo>
                      <a:pt x="309" y="50"/>
                    </a:lnTo>
                    <a:lnTo>
                      <a:pt x="331" y="50"/>
                    </a:lnTo>
                    <a:lnTo>
                      <a:pt x="353" y="51"/>
                    </a:lnTo>
                    <a:lnTo>
                      <a:pt x="374" y="51"/>
                    </a:lnTo>
                    <a:lnTo>
                      <a:pt x="395" y="51"/>
                    </a:lnTo>
                    <a:lnTo>
                      <a:pt x="417" y="51"/>
                    </a:lnTo>
                    <a:lnTo>
                      <a:pt x="439" y="51"/>
                    </a:lnTo>
                    <a:lnTo>
                      <a:pt x="461" y="50"/>
                    </a:lnTo>
                    <a:lnTo>
                      <a:pt x="484" y="49"/>
                    </a:lnTo>
                    <a:lnTo>
                      <a:pt x="483" y="36"/>
                    </a:lnTo>
                    <a:lnTo>
                      <a:pt x="461" y="38"/>
                    </a:lnTo>
                    <a:lnTo>
                      <a:pt x="439" y="39"/>
                    </a:lnTo>
                    <a:lnTo>
                      <a:pt x="417" y="39"/>
                    </a:lnTo>
                    <a:lnTo>
                      <a:pt x="395" y="39"/>
                    </a:lnTo>
                    <a:lnTo>
                      <a:pt x="374" y="39"/>
                    </a:lnTo>
                    <a:lnTo>
                      <a:pt x="353" y="39"/>
                    </a:lnTo>
                    <a:lnTo>
                      <a:pt x="331" y="38"/>
                    </a:lnTo>
                    <a:lnTo>
                      <a:pt x="310" y="36"/>
                    </a:lnTo>
                    <a:lnTo>
                      <a:pt x="289" y="35"/>
                    </a:lnTo>
                    <a:lnTo>
                      <a:pt x="270" y="34"/>
                    </a:lnTo>
                    <a:lnTo>
                      <a:pt x="249" y="33"/>
                    </a:lnTo>
                    <a:lnTo>
                      <a:pt x="230" y="31"/>
                    </a:lnTo>
                    <a:lnTo>
                      <a:pt x="211" y="29"/>
                    </a:lnTo>
                    <a:lnTo>
                      <a:pt x="194" y="27"/>
                    </a:lnTo>
                    <a:lnTo>
                      <a:pt x="175" y="25"/>
                    </a:lnTo>
                    <a:lnTo>
                      <a:pt x="159" y="24"/>
                    </a:lnTo>
                    <a:lnTo>
                      <a:pt x="143" y="21"/>
                    </a:lnTo>
                    <a:lnTo>
                      <a:pt x="127" y="19"/>
                    </a:lnTo>
                    <a:lnTo>
                      <a:pt x="112" y="17"/>
                    </a:lnTo>
                    <a:lnTo>
                      <a:pt x="98" y="14"/>
                    </a:lnTo>
                    <a:lnTo>
                      <a:pt x="84" y="13"/>
                    </a:lnTo>
                    <a:lnTo>
                      <a:pt x="72" y="11"/>
                    </a:lnTo>
                    <a:lnTo>
                      <a:pt x="60" y="9"/>
                    </a:lnTo>
                    <a:lnTo>
                      <a:pt x="51" y="8"/>
                    </a:lnTo>
                    <a:lnTo>
                      <a:pt x="42" y="5"/>
                    </a:lnTo>
                    <a:lnTo>
                      <a:pt x="33" y="4"/>
                    </a:lnTo>
                    <a:lnTo>
                      <a:pt x="26" y="3"/>
                    </a:lnTo>
                    <a:lnTo>
                      <a:pt x="20" y="2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14" y="6"/>
                    </a:lnTo>
                    <a:lnTo>
                      <a:pt x="1" y="5"/>
                    </a:lnTo>
                    <a:lnTo>
                      <a:pt x="0" y="11"/>
                    </a:lnTo>
                    <a:lnTo>
                      <a:pt x="6" y="12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76" name="Freeform 189">
                <a:extLst>
                  <a:ext uri="{FF2B5EF4-FFF2-40B4-BE49-F238E27FC236}">
                    <a16:creationId xmlns:a16="http://schemas.microsoft.com/office/drawing/2014/main" id="{1B3ACE1C-F15C-A7F7-05C9-49DC58B8D3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3" y="2245"/>
                <a:ext cx="57" cy="431"/>
              </a:xfrm>
              <a:custGeom>
                <a:avLst/>
                <a:gdLst>
                  <a:gd name="T0" fmla="*/ 48 w 87"/>
                  <a:gd name="T1" fmla="*/ 1 h 639"/>
                  <a:gd name="T2" fmla="*/ 48 w 87"/>
                  <a:gd name="T3" fmla="*/ 0 h 639"/>
                  <a:gd name="T4" fmla="*/ 0 w 87"/>
                  <a:gd name="T5" fmla="*/ 430 h 639"/>
                  <a:gd name="T6" fmla="*/ 9 w 87"/>
                  <a:gd name="T7" fmla="*/ 431 h 639"/>
                  <a:gd name="T8" fmla="*/ 57 w 87"/>
                  <a:gd name="T9" fmla="*/ 1 h 639"/>
                  <a:gd name="T10" fmla="*/ 57 w 87"/>
                  <a:gd name="T11" fmla="*/ 0 h 639"/>
                  <a:gd name="T12" fmla="*/ 57 w 87"/>
                  <a:gd name="T13" fmla="*/ 1 h 639"/>
                  <a:gd name="T14" fmla="*/ 57 w 87"/>
                  <a:gd name="T15" fmla="*/ 1 h 639"/>
                  <a:gd name="T16" fmla="*/ 57 w 87"/>
                  <a:gd name="T17" fmla="*/ 0 h 639"/>
                  <a:gd name="T18" fmla="*/ 48 w 87"/>
                  <a:gd name="T19" fmla="*/ 1 h 63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7" h="639">
                    <a:moveTo>
                      <a:pt x="74" y="1"/>
                    </a:moveTo>
                    <a:lnTo>
                      <a:pt x="74" y="0"/>
                    </a:lnTo>
                    <a:lnTo>
                      <a:pt x="0" y="638"/>
                    </a:lnTo>
                    <a:lnTo>
                      <a:pt x="13" y="639"/>
                    </a:lnTo>
                    <a:lnTo>
                      <a:pt x="87" y="1"/>
                    </a:lnTo>
                    <a:lnTo>
                      <a:pt x="87" y="0"/>
                    </a:lnTo>
                    <a:lnTo>
                      <a:pt x="87" y="1"/>
                    </a:lnTo>
                    <a:lnTo>
                      <a:pt x="87" y="0"/>
                    </a:lnTo>
                    <a:lnTo>
                      <a:pt x="7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77" name="Freeform 190">
                <a:extLst>
                  <a:ext uri="{FF2B5EF4-FFF2-40B4-BE49-F238E27FC236}">
                    <a16:creationId xmlns:a16="http://schemas.microsoft.com/office/drawing/2014/main" id="{FD2A8C6D-7357-F2F6-219C-8A2E6838DA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0" y="1599"/>
                <a:ext cx="100" cy="647"/>
              </a:xfrm>
              <a:custGeom>
                <a:avLst/>
                <a:gdLst>
                  <a:gd name="T0" fmla="*/ 3 w 150"/>
                  <a:gd name="T1" fmla="*/ 0 h 958"/>
                  <a:gd name="T2" fmla="*/ 0 w 150"/>
                  <a:gd name="T3" fmla="*/ 5 h 958"/>
                  <a:gd name="T4" fmla="*/ 91 w 150"/>
                  <a:gd name="T5" fmla="*/ 647 h 958"/>
                  <a:gd name="T6" fmla="*/ 100 w 150"/>
                  <a:gd name="T7" fmla="*/ 646 h 958"/>
                  <a:gd name="T8" fmla="*/ 9 w 150"/>
                  <a:gd name="T9" fmla="*/ 3 h 958"/>
                  <a:gd name="T10" fmla="*/ 6 w 150"/>
                  <a:gd name="T11" fmla="*/ 8 h 958"/>
                  <a:gd name="T12" fmla="*/ 3 w 150"/>
                  <a:gd name="T13" fmla="*/ 0 h 958"/>
                  <a:gd name="T14" fmla="*/ 0 w 150"/>
                  <a:gd name="T15" fmla="*/ 1 h 958"/>
                  <a:gd name="T16" fmla="*/ 0 w 150"/>
                  <a:gd name="T17" fmla="*/ 5 h 958"/>
                  <a:gd name="T18" fmla="*/ 3 w 150"/>
                  <a:gd name="T19" fmla="*/ 0 h 95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0" h="958">
                    <a:moveTo>
                      <a:pt x="5" y="0"/>
                    </a:moveTo>
                    <a:lnTo>
                      <a:pt x="0" y="7"/>
                    </a:lnTo>
                    <a:lnTo>
                      <a:pt x="137" y="958"/>
                    </a:lnTo>
                    <a:lnTo>
                      <a:pt x="150" y="957"/>
                    </a:lnTo>
                    <a:lnTo>
                      <a:pt x="14" y="5"/>
                    </a:lnTo>
                    <a:lnTo>
                      <a:pt x="9" y="12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0" y="7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78" name="Freeform 191">
                <a:extLst>
                  <a:ext uri="{FF2B5EF4-FFF2-40B4-BE49-F238E27FC236}">
                    <a16:creationId xmlns:a16="http://schemas.microsoft.com/office/drawing/2014/main" id="{0109A7B0-B4DF-D77C-1346-1EE2ADBE55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2" y="1511"/>
                <a:ext cx="241" cy="98"/>
              </a:xfrm>
              <a:custGeom>
                <a:avLst/>
                <a:gdLst>
                  <a:gd name="T0" fmla="*/ 241 w 359"/>
                  <a:gd name="T1" fmla="*/ 3 h 142"/>
                  <a:gd name="T2" fmla="*/ 236 w 359"/>
                  <a:gd name="T3" fmla="*/ 1 h 142"/>
                  <a:gd name="T4" fmla="*/ 0 w 359"/>
                  <a:gd name="T5" fmla="*/ 90 h 142"/>
                  <a:gd name="T6" fmla="*/ 3 w 359"/>
                  <a:gd name="T7" fmla="*/ 98 h 142"/>
                  <a:gd name="T8" fmla="*/ 239 w 359"/>
                  <a:gd name="T9" fmla="*/ 9 h 142"/>
                  <a:gd name="T10" fmla="*/ 234 w 359"/>
                  <a:gd name="T11" fmla="*/ 7 h 142"/>
                  <a:gd name="T12" fmla="*/ 241 w 359"/>
                  <a:gd name="T13" fmla="*/ 3 h 142"/>
                  <a:gd name="T14" fmla="*/ 240 w 359"/>
                  <a:gd name="T15" fmla="*/ 0 h 142"/>
                  <a:gd name="T16" fmla="*/ 236 w 359"/>
                  <a:gd name="T17" fmla="*/ 1 h 142"/>
                  <a:gd name="T18" fmla="*/ 241 w 359"/>
                  <a:gd name="T19" fmla="*/ 3 h 14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59" h="142">
                    <a:moveTo>
                      <a:pt x="359" y="5"/>
                    </a:moveTo>
                    <a:lnTo>
                      <a:pt x="351" y="2"/>
                    </a:lnTo>
                    <a:lnTo>
                      <a:pt x="0" y="130"/>
                    </a:lnTo>
                    <a:lnTo>
                      <a:pt x="4" y="142"/>
                    </a:lnTo>
                    <a:lnTo>
                      <a:pt x="356" y="13"/>
                    </a:lnTo>
                    <a:lnTo>
                      <a:pt x="348" y="10"/>
                    </a:lnTo>
                    <a:lnTo>
                      <a:pt x="359" y="5"/>
                    </a:lnTo>
                    <a:lnTo>
                      <a:pt x="357" y="0"/>
                    </a:lnTo>
                    <a:lnTo>
                      <a:pt x="351" y="2"/>
                    </a:lnTo>
                    <a:lnTo>
                      <a:pt x="359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79" name="Freeform 192">
                <a:extLst>
                  <a:ext uri="{FF2B5EF4-FFF2-40B4-BE49-F238E27FC236}">
                    <a16:creationId xmlns:a16="http://schemas.microsoft.com/office/drawing/2014/main" id="{4A8E7A71-D091-985A-B0F3-7CC5B0F8B3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6" y="1412"/>
                <a:ext cx="287" cy="392"/>
              </a:xfrm>
              <a:custGeom>
                <a:avLst/>
                <a:gdLst>
                  <a:gd name="T0" fmla="*/ 0 w 429"/>
                  <a:gd name="T1" fmla="*/ 76 h 581"/>
                  <a:gd name="T2" fmla="*/ 205 w 429"/>
                  <a:gd name="T3" fmla="*/ 0 h 581"/>
                  <a:gd name="T4" fmla="*/ 287 w 429"/>
                  <a:gd name="T5" fmla="*/ 309 h 581"/>
                  <a:gd name="T6" fmla="*/ 88 w 429"/>
                  <a:gd name="T7" fmla="*/ 392 h 581"/>
                  <a:gd name="T8" fmla="*/ 0 w 429"/>
                  <a:gd name="T9" fmla="*/ 76 h 5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9" h="581">
                    <a:moveTo>
                      <a:pt x="0" y="112"/>
                    </a:moveTo>
                    <a:lnTo>
                      <a:pt x="306" y="0"/>
                    </a:lnTo>
                    <a:lnTo>
                      <a:pt x="429" y="458"/>
                    </a:lnTo>
                    <a:lnTo>
                      <a:pt x="131" y="581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80" name="Freeform 193">
                <a:extLst>
                  <a:ext uri="{FF2B5EF4-FFF2-40B4-BE49-F238E27FC236}">
                    <a16:creationId xmlns:a16="http://schemas.microsoft.com/office/drawing/2014/main" id="{A0E48530-7390-4123-7FEA-EA7AFFC5C3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5" y="1410"/>
                <a:ext cx="208" cy="81"/>
              </a:xfrm>
              <a:custGeom>
                <a:avLst/>
                <a:gdLst>
                  <a:gd name="T0" fmla="*/ 208 w 312"/>
                  <a:gd name="T1" fmla="*/ 2 h 118"/>
                  <a:gd name="T2" fmla="*/ 205 w 312"/>
                  <a:gd name="T3" fmla="*/ 1 h 118"/>
                  <a:gd name="T4" fmla="*/ 0 w 312"/>
                  <a:gd name="T5" fmla="*/ 77 h 118"/>
                  <a:gd name="T6" fmla="*/ 2 w 312"/>
                  <a:gd name="T7" fmla="*/ 81 h 118"/>
                  <a:gd name="T8" fmla="*/ 206 w 312"/>
                  <a:gd name="T9" fmla="*/ 5 h 118"/>
                  <a:gd name="T10" fmla="*/ 203 w 312"/>
                  <a:gd name="T11" fmla="*/ 3 h 118"/>
                  <a:gd name="T12" fmla="*/ 208 w 312"/>
                  <a:gd name="T13" fmla="*/ 2 h 118"/>
                  <a:gd name="T14" fmla="*/ 207 w 312"/>
                  <a:gd name="T15" fmla="*/ 0 h 118"/>
                  <a:gd name="T16" fmla="*/ 205 w 312"/>
                  <a:gd name="T17" fmla="*/ 1 h 118"/>
                  <a:gd name="T18" fmla="*/ 208 w 312"/>
                  <a:gd name="T19" fmla="*/ 2 h 1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12" h="118">
                    <a:moveTo>
                      <a:pt x="312" y="3"/>
                    </a:moveTo>
                    <a:lnTo>
                      <a:pt x="307" y="1"/>
                    </a:lnTo>
                    <a:lnTo>
                      <a:pt x="0" y="112"/>
                    </a:lnTo>
                    <a:lnTo>
                      <a:pt x="3" y="118"/>
                    </a:lnTo>
                    <a:lnTo>
                      <a:pt x="309" y="7"/>
                    </a:lnTo>
                    <a:lnTo>
                      <a:pt x="305" y="4"/>
                    </a:lnTo>
                    <a:lnTo>
                      <a:pt x="312" y="3"/>
                    </a:lnTo>
                    <a:lnTo>
                      <a:pt x="310" y="0"/>
                    </a:lnTo>
                    <a:lnTo>
                      <a:pt x="307" y="1"/>
                    </a:lnTo>
                    <a:lnTo>
                      <a:pt x="312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81" name="Freeform 194">
                <a:extLst>
                  <a:ext uri="{FF2B5EF4-FFF2-40B4-BE49-F238E27FC236}">
                    <a16:creationId xmlns:a16="http://schemas.microsoft.com/office/drawing/2014/main" id="{AA24BF03-CDE1-CBF8-ABBC-E7301C3BD7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8" y="1412"/>
                <a:ext cx="87" cy="313"/>
              </a:xfrm>
              <a:custGeom>
                <a:avLst/>
                <a:gdLst>
                  <a:gd name="T0" fmla="*/ 86 w 131"/>
                  <a:gd name="T1" fmla="*/ 313 h 461"/>
                  <a:gd name="T2" fmla="*/ 86 w 131"/>
                  <a:gd name="T3" fmla="*/ 310 h 461"/>
                  <a:gd name="T4" fmla="*/ 5 w 131"/>
                  <a:gd name="T5" fmla="*/ 0 h 461"/>
                  <a:gd name="T6" fmla="*/ 0 w 131"/>
                  <a:gd name="T7" fmla="*/ 1 h 461"/>
                  <a:gd name="T8" fmla="*/ 82 w 131"/>
                  <a:gd name="T9" fmla="*/ 312 h 461"/>
                  <a:gd name="T10" fmla="*/ 83 w 131"/>
                  <a:gd name="T11" fmla="*/ 309 h 461"/>
                  <a:gd name="T12" fmla="*/ 86 w 131"/>
                  <a:gd name="T13" fmla="*/ 313 h 461"/>
                  <a:gd name="T14" fmla="*/ 87 w 131"/>
                  <a:gd name="T15" fmla="*/ 312 h 461"/>
                  <a:gd name="T16" fmla="*/ 86 w 131"/>
                  <a:gd name="T17" fmla="*/ 310 h 461"/>
                  <a:gd name="T18" fmla="*/ 86 w 131"/>
                  <a:gd name="T19" fmla="*/ 313 h 4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31" h="461">
                    <a:moveTo>
                      <a:pt x="129" y="461"/>
                    </a:moveTo>
                    <a:lnTo>
                      <a:pt x="130" y="456"/>
                    </a:lnTo>
                    <a:lnTo>
                      <a:pt x="7" y="0"/>
                    </a:lnTo>
                    <a:lnTo>
                      <a:pt x="0" y="1"/>
                    </a:lnTo>
                    <a:lnTo>
                      <a:pt x="124" y="459"/>
                    </a:lnTo>
                    <a:lnTo>
                      <a:pt x="125" y="455"/>
                    </a:lnTo>
                    <a:lnTo>
                      <a:pt x="129" y="461"/>
                    </a:lnTo>
                    <a:lnTo>
                      <a:pt x="131" y="460"/>
                    </a:lnTo>
                    <a:lnTo>
                      <a:pt x="130" y="456"/>
                    </a:lnTo>
                    <a:lnTo>
                      <a:pt x="129" y="4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82" name="Freeform 195">
                <a:extLst>
                  <a:ext uri="{FF2B5EF4-FFF2-40B4-BE49-F238E27FC236}">
                    <a16:creationId xmlns:a16="http://schemas.microsoft.com/office/drawing/2014/main" id="{4EBA5A1E-89C6-E0AF-EA0C-6F27F9029C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2" y="1720"/>
                <a:ext cx="202" cy="87"/>
              </a:xfrm>
              <a:custGeom>
                <a:avLst/>
                <a:gdLst>
                  <a:gd name="T0" fmla="*/ 0 w 304"/>
                  <a:gd name="T1" fmla="*/ 85 h 130"/>
                  <a:gd name="T2" fmla="*/ 3 w 304"/>
                  <a:gd name="T3" fmla="*/ 86 h 130"/>
                  <a:gd name="T4" fmla="*/ 202 w 304"/>
                  <a:gd name="T5" fmla="*/ 4 h 130"/>
                  <a:gd name="T6" fmla="*/ 199 w 304"/>
                  <a:gd name="T7" fmla="*/ 0 h 130"/>
                  <a:gd name="T8" fmla="*/ 1 w 304"/>
                  <a:gd name="T9" fmla="*/ 83 h 130"/>
                  <a:gd name="T10" fmla="*/ 4 w 304"/>
                  <a:gd name="T11" fmla="*/ 84 h 130"/>
                  <a:gd name="T12" fmla="*/ 0 w 304"/>
                  <a:gd name="T13" fmla="*/ 85 h 130"/>
                  <a:gd name="T14" fmla="*/ 1 w 304"/>
                  <a:gd name="T15" fmla="*/ 87 h 130"/>
                  <a:gd name="T16" fmla="*/ 3 w 304"/>
                  <a:gd name="T17" fmla="*/ 86 h 130"/>
                  <a:gd name="T18" fmla="*/ 0 w 304"/>
                  <a:gd name="T19" fmla="*/ 85 h 13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04" h="130">
                    <a:moveTo>
                      <a:pt x="0" y="127"/>
                    </a:moveTo>
                    <a:lnTo>
                      <a:pt x="4" y="128"/>
                    </a:lnTo>
                    <a:lnTo>
                      <a:pt x="304" y="6"/>
                    </a:lnTo>
                    <a:lnTo>
                      <a:pt x="300" y="0"/>
                    </a:lnTo>
                    <a:lnTo>
                      <a:pt x="2" y="124"/>
                    </a:lnTo>
                    <a:lnTo>
                      <a:pt x="6" y="125"/>
                    </a:lnTo>
                    <a:lnTo>
                      <a:pt x="0" y="127"/>
                    </a:lnTo>
                    <a:lnTo>
                      <a:pt x="1" y="130"/>
                    </a:lnTo>
                    <a:lnTo>
                      <a:pt x="4" y="128"/>
                    </a:lnTo>
                    <a:lnTo>
                      <a:pt x="0" y="1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83" name="Freeform 196">
                <a:extLst>
                  <a:ext uri="{FF2B5EF4-FFF2-40B4-BE49-F238E27FC236}">
                    <a16:creationId xmlns:a16="http://schemas.microsoft.com/office/drawing/2014/main" id="{9BFA8811-0A19-FAF2-D135-88C27FC0DD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3" y="1485"/>
                <a:ext cx="93" cy="320"/>
              </a:xfrm>
              <a:custGeom>
                <a:avLst/>
                <a:gdLst>
                  <a:gd name="T0" fmla="*/ 1 w 138"/>
                  <a:gd name="T1" fmla="*/ 0 h 473"/>
                  <a:gd name="T2" fmla="*/ 0 w 138"/>
                  <a:gd name="T3" fmla="*/ 3 h 473"/>
                  <a:gd name="T4" fmla="*/ 89 w 138"/>
                  <a:gd name="T5" fmla="*/ 320 h 473"/>
                  <a:gd name="T6" fmla="*/ 93 w 138"/>
                  <a:gd name="T7" fmla="*/ 319 h 473"/>
                  <a:gd name="T8" fmla="*/ 5 w 138"/>
                  <a:gd name="T9" fmla="*/ 1 h 473"/>
                  <a:gd name="T10" fmla="*/ 3 w 138"/>
                  <a:gd name="T11" fmla="*/ 4 h 473"/>
                  <a:gd name="T12" fmla="*/ 1 w 138"/>
                  <a:gd name="T13" fmla="*/ 0 h 473"/>
                  <a:gd name="T14" fmla="*/ 0 w 138"/>
                  <a:gd name="T15" fmla="*/ 1 h 473"/>
                  <a:gd name="T16" fmla="*/ 0 w 138"/>
                  <a:gd name="T17" fmla="*/ 3 h 473"/>
                  <a:gd name="T18" fmla="*/ 1 w 138"/>
                  <a:gd name="T19" fmla="*/ 0 h 47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38" h="473">
                    <a:moveTo>
                      <a:pt x="2" y="0"/>
                    </a:moveTo>
                    <a:lnTo>
                      <a:pt x="0" y="4"/>
                    </a:lnTo>
                    <a:lnTo>
                      <a:pt x="132" y="473"/>
                    </a:lnTo>
                    <a:lnTo>
                      <a:pt x="138" y="471"/>
                    </a:lnTo>
                    <a:lnTo>
                      <a:pt x="7" y="2"/>
                    </a:lnTo>
                    <a:lnTo>
                      <a:pt x="5" y="6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84" name="Freeform 197">
                <a:extLst>
                  <a:ext uri="{FF2B5EF4-FFF2-40B4-BE49-F238E27FC236}">
                    <a16:creationId xmlns:a16="http://schemas.microsoft.com/office/drawing/2014/main" id="{303800F0-0C68-168E-F81C-D893095251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8" y="1412"/>
                <a:ext cx="230" cy="400"/>
              </a:xfrm>
              <a:custGeom>
                <a:avLst/>
                <a:gdLst>
                  <a:gd name="T0" fmla="*/ 156 w 347"/>
                  <a:gd name="T1" fmla="*/ 9 h 592"/>
                  <a:gd name="T2" fmla="*/ 156 w 347"/>
                  <a:gd name="T3" fmla="*/ 10 h 592"/>
                  <a:gd name="T4" fmla="*/ 156 w 347"/>
                  <a:gd name="T5" fmla="*/ 16 h 592"/>
                  <a:gd name="T6" fmla="*/ 156 w 347"/>
                  <a:gd name="T7" fmla="*/ 23 h 592"/>
                  <a:gd name="T8" fmla="*/ 156 w 347"/>
                  <a:gd name="T9" fmla="*/ 31 h 592"/>
                  <a:gd name="T10" fmla="*/ 153 w 347"/>
                  <a:gd name="T11" fmla="*/ 41 h 592"/>
                  <a:gd name="T12" fmla="*/ 150 w 347"/>
                  <a:gd name="T13" fmla="*/ 51 h 592"/>
                  <a:gd name="T14" fmla="*/ 143 w 347"/>
                  <a:gd name="T15" fmla="*/ 59 h 592"/>
                  <a:gd name="T16" fmla="*/ 135 w 347"/>
                  <a:gd name="T17" fmla="*/ 65 h 592"/>
                  <a:gd name="T18" fmla="*/ 127 w 347"/>
                  <a:gd name="T19" fmla="*/ 67 h 592"/>
                  <a:gd name="T20" fmla="*/ 118 w 347"/>
                  <a:gd name="T21" fmla="*/ 69 h 592"/>
                  <a:gd name="T22" fmla="*/ 108 w 347"/>
                  <a:gd name="T23" fmla="*/ 69 h 592"/>
                  <a:gd name="T24" fmla="*/ 97 w 347"/>
                  <a:gd name="T25" fmla="*/ 70 h 592"/>
                  <a:gd name="T26" fmla="*/ 85 w 347"/>
                  <a:gd name="T27" fmla="*/ 70 h 592"/>
                  <a:gd name="T28" fmla="*/ 72 w 347"/>
                  <a:gd name="T29" fmla="*/ 71 h 592"/>
                  <a:gd name="T30" fmla="*/ 60 w 347"/>
                  <a:gd name="T31" fmla="*/ 74 h 592"/>
                  <a:gd name="T32" fmla="*/ 47 w 347"/>
                  <a:gd name="T33" fmla="*/ 76 h 592"/>
                  <a:gd name="T34" fmla="*/ 28 w 347"/>
                  <a:gd name="T35" fmla="*/ 84 h 592"/>
                  <a:gd name="T36" fmla="*/ 13 w 347"/>
                  <a:gd name="T37" fmla="*/ 95 h 592"/>
                  <a:gd name="T38" fmla="*/ 4 w 347"/>
                  <a:gd name="T39" fmla="*/ 105 h 592"/>
                  <a:gd name="T40" fmla="*/ 0 w 347"/>
                  <a:gd name="T41" fmla="*/ 107 h 592"/>
                  <a:gd name="T42" fmla="*/ 61 w 347"/>
                  <a:gd name="T43" fmla="*/ 400 h 592"/>
                  <a:gd name="T44" fmla="*/ 62 w 347"/>
                  <a:gd name="T45" fmla="*/ 399 h 592"/>
                  <a:gd name="T46" fmla="*/ 66 w 347"/>
                  <a:gd name="T47" fmla="*/ 395 h 592"/>
                  <a:gd name="T48" fmla="*/ 71 w 347"/>
                  <a:gd name="T49" fmla="*/ 392 h 592"/>
                  <a:gd name="T50" fmla="*/ 78 w 347"/>
                  <a:gd name="T51" fmla="*/ 387 h 592"/>
                  <a:gd name="T52" fmla="*/ 86 w 347"/>
                  <a:gd name="T53" fmla="*/ 382 h 592"/>
                  <a:gd name="T54" fmla="*/ 95 w 347"/>
                  <a:gd name="T55" fmla="*/ 377 h 592"/>
                  <a:gd name="T56" fmla="*/ 105 w 347"/>
                  <a:gd name="T57" fmla="*/ 373 h 592"/>
                  <a:gd name="T58" fmla="*/ 120 w 347"/>
                  <a:gd name="T59" fmla="*/ 368 h 592"/>
                  <a:gd name="T60" fmla="*/ 138 w 347"/>
                  <a:gd name="T61" fmla="*/ 363 h 592"/>
                  <a:gd name="T62" fmla="*/ 158 w 347"/>
                  <a:gd name="T63" fmla="*/ 358 h 592"/>
                  <a:gd name="T64" fmla="*/ 176 w 347"/>
                  <a:gd name="T65" fmla="*/ 353 h 592"/>
                  <a:gd name="T66" fmla="*/ 193 w 347"/>
                  <a:gd name="T67" fmla="*/ 347 h 592"/>
                  <a:gd name="T68" fmla="*/ 208 w 347"/>
                  <a:gd name="T69" fmla="*/ 341 h 592"/>
                  <a:gd name="T70" fmla="*/ 220 w 347"/>
                  <a:gd name="T71" fmla="*/ 334 h 592"/>
                  <a:gd name="T72" fmla="*/ 227 w 347"/>
                  <a:gd name="T73" fmla="*/ 326 h 592"/>
                  <a:gd name="T74" fmla="*/ 230 w 347"/>
                  <a:gd name="T75" fmla="*/ 317 h 592"/>
                  <a:gd name="T76" fmla="*/ 228 w 347"/>
                  <a:gd name="T77" fmla="*/ 307 h 592"/>
                  <a:gd name="T78" fmla="*/ 225 w 347"/>
                  <a:gd name="T79" fmla="*/ 291 h 592"/>
                  <a:gd name="T80" fmla="*/ 221 w 347"/>
                  <a:gd name="T81" fmla="*/ 272 h 592"/>
                  <a:gd name="T82" fmla="*/ 216 w 347"/>
                  <a:gd name="T83" fmla="*/ 249 h 592"/>
                  <a:gd name="T84" fmla="*/ 210 w 347"/>
                  <a:gd name="T85" fmla="*/ 224 h 592"/>
                  <a:gd name="T86" fmla="*/ 203 w 347"/>
                  <a:gd name="T87" fmla="*/ 197 h 592"/>
                  <a:gd name="T88" fmla="*/ 197 w 347"/>
                  <a:gd name="T89" fmla="*/ 169 h 592"/>
                  <a:gd name="T90" fmla="*/ 190 w 347"/>
                  <a:gd name="T91" fmla="*/ 141 h 592"/>
                  <a:gd name="T92" fmla="*/ 183 w 347"/>
                  <a:gd name="T93" fmla="*/ 114 h 592"/>
                  <a:gd name="T94" fmla="*/ 176 w 347"/>
                  <a:gd name="T95" fmla="*/ 88 h 592"/>
                  <a:gd name="T96" fmla="*/ 170 w 347"/>
                  <a:gd name="T97" fmla="*/ 65 h 592"/>
                  <a:gd name="T98" fmla="*/ 165 w 347"/>
                  <a:gd name="T99" fmla="*/ 44 h 592"/>
                  <a:gd name="T100" fmla="*/ 160 w 347"/>
                  <a:gd name="T101" fmla="*/ 28 h 592"/>
                  <a:gd name="T102" fmla="*/ 157 w 347"/>
                  <a:gd name="T103" fmla="*/ 16 h 592"/>
                  <a:gd name="T104" fmla="*/ 156 w 347"/>
                  <a:gd name="T105" fmla="*/ 9 h 592"/>
                  <a:gd name="T106" fmla="*/ 142 w 347"/>
                  <a:gd name="T107" fmla="*/ 0 h 59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347" h="592">
                    <a:moveTo>
                      <a:pt x="214" y="0"/>
                    </a:moveTo>
                    <a:lnTo>
                      <a:pt x="235" y="13"/>
                    </a:lnTo>
                    <a:lnTo>
                      <a:pt x="235" y="14"/>
                    </a:lnTo>
                    <a:lnTo>
                      <a:pt x="235" y="15"/>
                    </a:lnTo>
                    <a:lnTo>
                      <a:pt x="236" y="19"/>
                    </a:lnTo>
                    <a:lnTo>
                      <a:pt x="236" y="23"/>
                    </a:lnTo>
                    <a:lnTo>
                      <a:pt x="236" y="28"/>
                    </a:lnTo>
                    <a:lnTo>
                      <a:pt x="236" y="34"/>
                    </a:lnTo>
                    <a:lnTo>
                      <a:pt x="236" y="41"/>
                    </a:lnTo>
                    <a:lnTo>
                      <a:pt x="235" y="46"/>
                    </a:lnTo>
                    <a:lnTo>
                      <a:pt x="234" y="54"/>
                    </a:lnTo>
                    <a:lnTo>
                      <a:pt x="231" y="61"/>
                    </a:lnTo>
                    <a:lnTo>
                      <a:pt x="229" y="68"/>
                    </a:lnTo>
                    <a:lnTo>
                      <a:pt x="226" y="75"/>
                    </a:lnTo>
                    <a:lnTo>
                      <a:pt x="222" y="81"/>
                    </a:lnTo>
                    <a:lnTo>
                      <a:pt x="216" y="87"/>
                    </a:lnTo>
                    <a:lnTo>
                      <a:pt x="211" y="92"/>
                    </a:lnTo>
                    <a:lnTo>
                      <a:pt x="203" y="96"/>
                    </a:lnTo>
                    <a:lnTo>
                      <a:pt x="198" y="98"/>
                    </a:lnTo>
                    <a:lnTo>
                      <a:pt x="192" y="99"/>
                    </a:lnTo>
                    <a:lnTo>
                      <a:pt x="185" y="100"/>
                    </a:lnTo>
                    <a:lnTo>
                      <a:pt x="178" y="102"/>
                    </a:lnTo>
                    <a:lnTo>
                      <a:pt x="172" y="102"/>
                    </a:lnTo>
                    <a:lnTo>
                      <a:pt x="163" y="102"/>
                    </a:lnTo>
                    <a:lnTo>
                      <a:pt x="155" y="103"/>
                    </a:lnTo>
                    <a:lnTo>
                      <a:pt x="146" y="103"/>
                    </a:lnTo>
                    <a:lnTo>
                      <a:pt x="137" y="103"/>
                    </a:lnTo>
                    <a:lnTo>
                      <a:pt x="128" y="104"/>
                    </a:lnTo>
                    <a:lnTo>
                      <a:pt x="118" y="104"/>
                    </a:lnTo>
                    <a:lnTo>
                      <a:pt x="108" y="105"/>
                    </a:lnTo>
                    <a:lnTo>
                      <a:pt x="99" y="106"/>
                    </a:lnTo>
                    <a:lnTo>
                      <a:pt x="90" y="109"/>
                    </a:lnTo>
                    <a:lnTo>
                      <a:pt x="80" y="110"/>
                    </a:lnTo>
                    <a:lnTo>
                      <a:pt x="71" y="112"/>
                    </a:lnTo>
                    <a:lnTo>
                      <a:pt x="56" y="118"/>
                    </a:lnTo>
                    <a:lnTo>
                      <a:pt x="42" y="125"/>
                    </a:lnTo>
                    <a:lnTo>
                      <a:pt x="30" y="133"/>
                    </a:lnTo>
                    <a:lnTo>
                      <a:pt x="19" y="141"/>
                    </a:lnTo>
                    <a:lnTo>
                      <a:pt x="11" y="148"/>
                    </a:lnTo>
                    <a:lnTo>
                      <a:pt x="6" y="155"/>
                    </a:lnTo>
                    <a:lnTo>
                      <a:pt x="1" y="158"/>
                    </a:lnTo>
                    <a:lnTo>
                      <a:pt x="0" y="159"/>
                    </a:lnTo>
                    <a:lnTo>
                      <a:pt x="91" y="592"/>
                    </a:lnTo>
                    <a:lnTo>
                      <a:pt x="92" y="592"/>
                    </a:lnTo>
                    <a:lnTo>
                      <a:pt x="93" y="591"/>
                    </a:lnTo>
                    <a:lnTo>
                      <a:pt x="94" y="590"/>
                    </a:lnTo>
                    <a:lnTo>
                      <a:pt x="97" y="588"/>
                    </a:lnTo>
                    <a:lnTo>
                      <a:pt x="100" y="585"/>
                    </a:lnTo>
                    <a:lnTo>
                      <a:pt x="104" y="583"/>
                    </a:lnTo>
                    <a:lnTo>
                      <a:pt x="107" y="580"/>
                    </a:lnTo>
                    <a:lnTo>
                      <a:pt x="112" y="576"/>
                    </a:lnTo>
                    <a:lnTo>
                      <a:pt x="117" y="573"/>
                    </a:lnTo>
                    <a:lnTo>
                      <a:pt x="123" y="569"/>
                    </a:lnTo>
                    <a:lnTo>
                      <a:pt x="129" y="565"/>
                    </a:lnTo>
                    <a:lnTo>
                      <a:pt x="136" y="561"/>
                    </a:lnTo>
                    <a:lnTo>
                      <a:pt x="143" y="558"/>
                    </a:lnTo>
                    <a:lnTo>
                      <a:pt x="151" y="556"/>
                    </a:lnTo>
                    <a:lnTo>
                      <a:pt x="159" y="552"/>
                    </a:lnTo>
                    <a:lnTo>
                      <a:pt x="167" y="549"/>
                    </a:lnTo>
                    <a:lnTo>
                      <a:pt x="181" y="545"/>
                    </a:lnTo>
                    <a:lnTo>
                      <a:pt x="195" y="542"/>
                    </a:lnTo>
                    <a:lnTo>
                      <a:pt x="208" y="537"/>
                    </a:lnTo>
                    <a:lnTo>
                      <a:pt x="223" y="534"/>
                    </a:lnTo>
                    <a:lnTo>
                      <a:pt x="238" y="530"/>
                    </a:lnTo>
                    <a:lnTo>
                      <a:pt x="252" y="527"/>
                    </a:lnTo>
                    <a:lnTo>
                      <a:pt x="266" y="523"/>
                    </a:lnTo>
                    <a:lnTo>
                      <a:pt x="280" y="519"/>
                    </a:lnTo>
                    <a:lnTo>
                      <a:pt x="291" y="514"/>
                    </a:lnTo>
                    <a:lnTo>
                      <a:pt x="304" y="509"/>
                    </a:lnTo>
                    <a:lnTo>
                      <a:pt x="314" y="505"/>
                    </a:lnTo>
                    <a:lnTo>
                      <a:pt x="324" y="500"/>
                    </a:lnTo>
                    <a:lnTo>
                      <a:pt x="332" y="494"/>
                    </a:lnTo>
                    <a:lnTo>
                      <a:pt x="339" y="489"/>
                    </a:lnTo>
                    <a:lnTo>
                      <a:pt x="343" y="482"/>
                    </a:lnTo>
                    <a:lnTo>
                      <a:pt x="347" y="474"/>
                    </a:lnTo>
                    <a:lnTo>
                      <a:pt x="347" y="469"/>
                    </a:lnTo>
                    <a:lnTo>
                      <a:pt x="345" y="463"/>
                    </a:lnTo>
                    <a:lnTo>
                      <a:pt x="344" y="454"/>
                    </a:lnTo>
                    <a:lnTo>
                      <a:pt x="342" y="444"/>
                    </a:lnTo>
                    <a:lnTo>
                      <a:pt x="340" y="431"/>
                    </a:lnTo>
                    <a:lnTo>
                      <a:pt x="337" y="418"/>
                    </a:lnTo>
                    <a:lnTo>
                      <a:pt x="334" y="403"/>
                    </a:lnTo>
                    <a:lnTo>
                      <a:pt x="331" y="387"/>
                    </a:lnTo>
                    <a:lnTo>
                      <a:pt x="326" y="369"/>
                    </a:lnTo>
                    <a:lnTo>
                      <a:pt x="321" y="350"/>
                    </a:lnTo>
                    <a:lnTo>
                      <a:pt x="317" y="332"/>
                    </a:lnTo>
                    <a:lnTo>
                      <a:pt x="312" y="312"/>
                    </a:lnTo>
                    <a:lnTo>
                      <a:pt x="307" y="292"/>
                    </a:lnTo>
                    <a:lnTo>
                      <a:pt x="303" y="271"/>
                    </a:lnTo>
                    <a:lnTo>
                      <a:pt x="297" y="250"/>
                    </a:lnTo>
                    <a:lnTo>
                      <a:pt x="291" y="230"/>
                    </a:lnTo>
                    <a:lnTo>
                      <a:pt x="287" y="209"/>
                    </a:lnTo>
                    <a:lnTo>
                      <a:pt x="281" y="189"/>
                    </a:lnTo>
                    <a:lnTo>
                      <a:pt x="276" y="168"/>
                    </a:lnTo>
                    <a:lnTo>
                      <a:pt x="271" y="149"/>
                    </a:lnTo>
                    <a:lnTo>
                      <a:pt x="266" y="130"/>
                    </a:lnTo>
                    <a:lnTo>
                      <a:pt x="261" y="113"/>
                    </a:lnTo>
                    <a:lnTo>
                      <a:pt x="257" y="96"/>
                    </a:lnTo>
                    <a:lnTo>
                      <a:pt x="252" y="80"/>
                    </a:lnTo>
                    <a:lnTo>
                      <a:pt x="249" y="65"/>
                    </a:lnTo>
                    <a:lnTo>
                      <a:pt x="245" y="52"/>
                    </a:lnTo>
                    <a:lnTo>
                      <a:pt x="242" y="41"/>
                    </a:lnTo>
                    <a:lnTo>
                      <a:pt x="239" y="31"/>
                    </a:lnTo>
                    <a:lnTo>
                      <a:pt x="237" y="23"/>
                    </a:lnTo>
                    <a:lnTo>
                      <a:pt x="236" y="18"/>
                    </a:lnTo>
                    <a:lnTo>
                      <a:pt x="235" y="14"/>
                    </a:lnTo>
                    <a:lnTo>
                      <a:pt x="235" y="13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85" name="Freeform 198">
                <a:extLst>
                  <a:ext uri="{FF2B5EF4-FFF2-40B4-BE49-F238E27FC236}">
                    <a16:creationId xmlns:a16="http://schemas.microsoft.com/office/drawing/2014/main" id="{B7214001-0B86-336C-EFA1-95AD75B7DF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9" y="1411"/>
                <a:ext cx="17" cy="12"/>
              </a:xfrm>
              <a:custGeom>
                <a:avLst/>
                <a:gdLst>
                  <a:gd name="T0" fmla="*/ 17 w 25"/>
                  <a:gd name="T1" fmla="*/ 10 h 17"/>
                  <a:gd name="T2" fmla="*/ 16 w 25"/>
                  <a:gd name="T3" fmla="*/ 8 h 17"/>
                  <a:gd name="T4" fmla="*/ 2 w 25"/>
                  <a:gd name="T5" fmla="*/ 0 h 17"/>
                  <a:gd name="T6" fmla="*/ 0 w 25"/>
                  <a:gd name="T7" fmla="*/ 4 h 17"/>
                  <a:gd name="T8" fmla="*/ 14 w 25"/>
                  <a:gd name="T9" fmla="*/ 12 h 17"/>
                  <a:gd name="T10" fmla="*/ 12 w 25"/>
                  <a:gd name="T11" fmla="*/ 11 h 17"/>
                  <a:gd name="T12" fmla="*/ 17 w 25"/>
                  <a:gd name="T13" fmla="*/ 10 h 17"/>
                  <a:gd name="T14" fmla="*/ 16 w 25"/>
                  <a:gd name="T15" fmla="*/ 9 h 17"/>
                  <a:gd name="T16" fmla="*/ 16 w 25"/>
                  <a:gd name="T17" fmla="*/ 8 h 17"/>
                  <a:gd name="T18" fmla="*/ 17 w 25"/>
                  <a:gd name="T19" fmla="*/ 10 h 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5" h="17">
                    <a:moveTo>
                      <a:pt x="25" y="14"/>
                    </a:moveTo>
                    <a:lnTo>
                      <a:pt x="23" y="11"/>
                    </a:lnTo>
                    <a:lnTo>
                      <a:pt x="3" y="0"/>
                    </a:lnTo>
                    <a:lnTo>
                      <a:pt x="0" y="6"/>
                    </a:lnTo>
                    <a:lnTo>
                      <a:pt x="20" y="17"/>
                    </a:lnTo>
                    <a:lnTo>
                      <a:pt x="18" y="15"/>
                    </a:lnTo>
                    <a:lnTo>
                      <a:pt x="25" y="14"/>
                    </a:lnTo>
                    <a:lnTo>
                      <a:pt x="24" y="13"/>
                    </a:lnTo>
                    <a:lnTo>
                      <a:pt x="23" y="11"/>
                    </a:lnTo>
                    <a:lnTo>
                      <a:pt x="25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86" name="Freeform 199">
                <a:extLst>
                  <a:ext uri="{FF2B5EF4-FFF2-40B4-BE49-F238E27FC236}">
                    <a16:creationId xmlns:a16="http://schemas.microsoft.com/office/drawing/2014/main" id="{2C5F9D17-CFF6-3ABA-C625-833F6E3BE0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2" y="1421"/>
                <a:ext cx="25" cy="60"/>
              </a:xfrm>
              <a:custGeom>
                <a:avLst/>
                <a:gdLst>
                  <a:gd name="T0" fmla="*/ 2 w 38"/>
                  <a:gd name="T1" fmla="*/ 60 h 87"/>
                  <a:gd name="T2" fmla="*/ 2 w 38"/>
                  <a:gd name="T3" fmla="*/ 60 h 87"/>
                  <a:gd name="T4" fmla="*/ 7 w 38"/>
                  <a:gd name="T5" fmla="*/ 57 h 87"/>
                  <a:gd name="T6" fmla="*/ 12 w 38"/>
                  <a:gd name="T7" fmla="*/ 53 h 87"/>
                  <a:gd name="T8" fmla="*/ 16 w 38"/>
                  <a:gd name="T9" fmla="*/ 49 h 87"/>
                  <a:gd name="T10" fmla="*/ 18 w 38"/>
                  <a:gd name="T11" fmla="*/ 44 h 87"/>
                  <a:gd name="T12" fmla="*/ 21 w 38"/>
                  <a:gd name="T13" fmla="*/ 39 h 87"/>
                  <a:gd name="T14" fmla="*/ 22 w 38"/>
                  <a:gd name="T15" fmla="*/ 34 h 87"/>
                  <a:gd name="T16" fmla="*/ 24 w 38"/>
                  <a:gd name="T17" fmla="*/ 30 h 87"/>
                  <a:gd name="T18" fmla="*/ 24 w 38"/>
                  <a:gd name="T19" fmla="*/ 24 h 87"/>
                  <a:gd name="T20" fmla="*/ 25 w 38"/>
                  <a:gd name="T21" fmla="*/ 20 h 87"/>
                  <a:gd name="T22" fmla="*/ 25 w 38"/>
                  <a:gd name="T23" fmla="*/ 15 h 87"/>
                  <a:gd name="T24" fmla="*/ 25 w 38"/>
                  <a:gd name="T25" fmla="*/ 11 h 87"/>
                  <a:gd name="T26" fmla="*/ 25 w 38"/>
                  <a:gd name="T27" fmla="*/ 8 h 87"/>
                  <a:gd name="T28" fmla="*/ 24 w 38"/>
                  <a:gd name="T29" fmla="*/ 5 h 87"/>
                  <a:gd name="T30" fmla="*/ 24 w 38"/>
                  <a:gd name="T31" fmla="*/ 2 h 87"/>
                  <a:gd name="T32" fmla="*/ 24 w 38"/>
                  <a:gd name="T33" fmla="*/ 1 h 87"/>
                  <a:gd name="T34" fmla="*/ 24 w 38"/>
                  <a:gd name="T35" fmla="*/ 0 h 87"/>
                  <a:gd name="T36" fmla="*/ 20 w 38"/>
                  <a:gd name="T37" fmla="*/ 1 h 87"/>
                  <a:gd name="T38" fmla="*/ 20 w 38"/>
                  <a:gd name="T39" fmla="*/ 1 h 87"/>
                  <a:gd name="T40" fmla="*/ 20 w 38"/>
                  <a:gd name="T41" fmla="*/ 3 h 87"/>
                  <a:gd name="T42" fmla="*/ 21 w 38"/>
                  <a:gd name="T43" fmla="*/ 5 h 87"/>
                  <a:gd name="T44" fmla="*/ 21 w 38"/>
                  <a:gd name="T45" fmla="*/ 8 h 87"/>
                  <a:gd name="T46" fmla="*/ 21 w 38"/>
                  <a:gd name="T47" fmla="*/ 11 h 87"/>
                  <a:gd name="T48" fmla="*/ 21 w 38"/>
                  <a:gd name="T49" fmla="*/ 15 h 87"/>
                  <a:gd name="T50" fmla="*/ 21 w 38"/>
                  <a:gd name="T51" fmla="*/ 20 h 87"/>
                  <a:gd name="T52" fmla="*/ 20 w 38"/>
                  <a:gd name="T53" fmla="*/ 23 h 87"/>
                  <a:gd name="T54" fmla="*/ 19 w 38"/>
                  <a:gd name="T55" fmla="*/ 28 h 87"/>
                  <a:gd name="T56" fmla="*/ 18 w 38"/>
                  <a:gd name="T57" fmla="*/ 33 h 87"/>
                  <a:gd name="T58" fmla="*/ 17 w 38"/>
                  <a:gd name="T59" fmla="*/ 38 h 87"/>
                  <a:gd name="T60" fmla="*/ 14 w 38"/>
                  <a:gd name="T61" fmla="*/ 42 h 87"/>
                  <a:gd name="T62" fmla="*/ 12 w 38"/>
                  <a:gd name="T63" fmla="*/ 46 h 87"/>
                  <a:gd name="T64" fmla="*/ 9 w 38"/>
                  <a:gd name="T65" fmla="*/ 50 h 87"/>
                  <a:gd name="T66" fmla="*/ 5 w 38"/>
                  <a:gd name="T67" fmla="*/ 53 h 87"/>
                  <a:gd name="T68" fmla="*/ 0 w 38"/>
                  <a:gd name="T69" fmla="*/ 57 h 87"/>
                  <a:gd name="T70" fmla="*/ 0 w 38"/>
                  <a:gd name="T71" fmla="*/ 57 h 87"/>
                  <a:gd name="T72" fmla="*/ 2 w 38"/>
                  <a:gd name="T73" fmla="*/ 60 h 8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38" h="87">
                    <a:moveTo>
                      <a:pt x="3" y="87"/>
                    </a:moveTo>
                    <a:lnTo>
                      <a:pt x="3" y="87"/>
                    </a:lnTo>
                    <a:lnTo>
                      <a:pt x="11" y="83"/>
                    </a:lnTo>
                    <a:lnTo>
                      <a:pt x="18" y="77"/>
                    </a:lnTo>
                    <a:lnTo>
                      <a:pt x="24" y="71"/>
                    </a:lnTo>
                    <a:lnTo>
                      <a:pt x="28" y="64"/>
                    </a:lnTo>
                    <a:lnTo>
                      <a:pt x="32" y="57"/>
                    </a:lnTo>
                    <a:lnTo>
                      <a:pt x="34" y="50"/>
                    </a:lnTo>
                    <a:lnTo>
                      <a:pt x="36" y="44"/>
                    </a:lnTo>
                    <a:lnTo>
                      <a:pt x="37" y="35"/>
                    </a:lnTo>
                    <a:lnTo>
                      <a:pt x="38" y="29"/>
                    </a:lnTo>
                    <a:lnTo>
                      <a:pt x="38" y="22"/>
                    </a:lnTo>
                    <a:lnTo>
                      <a:pt x="38" y="16"/>
                    </a:lnTo>
                    <a:lnTo>
                      <a:pt x="38" y="11"/>
                    </a:lnTo>
                    <a:lnTo>
                      <a:pt x="37" y="7"/>
                    </a:lnTo>
                    <a:lnTo>
                      <a:pt x="37" y="3"/>
                    </a:lnTo>
                    <a:lnTo>
                      <a:pt x="37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30" y="2"/>
                    </a:lnTo>
                    <a:lnTo>
                      <a:pt x="30" y="4"/>
                    </a:lnTo>
                    <a:lnTo>
                      <a:pt x="32" y="7"/>
                    </a:lnTo>
                    <a:lnTo>
                      <a:pt x="32" y="11"/>
                    </a:lnTo>
                    <a:lnTo>
                      <a:pt x="32" y="16"/>
                    </a:lnTo>
                    <a:lnTo>
                      <a:pt x="32" y="22"/>
                    </a:lnTo>
                    <a:lnTo>
                      <a:pt x="32" y="29"/>
                    </a:lnTo>
                    <a:lnTo>
                      <a:pt x="30" y="34"/>
                    </a:lnTo>
                    <a:lnTo>
                      <a:pt x="29" y="41"/>
                    </a:lnTo>
                    <a:lnTo>
                      <a:pt x="28" y="48"/>
                    </a:lnTo>
                    <a:lnTo>
                      <a:pt x="26" y="55"/>
                    </a:lnTo>
                    <a:lnTo>
                      <a:pt x="22" y="61"/>
                    </a:lnTo>
                    <a:lnTo>
                      <a:pt x="18" y="67"/>
                    </a:lnTo>
                    <a:lnTo>
                      <a:pt x="13" y="72"/>
                    </a:lnTo>
                    <a:lnTo>
                      <a:pt x="7" y="77"/>
                    </a:lnTo>
                    <a:lnTo>
                      <a:pt x="0" y="82"/>
                    </a:lnTo>
                    <a:lnTo>
                      <a:pt x="3" y="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87" name="Freeform 200">
                <a:extLst>
                  <a:ext uri="{FF2B5EF4-FFF2-40B4-BE49-F238E27FC236}">
                    <a16:creationId xmlns:a16="http://schemas.microsoft.com/office/drawing/2014/main" id="{EA1F84F5-88C6-7AF1-A4D8-2632613A38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5" y="1476"/>
                <a:ext cx="88" cy="15"/>
              </a:xfrm>
              <a:custGeom>
                <a:avLst/>
                <a:gdLst>
                  <a:gd name="T0" fmla="*/ 1 w 134"/>
                  <a:gd name="T1" fmla="*/ 15 h 21"/>
                  <a:gd name="T2" fmla="*/ 1 w 134"/>
                  <a:gd name="T3" fmla="*/ 15 h 21"/>
                  <a:gd name="T4" fmla="*/ 8 w 134"/>
                  <a:gd name="T5" fmla="*/ 14 h 21"/>
                  <a:gd name="T6" fmla="*/ 13 w 134"/>
                  <a:gd name="T7" fmla="*/ 12 h 21"/>
                  <a:gd name="T8" fmla="*/ 19 w 134"/>
                  <a:gd name="T9" fmla="*/ 11 h 21"/>
                  <a:gd name="T10" fmla="*/ 26 w 134"/>
                  <a:gd name="T11" fmla="*/ 11 h 21"/>
                  <a:gd name="T12" fmla="*/ 32 w 134"/>
                  <a:gd name="T13" fmla="*/ 9 h 21"/>
                  <a:gd name="T14" fmla="*/ 38 w 134"/>
                  <a:gd name="T15" fmla="*/ 9 h 21"/>
                  <a:gd name="T16" fmla="*/ 44 w 134"/>
                  <a:gd name="T17" fmla="*/ 9 h 21"/>
                  <a:gd name="T18" fmla="*/ 50 w 134"/>
                  <a:gd name="T19" fmla="*/ 9 h 21"/>
                  <a:gd name="T20" fmla="*/ 56 w 134"/>
                  <a:gd name="T21" fmla="*/ 9 h 21"/>
                  <a:gd name="T22" fmla="*/ 61 w 134"/>
                  <a:gd name="T23" fmla="*/ 8 h 21"/>
                  <a:gd name="T24" fmla="*/ 67 w 134"/>
                  <a:gd name="T25" fmla="*/ 8 h 21"/>
                  <a:gd name="T26" fmla="*/ 72 w 134"/>
                  <a:gd name="T27" fmla="*/ 7 h 21"/>
                  <a:gd name="T28" fmla="*/ 76 w 134"/>
                  <a:gd name="T29" fmla="*/ 7 h 21"/>
                  <a:gd name="T30" fmla="*/ 80 w 134"/>
                  <a:gd name="T31" fmla="*/ 6 h 21"/>
                  <a:gd name="T32" fmla="*/ 85 w 134"/>
                  <a:gd name="T33" fmla="*/ 6 h 21"/>
                  <a:gd name="T34" fmla="*/ 88 w 134"/>
                  <a:gd name="T35" fmla="*/ 4 h 21"/>
                  <a:gd name="T36" fmla="*/ 86 w 134"/>
                  <a:gd name="T37" fmla="*/ 0 h 21"/>
                  <a:gd name="T38" fmla="*/ 83 w 134"/>
                  <a:gd name="T39" fmla="*/ 1 h 21"/>
                  <a:gd name="T40" fmla="*/ 80 w 134"/>
                  <a:gd name="T41" fmla="*/ 1 h 21"/>
                  <a:gd name="T42" fmla="*/ 76 w 134"/>
                  <a:gd name="T43" fmla="*/ 2 h 21"/>
                  <a:gd name="T44" fmla="*/ 71 w 134"/>
                  <a:gd name="T45" fmla="*/ 3 h 21"/>
                  <a:gd name="T46" fmla="*/ 67 w 134"/>
                  <a:gd name="T47" fmla="*/ 3 h 21"/>
                  <a:gd name="T48" fmla="*/ 61 w 134"/>
                  <a:gd name="T49" fmla="*/ 4 h 21"/>
                  <a:gd name="T50" fmla="*/ 56 w 134"/>
                  <a:gd name="T51" fmla="*/ 4 h 21"/>
                  <a:gd name="T52" fmla="*/ 50 w 134"/>
                  <a:gd name="T53" fmla="*/ 4 h 21"/>
                  <a:gd name="T54" fmla="*/ 44 w 134"/>
                  <a:gd name="T55" fmla="*/ 4 h 21"/>
                  <a:gd name="T56" fmla="*/ 38 w 134"/>
                  <a:gd name="T57" fmla="*/ 4 h 21"/>
                  <a:gd name="T58" fmla="*/ 31 w 134"/>
                  <a:gd name="T59" fmla="*/ 6 h 21"/>
                  <a:gd name="T60" fmla="*/ 25 w 134"/>
                  <a:gd name="T61" fmla="*/ 6 h 21"/>
                  <a:gd name="T62" fmla="*/ 18 w 134"/>
                  <a:gd name="T63" fmla="*/ 6 h 21"/>
                  <a:gd name="T64" fmla="*/ 12 w 134"/>
                  <a:gd name="T65" fmla="*/ 8 h 21"/>
                  <a:gd name="T66" fmla="*/ 6 w 134"/>
                  <a:gd name="T67" fmla="*/ 9 h 21"/>
                  <a:gd name="T68" fmla="*/ 0 w 134"/>
                  <a:gd name="T69" fmla="*/ 11 h 21"/>
                  <a:gd name="T70" fmla="*/ 0 w 134"/>
                  <a:gd name="T71" fmla="*/ 11 h 21"/>
                  <a:gd name="T72" fmla="*/ 1 w 134"/>
                  <a:gd name="T73" fmla="*/ 15 h 2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34" h="21">
                    <a:moveTo>
                      <a:pt x="2" y="21"/>
                    </a:moveTo>
                    <a:lnTo>
                      <a:pt x="2" y="21"/>
                    </a:lnTo>
                    <a:lnTo>
                      <a:pt x="12" y="19"/>
                    </a:lnTo>
                    <a:lnTo>
                      <a:pt x="20" y="17"/>
                    </a:lnTo>
                    <a:lnTo>
                      <a:pt x="29" y="16"/>
                    </a:lnTo>
                    <a:lnTo>
                      <a:pt x="39" y="15"/>
                    </a:lnTo>
                    <a:lnTo>
                      <a:pt x="48" y="13"/>
                    </a:lnTo>
                    <a:lnTo>
                      <a:pt x="58" y="12"/>
                    </a:lnTo>
                    <a:lnTo>
                      <a:pt x="67" y="12"/>
                    </a:lnTo>
                    <a:lnTo>
                      <a:pt x="76" y="12"/>
                    </a:lnTo>
                    <a:lnTo>
                      <a:pt x="85" y="12"/>
                    </a:lnTo>
                    <a:lnTo>
                      <a:pt x="93" y="11"/>
                    </a:lnTo>
                    <a:lnTo>
                      <a:pt x="102" y="11"/>
                    </a:lnTo>
                    <a:lnTo>
                      <a:pt x="110" y="10"/>
                    </a:lnTo>
                    <a:lnTo>
                      <a:pt x="116" y="10"/>
                    </a:lnTo>
                    <a:lnTo>
                      <a:pt x="122" y="9"/>
                    </a:lnTo>
                    <a:lnTo>
                      <a:pt x="129" y="8"/>
                    </a:lnTo>
                    <a:lnTo>
                      <a:pt x="134" y="5"/>
                    </a:lnTo>
                    <a:lnTo>
                      <a:pt x="131" y="0"/>
                    </a:lnTo>
                    <a:lnTo>
                      <a:pt x="127" y="1"/>
                    </a:lnTo>
                    <a:lnTo>
                      <a:pt x="122" y="2"/>
                    </a:lnTo>
                    <a:lnTo>
                      <a:pt x="115" y="3"/>
                    </a:lnTo>
                    <a:lnTo>
                      <a:pt x="108" y="4"/>
                    </a:lnTo>
                    <a:lnTo>
                      <a:pt x="102" y="4"/>
                    </a:lnTo>
                    <a:lnTo>
                      <a:pt x="93" y="5"/>
                    </a:lnTo>
                    <a:lnTo>
                      <a:pt x="85" y="5"/>
                    </a:lnTo>
                    <a:lnTo>
                      <a:pt x="76" y="5"/>
                    </a:lnTo>
                    <a:lnTo>
                      <a:pt x="67" y="5"/>
                    </a:lnTo>
                    <a:lnTo>
                      <a:pt x="58" y="6"/>
                    </a:lnTo>
                    <a:lnTo>
                      <a:pt x="47" y="8"/>
                    </a:lnTo>
                    <a:lnTo>
                      <a:pt x="38" y="8"/>
                    </a:lnTo>
                    <a:lnTo>
                      <a:pt x="28" y="9"/>
                    </a:lnTo>
                    <a:lnTo>
                      <a:pt x="19" y="11"/>
                    </a:lnTo>
                    <a:lnTo>
                      <a:pt x="9" y="12"/>
                    </a:lnTo>
                    <a:lnTo>
                      <a:pt x="0" y="15"/>
                    </a:lnTo>
                    <a:lnTo>
                      <a:pt x="2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88" name="Freeform 201">
                <a:extLst>
                  <a:ext uri="{FF2B5EF4-FFF2-40B4-BE49-F238E27FC236}">
                    <a16:creationId xmlns:a16="http://schemas.microsoft.com/office/drawing/2014/main" id="{2390304E-FB16-B121-D10B-2F51360434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4" y="1485"/>
                <a:ext cx="52" cy="36"/>
              </a:xfrm>
              <a:custGeom>
                <a:avLst/>
                <a:gdLst>
                  <a:gd name="T0" fmla="*/ 5 w 76"/>
                  <a:gd name="T1" fmla="*/ 34 h 53"/>
                  <a:gd name="T2" fmla="*/ 4 w 76"/>
                  <a:gd name="T3" fmla="*/ 36 h 53"/>
                  <a:gd name="T4" fmla="*/ 5 w 76"/>
                  <a:gd name="T5" fmla="*/ 35 h 53"/>
                  <a:gd name="T6" fmla="*/ 8 w 76"/>
                  <a:gd name="T7" fmla="*/ 33 h 53"/>
                  <a:gd name="T8" fmla="*/ 12 w 76"/>
                  <a:gd name="T9" fmla="*/ 28 h 53"/>
                  <a:gd name="T10" fmla="*/ 18 w 76"/>
                  <a:gd name="T11" fmla="*/ 23 h 53"/>
                  <a:gd name="T12" fmla="*/ 25 w 76"/>
                  <a:gd name="T13" fmla="*/ 18 h 53"/>
                  <a:gd name="T14" fmla="*/ 33 w 76"/>
                  <a:gd name="T15" fmla="*/ 12 h 53"/>
                  <a:gd name="T16" fmla="*/ 42 w 76"/>
                  <a:gd name="T17" fmla="*/ 7 h 53"/>
                  <a:gd name="T18" fmla="*/ 52 w 76"/>
                  <a:gd name="T19" fmla="*/ 4 h 53"/>
                  <a:gd name="T20" fmla="*/ 51 w 76"/>
                  <a:gd name="T21" fmla="*/ 0 h 53"/>
                  <a:gd name="T22" fmla="*/ 40 w 76"/>
                  <a:gd name="T23" fmla="*/ 4 h 53"/>
                  <a:gd name="T24" fmla="*/ 31 w 76"/>
                  <a:gd name="T25" fmla="*/ 9 h 53"/>
                  <a:gd name="T26" fmla="*/ 23 w 76"/>
                  <a:gd name="T27" fmla="*/ 14 h 53"/>
                  <a:gd name="T28" fmla="*/ 15 w 76"/>
                  <a:gd name="T29" fmla="*/ 20 h 53"/>
                  <a:gd name="T30" fmla="*/ 9 w 76"/>
                  <a:gd name="T31" fmla="*/ 24 h 53"/>
                  <a:gd name="T32" fmla="*/ 5 w 76"/>
                  <a:gd name="T33" fmla="*/ 29 h 53"/>
                  <a:gd name="T34" fmla="*/ 2 w 76"/>
                  <a:gd name="T35" fmla="*/ 32 h 53"/>
                  <a:gd name="T36" fmla="*/ 1 w 76"/>
                  <a:gd name="T37" fmla="*/ 33 h 53"/>
                  <a:gd name="T38" fmla="*/ 0 w 76"/>
                  <a:gd name="T39" fmla="*/ 35 h 53"/>
                  <a:gd name="T40" fmla="*/ 1 w 76"/>
                  <a:gd name="T41" fmla="*/ 33 h 53"/>
                  <a:gd name="T42" fmla="*/ 0 w 76"/>
                  <a:gd name="T43" fmla="*/ 34 h 53"/>
                  <a:gd name="T44" fmla="*/ 0 w 76"/>
                  <a:gd name="T45" fmla="*/ 35 h 53"/>
                  <a:gd name="T46" fmla="*/ 5 w 76"/>
                  <a:gd name="T47" fmla="*/ 34 h 5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6" h="53">
                    <a:moveTo>
                      <a:pt x="7" y="50"/>
                    </a:moveTo>
                    <a:lnTo>
                      <a:pt x="6" y="53"/>
                    </a:lnTo>
                    <a:lnTo>
                      <a:pt x="7" y="51"/>
                    </a:lnTo>
                    <a:lnTo>
                      <a:pt x="12" y="48"/>
                    </a:lnTo>
                    <a:lnTo>
                      <a:pt x="18" y="41"/>
                    </a:lnTo>
                    <a:lnTo>
                      <a:pt x="26" y="34"/>
                    </a:lnTo>
                    <a:lnTo>
                      <a:pt x="36" y="26"/>
                    </a:lnTo>
                    <a:lnTo>
                      <a:pt x="48" y="18"/>
                    </a:lnTo>
                    <a:lnTo>
                      <a:pt x="61" y="11"/>
                    </a:lnTo>
                    <a:lnTo>
                      <a:pt x="76" y="6"/>
                    </a:lnTo>
                    <a:lnTo>
                      <a:pt x="74" y="0"/>
                    </a:lnTo>
                    <a:lnTo>
                      <a:pt x="59" y="6"/>
                    </a:lnTo>
                    <a:lnTo>
                      <a:pt x="45" y="13"/>
                    </a:lnTo>
                    <a:lnTo>
                      <a:pt x="33" y="20"/>
                    </a:lnTo>
                    <a:lnTo>
                      <a:pt x="22" y="29"/>
                    </a:lnTo>
                    <a:lnTo>
                      <a:pt x="13" y="36"/>
                    </a:lnTo>
                    <a:lnTo>
                      <a:pt x="7" y="43"/>
                    </a:lnTo>
                    <a:lnTo>
                      <a:pt x="3" y="47"/>
                    </a:lnTo>
                    <a:lnTo>
                      <a:pt x="2" y="48"/>
                    </a:lnTo>
                    <a:lnTo>
                      <a:pt x="0" y="51"/>
                    </a:lnTo>
                    <a:lnTo>
                      <a:pt x="2" y="48"/>
                    </a:lnTo>
                    <a:lnTo>
                      <a:pt x="0" y="50"/>
                    </a:lnTo>
                    <a:lnTo>
                      <a:pt x="0" y="51"/>
                    </a:lnTo>
                    <a:lnTo>
                      <a:pt x="7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89" name="Freeform 202">
                <a:extLst>
                  <a:ext uri="{FF2B5EF4-FFF2-40B4-BE49-F238E27FC236}">
                    <a16:creationId xmlns:a16="http://schemas.microsoft.com/office/drawing/2014/main" id="{6F817741-91A7-80DA-24B2-2D0EE5E2C3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4" y="1520"/>
                <a:ext cx="66" cy="297"/>
              </a:xfrm>
              <a:custGeom>
                <a:avLst/>
                <a:gdLst>
                  <a:gd name="T0" fmla="*/ 63 w 98"/>
                  <a:gd name="T1" fmla="*/ 291 h 440"/>
                  <a:gd name="T2" fmla="*/ 66 w 98"/>
                  <a:gd name="T3" fmla="*/ 292 h 440"/>
                  <a:gd name="T4" fmla="*/ 5 w 98"/>
                  <a:gd name="T5" fmla="*/ 0 h 440"/>
                  <a:gd name="T6" fmla="*/ 0 w 98"/>
                  <a:gd name="T7" fmla="*/ 1 h 440"/>
                  <a:gd name="T8" fmla="*/ 63 w 98"/>
                  <a:gd name="T9" fmla="*/ 294 h 440"/>
                  <a:gd name="T10" fmla="*/ 65 w 98"/>
                  <a:gd name="T11" fmla="*/ 294 h 440"/>
                  <a:gd name="T12" fmla="*/ 63 w 98"/>
                  <a:gd name="T13" fmla="*/ 294 h 440"/>
                  <a:gd name="T14" fmla="*/ 63 w 98"/>
                  <a:gd name="T15" fmla="*/ 297 h 440"/>
                  <a:gd name="T16" fmla="*/ 65 w 98"/>
                  <a:gd name="T17" fmla="*/ 294 h 440"/>
                  <a:gd name="T18" fmla="*/ 63 w 98"/>
                  <a:gd name="T19" fmla="*/ 291 h 44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8" h="440">
                    <a:moveTo>
                      <a:pt x="93" y="431"/>
                    </a:moveTo>
                    <a:lnTo>
                      <a:pt x="98" y="433"/>
                    </a:lnTo>
                    <a:lnTo>
                      <a:pt x="7" y="0"/>
                    </a:lnTo>
                    <a:lnTo>
                      <a:pt x="0" y="1"/>
                    </a:lnTo>
                    <a:lnTo>
                      <a:pt x="93" y="435"/>
                    </a:lnTo>
                    <a:lnTo>
                      <a:pt x="97" y="436"/>
                    </a:lnTo>
                    <a:lnTo>
                      <a:pt x="93" y="435"/>
                    </a:lnTo>
                    <a:lnTo>
                      <a:pt x="94" y="440"/>
                    </a:lnTo>
                    <a:lnTo>
                      <a:pt x="97" y="436"/>
                    </a:lnTo>
                    <a:lnTo>
                      <a:pt x="93" y="4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90" name="Freeform 203">
                <a:extLst>
                  <a:ext uri="{FF2B5EF4-FFF2-40B4-BE49-F238E27FC236}">
                    <a16:creationId xmlns:a16="http://schemas.microsoft.com/office/drawing/2014/main" id="{DC083D71-2817-15EB-152A-CFB0114EBA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7" y="1781"/>
                <a:ext cx="52" cy="32"/>
              </a:xfrm>
              <a:custGeom>
                <a:avLst/>
                <a:gdLst>
                  <a:gd name="T0" fmla="*/ 51 w 79"/>
                  <a:gd name="T1" fmla="*/ 0 h 49"/>
                  <a:gd name="T2" fmla="*/ 51 w 79"/>
                  <a:gd name="T3" fmla="*/ 0 h 49"/>
                  <a:gd name="T4" fmla="*/ 45 w 79"/>
                  <a:gd name="T5" fmla="*/ 2 h 49"/>
                  <a:gd name="T6" fmla="*/ 39 w 79"/>
                  <a:gd name="T7" fmla="*/ 4 h 49"/>
                  <a:gd name="T8" fmla="*/ 35 w 79"/>
                  <a:gd name="T9" fmla="*/ 7 h 49"/>
                  <a:gd name="T10" fmla="*/ 30 w 79"/>
                  <a:gd name="T11" fmla="*/ 8 h 49"/>
                  <a:gd name="T12" fmla="*/ 26 w 79"/>
                  <a:gd name="T13" fmla="*/ 10 h 49"/>
                  <a:gd name="T14" fmla="*/ 21 w 79"/>
                  <a:gd name="T15" fmla="*/ 13 h 49"/>
                  <a:gd name="T16" fmla="*/ 17 w 79"/>
                  <a:gd name="T17" fmla="*/ 15 h 49"/>
                  <a:gd name="T18" fmla="*/ 14 w 79"/>
                  <a:gd name="T19" fmla="*/ 18 h 49"/>
                  <a:gd name="T20" fmla="*/ 11 w 79"/>
                  <a:gd name="T21" fmla="*/ 20 h 49"/>
                  <a:gd name="T22" fmla="*/ 8 w 79"/>
                  <a:gd name="T23" fmla="*/ 23 h 49"/>
                  <a:gd name="T24" fmla="*/ 6 w 79"/>
                  <a:gd name="T25" fmla="*/ 24 h 49"/>
                  <a:gd name="T26" fmla="*/ 3 w 79"/>
                  <a:gd name="T27" fmla="*/ 25 h 49"/>
                  <a:gd name="T28" fmla="*/ 2 w 79"/>
                  <a:gd name="T29" fmla="*/ 27 h 49"/>
                  <a:gd name="T30" fmla="*/ 1 w 79"/>
                  <a:gd name="T31" fmla="*/ 28 h 49"/>
                  <a:gd name="T32" fmla="*/ 1 w 79"/>
                  <a:gd name="T33" fmla="*/ 29 h 49"/>
                  <a:gd name="T34" fmla="*/ 0 w 79"/>
                  <a:gd name="T35" fmla="*/ 29 h 49"/>
                  <a:gd name="T36" fmla="*/ 3 w 79"/>
                  <a:gd name="T37" fmla="*/ 32 h 49"/>
                  <a:gd name="T38" fmla="*/ 3 w 79"/>
                  <a:gd name="T39" fmla="*/ 32 h 49"/>
                  <a:gd name="T40" fmla="*/ 3 w 79"/>
                  <a:gd name="T41" fmla="*/ 31 h 49"/>
                  <a:gd name="T42" fmla="*/ 5 w 79"/>
                  <a:gd name="T43" fmla="*/ 30 h 49"/>
                  <a:gd name="T44" fmla="*/ 7 w 79"/>
                  <a:gd name="T45" fmla="*/ 29 h 49"/>
                  <a:gd name="T46" fmla="*/ 8 w 79"/>
                  <a:gd name="T47" fmla="*/ 27 h 49"/>
                  <a:gd name="T48" fmla="*/ 11 w 79"/>
                  <a:gd name="T49" fmla="*/ 25 h 49"/>
                  <a:gd name="T50" fmla="*/ 13 w 79"/>
                  <a:gd name="T51" fmla="*/ 24 h 49"/>
                  <a:gd name="T52" fmla="*/ 16 w 79"/>
                  <a:gd name="T53" fmla="*/ 22 h 49"/>
                  <a:gd name="T54" fmla="*/ 19 w 79"/>
                  <a:gd name="T55" fmla="*/ 19 h 49"/>
                  <a:gd name="T56" fmla="*/ 23 w 79"/>
                  <a:gd name="T57" fmla="*/ 17 h 49"/>
                  <a:gd name="T58" fmla="*/ 27 w 79"/>
                  <a:gd name="T59" fmla="*/ 14 h 49"/>
                  <a:gd name="T60" fmla="*/ 32 w 79"/>
                  <a:gd name="T61" fmla="*/ 12 h 49"/>
                  <a:gd name="T62" fmla="*/ 36 w 79"/>
                  <a:gd name="T63" fmla="*/ 10 h 49"/>
                  <a:gd name="T64" fmla="*/ 41 w 79"/>
                  <a:gd name="T65" fmla="*/ 8 h 49"/>
                  <a:gd name="T66" fmla="*/ 47 w 79"/>
                  <a:gd name="T67" fmla="*/ 7 h 49"/>
                  <a:gd name="T68" fmla="*/ 52 w 79"/>
                  <a:gd name="T69" fmla="*/ 4 h 49"/>
                  <a:gd name="T70" fmla="*/ 52 w 79"/>
                  <a:gd name="T71" fmla="*/ 4 h 49"/>
                  <a:gd name="T72" fmla="*/ 52 w 79"/>
                  <a:gd name="T73" fmla="*/ 4 h 49"/>
                  <a:gd name="T74" fmla="*/ 52 w 79"/>
                  <a:gd name="T75" fmla="*/ 4 h 49"/>
                  <a:gd name="T76" fmla="*/ 52 w 79"/>
                  <a:gd name="T77" fmla="*/ 4 h 49"/>
                  <a:gd name="T78" fmla="*/ 51 w 79"/>
                  <a:gd name="T79" fmla="*/ 0 h 4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9" h="49">
                    <a:moveTo>
                      <a:pt x="77" y="0"/>
                    </a:moveTo>
                    <a:lnTo>
                      <a:pt x="77" y="0"/>
                    </a:lnTo>
                    <a:lnTo>
                      <a:pt x="69" y="3"/>
                    </a:lnTo>
                    <a:lnTo>
                      <a:pt x="59" y="6"/>
                    </a:lnTo>
                    <a:lnTo>
                      <a:pt x="53" y="10"/>
                    </a:lnTo>
                    <a:lnTo>
                      <a:pt x="46" y="13"/>
                    </a:lnTo>
                    <a:lnTo>
                      <a:pt x="39" y="16"/>
                    </a:lnTo>
                    <a:lnTo>
                      <a:pt x="32" y="20"/>
                    </a:lnTo>
                    <a:lnTo>
                      <a:pt x="26" y="23"/>
                    </a:lnTo>
                    <a:lnTo>
                      <a:pt x="21" y="28"/>
                    </a:lnTo>
                    <a:lnTo>
                      <a:pt x="16" y="30"/>
                    </a:lnTo>
                    <a:lnTo>
                      <a:pt x="12" y="35"/>
                    </a:lnTo>
                    <a:lnTo>
                      <a:pt x="9" y="37"/>
                    </a:lnTo>
                    <a:lnTo>
                      <a:pt x="5" y="39"/>
                    </a:lnTo>
                    <a:lnTo>
                      <a:pt x="3" y="42"/>
                    </a:lnTo>
                    <a:lnTo>
                      <a:pt x="2" y="43"/>
                    </a:lnTo>
                    <a:lnTo>
                      <a:pt x="1" y="44"/>
                    </a:lnTo>
                    <a:lnTo>
                      <a:pt x="0" y="44"/>
                    </a:lnTo>
                    <a:lnTo>
                      <a:pt x="4" y="49"/>
                    </a:lnTo>
                    <a:lnTo>
                      <a:pt x="5" y="49"/>
                    </a:lnTo>
                    <a:lnTo>
                      <a:pt x="5" y="48"/>
                    </a:lnTo>
                    <a:lnTo>
                      <a:pt x="8" y="46"/>
                    </a:lnTo>
                    <a:lnTo>
                      <a:pt x="10" y="44"/>
                    </a:lnTo>
                    <a:lnTo>
                      <a:pt x="12" y="42"/>
                    </a:lnTo>
                    <a:lnTo>
                      <a:pt x="16" y="39"/>
                    </a:lnTo>
                    <a:lnTo>
                      <a:pt x="20" y="36"/>
                    </a:lnTo>
                    <a:lnTo>
                      <a:pt x="25" y="33"/>
                    </a:lnTo>
                    <a:lnTo>
                      <a:pt x="29" y="29"/>
                    </a:lnTo>
                    <a:lnTo>
                      <a:pt x="35" y="26"/>
                    </a:lnTo>
                    <a:lnTo>
                      <a:pt x="41" y="22"/>
                    </a:lnTo>
                    <a:lnTo>
                      <a:pt x="48" y="19"/>
                    </a:lnTo>
                    <a:lnTo>
                      <a:pt x="55" y="15"/>
                    </a:lnTo>
                    <a:lnTo>
                      <a:pt x="63" y="12"/>
                    </a:lnTo>
                    <a:lnTo>
                      <a:pt x="71" y="10"/>
                    </a:lnTo>
                    <a:lnTo>
                      <a:pt x="79" y="6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91" name="Freeform 204">
                <a:extLst>
                  <a:ext uri="{FF2B5EF4-FFF2-40B4-BE49-F238E27FC236}">
                    <a16:creationId xmlns:a16="http://schemas.microsoft.com/office/drawing/2014/main" id="{F9A882DE-BBF0-CE50-7F2B-D3B9155FC4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8" y="1731"/>
                <a:ext cx="121" cy="53"/>
              </a:xfrm>
              <a:custGeom>
                <a:avLst/>
                <a:gdLst>
                  <a:gd name="T0" fmla="*/ 117 w 183"/>
                  <a:gd name="T1" fmla="*/ 1 h 79"/>
                  <a:gd name="T2" fmla="*/ 117 w 183"/>
                  <a:gd name="T3" fmla="*/ 0 h 79"/>
                  <a:gd name="T4" fmla="*/ 116 w 183"/>
                  <a:gd name="T5" fmla="*/ 4 h 79"/>
                  <a:gd name="T6" fmla="*/ 112 w 183"/>
                  <a:gd name="T7" fmla="*/ 9 h 79"/>
                  <a:gd name="T8" fmla="*/ 109 w 183"/>
                  <a:gd name="T9" fmla="*/ 13 h 79"/>
                  <a:gd name="T10" fmla="*/ 103 w 183"/>
                  <a:gd name="T11" fmla="*/ 17 h 79"/>
                  <a:gd name="T12" fmla="*/ 97 w 183"/>
                  <a:gd name="T13" fmla="*/ 20 h 79"/>
                  <a:gd name="T14" fmla="*/ 91 w 183"/>
                  <a:gd name="T15" fmla="*/ 23 h 79"/>
                  <a:gd name="T16" fmla="*/ 83 w 183"/>
                  <a:gd name="T17" fmla="*/ 25 h 79"/>
                  <a:gd name="T18" fmla="*/ 75 w 183"/>
                  <a:gd name="T19" fmla="*/ 28 h 79"/>
                  <a:gd name="T20" fmla="*/ 65 w 183"/>
                  <a:gd name="T21" fmla="*/ 32 h 79"/>
                  <a:gd name="T22" fmla="*/ 56 w 183"/>
                  <a:gd name="T23" fmla="*/ 34 h 79"/>
                  <a:gd name="T24" fmla="*/ 47 w 183"/>
                  <a:gd name="T25" fmla="*/ 36 h 79"/>
                  <a:gd name="T26" fmla="*/ 37 w 183"/>
                  <a:gd name="T27" fmla="*/ 38 h 79"/>
                  <a:gd name="T28" fmla="*/ 28 w 183"/>
                  <a:gd name="T29" fmla="*/ 42 h 79"/>
                  <a:gd name="T30" fmla="*/ 18 w 183"/>
                  <a:gd name="T31" fmla="*/ 44 h 79"/>
                  <a:gd name="T32" fmla="*/ 9 w 183"/>
                  <a:gd name="T33" fmla="*/ 46 h 79"/>
                  <a:gd name="T34" fmla="*/ 0 w 183"/>
                  <a:gd name="T35" fmla="*/ 49 h 79"/>
                  <a:gd name="T36" fmla="*/ 1 w 183"/>
                  <a:gd name="T37" fmla="*/ 53 h 79"/>
                  <a:gd name="T38" fmla="*/ 10 w 183"/>
                  <a:gd name="T39" fmla="*/ 51 h 79"/>
                  <a:gd name="T40" fmla="*/ 20 w 183"/>
                  <a:gd name="T41" fmla="*/ 48 h 79"/>
                  <a:gd name="T42" fmla="*/ 29 w 183"/>
                  <a:gd name="T43" fmla="*/ 46 h 79"/>
                  <a:gd name="T44" fmla="*/ 39 w 183"/>
                  <a:gd name="T45" fmla="*/ 43 h 79"/>
                  <a:gd name="T46" fmla="*/ 48 w 183"/>
                  <a:gd name="T47" fmla="*/ 41 h 79"/>
                  <a:gd name="T48" fmla="*/ 58 w 183"/>
                  <a:gd name="T49" fmla="*/ 38 h 79"/>
                  <a:gd name="T50" fmla="*/ 67 w 183"/>
                  <a:gd name="T51" fmla="*/ 36 h 79"/>
                  <a:gd name="T52" fmla="*/ 75 w 183"/>
                  <a:gd name="T53" fmla="*/ 33 h 79"/>
                  <a:gd name="T54" fmla="*/ 83 w 183"/>
                  <a:gd name="T55" fmla="*/ 30 h 79"/>
                  <a:gd name="T56" fmla="*/ 92 w 183"/>
                  <a:gd name="T57" fmla="*/ 27 h 79"/>
                  <a:gd name="T58" fmla="*/ 99 w 183"/>
                  <a:gd name="T59" fmla="*/ 23 h 79"/>
                  <a:gd name="T60" fmla="*/ 106 w 183"/>
                  <a:gd name="T61" fmla="*/ 20 h 79"/>
                  <a:gd name="T62" fmla="*/ 111 w 183"/>
                  <a:gd name="T63" fmla="*/ 16 h 79"/>
                  <a:gd name="T64" fmla="*/ 116 w 183"/>
                  <a:gd name="T65" fmla="*/ 12 h 79"/>
                  <a:gd name="T66" fmla="*/ 120 w 183"/>
                  <a:gd name="T67" fmla="*/ 7 h 79"/>
                  <a:gd name="T68" fmla="*/ 121 w 183"/>
                  <a:gd name="T69" fmla="*/ 1 h 79"/>
                  <a:gd name="T70" fmla="*/ 121 w 183"/>
                  <a:gd name="T71" fmla="*/ 1 h 79"/>
                  <a:gd name="T72" fmla="*/ 121 w 183"/>
                  <a:gd name="T73" fmla="*/ 1 h 79"/>
                  <a:gd name="T74" fmla="*/ 121 w 183"/>
                  <a:gd name="T75" fmla="*/ 1 h 79"/>
                  <a:gd name="T76" fmla="*/ 121 w 183"/>
                  <a:gd name="T77" fmla="*/ 1 h 79"/>
                  <a:gd name="T78" fmla="*/ 117 w 183"/>
                  <a:gd name="T79" fmla="*/ 1 h 7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83" h="79">
                    <a:moveTo>
                      <a:pt x="177" y="1"/>
                    </a:moveTo>
                    <a:lnTo>
                      <a:pt x="177" y="0"/>
                    </a:lnTo>
                    <a:lnTo>
                      <a:pt x="175" y="6"/>
                    </a:lnTo>
                    <a:lnTo>
                      <a:pt x="170" y="13"/>
                    </a:lnTo>
                    <a:lnTo>
                      <a:pt x="165" y="19"/>
                    </a:lnTo>
                    <a:lnTo>
                      <a:pt x="156" y="25"/>
                    </a:lnTo>
                    <a:lnTo>
                      <a:pt x="147" y="30"/>
                    </a:lnTo>
                    <a:lnTo>
                      <a:pt x="137" y="34"/>
                    </a:lnTo>
                    <a:lnTo>
                      <a:pt x="125" y="38"/>
                    </a:lnTo>
                    <a:lnTo>
                      <a:pt x="113" y="42"/>
                    </a:lnTo>
                    <a:lnTo>
                      <a:pt x="99" y="47"/>
                    </a:lnTo>
                    <a:lnTo>
                      <a:pt x="85" y="50"/>
                    </a:lnTo>
                    <a:lnTo>
                      <a:pt x="71" y="54"/>
                    </a:lnTo>
                    <a:lnTo>
                      <a:pt x="56" y="57"/>
                    </a:lnTo>
                    <a:lnTo>
                      <a:pt x="42" y="62"/>
                    </a:lnTo>
                    <a:lnTo>
                      <a:pt x="27" y="65"/>
                    </a:lnTo>
                    <a:lnTo>
                      <a:pt x="14" y="69"/>
                    </a:lnTo>
                    <a:lnTo>
                      <a:pt x="0" y="73"/>
                    </a:lnTo>
                    <a:lnTo>
                      <a:pt x="2" y="79"/>
                    </a:lnTo>
                    <a:lnTo>
                      <a:pt x="15" y="76"/>
                    </a:lnTo>
                    <a:lnTo>
                      <a:pt x="30" y="71"/>
                    </a:lnTo>
                    <a:lnTo>
                      <a:pt x="44" y="68"/>
                    </a:lnTo>
                    <a:lnTo>
                      <a:pt x="59" y="64"/>
                    </a:lnTo>
                    <a:lnTo>
                      <a:pt x="72" y="61"/>
                    </a:lnTo>
                    <a:lnTo>
                      <a:pt x="87" y="57"/>
                    </a:lnTo>
                    <a:lnTo>
                      <a:pt x="101" y="53"/>
                    </a:lnTo>
                    <a:lnTo>
                      <a:pt x="114" y="49"/>
                    </a:lnTo>
                    <a:lnTo>
                      <a:pt x="126" y="45"/>
                    </a:lnTo>
                    <a:lnTo>
                      <a:pt x="139" y="40"/>
                    </a:lnTo>
                    <a:lnTo>
                      <a:pt x="150" y="34"/>
                    </a:lnTo>
                    <a:lnTo>
                      <a:pt x="160" y="30"/>
                    </a:lnTo>
                    <a:lnTo>
                      <a:pt x="168" y="24"/>
                    </a:lnTo>
                    <a:lnTo>
                      <a:pt x="175" y="18"/>
                    </a:lnTo>
                    <a:lnTo>
                      <a:pt x="181" y="10"/>
                    </a:lnTo>
                    <a:lnTo>
                      <a:pt x="183" y="2"/>
                    </a:lnTo>
                    <a:lnTo>
                      <a:pt x="177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92" name="Freeform 206">
                <a:extLst>
                  <a:ext uri="{FF2B5EF4-FFF2-40B4-BE49-F238E27FC236}">
                    <a16:creationId xmlns:a16="http://schemas.microsoft.com/office/drawing/2014/main" id="{FF5720AD-8206-882D-D721-B810AE8526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1" y="1421"/>
                <a:ext cx="78" cy="311"/>
              </a:xfrm>
              <a:custGeom>
                <a:avLst/>
                <a:gdLst>
                  <a:gd name="T0" fmla="*/ 0 w 118"/>
                  <a:gd name="T1" fmla="*/ 2 h 463"/>
                  <a:gd name="T2" fmla="*/ 2 w 118"/>
                  <a:gd name="T3" fmla="*/ 8 h 463"/>
                  <a:gd name="T4" fmla="*/ 5 w 118"/>
                  <a:gd name="T5" fmla="*/ 20 h 463"/>
                  <a:gd name="T6" fmla="*/ 9 w 118"/>
                  <a:gd name="T7" fmla="*/ 36 h 463"/>
                  <a:gd name="T8" fmla="*/ 15 w 118"/>
                  <a:gd name="T9" fmla="*/ 57 h 463"/>
                  <a:gd name="T10" fmla="*/ 21 w 118"/>
                  <a:gd name="T11" fmla="*/ 81 h 463"/>
                  <a:gd name="T12" fmla="*/ 28 w 118"/>
                  <a:gd name="T13" fmla="*/ 106 h 463"/>
                  <a:gd name="T14" fmla="*/ 34 w 118"/>
                  <a:gd name="T15" fmla="*/ 133 h 463"/>
                  <a:gd name="T16" fmla="*/ 42 w 118"/>
                  <a:gd name="T17" fmla="*/ 161 h 463"/>
                  <a:gd name="T18" fmla="*/ 48 w 118"/>
                  <a:gd name="T19" fmla="*/ 189 h 463"/>
                  <a:gd name="T20" fmla="*/ 55 w 118"/>
                  <a:gd name="T21" fmla="*/ 216 h 463"/>
                  <a:gd name="T22" fmla="*/ 61 w 118"/>
                  <a:gd name="T23" fmla="*/ 240 h 463"/>
                  <a:gd name="T24" fmla="*/ 66 w 118"/>
                  <a:gd name="T25" fmla="*/ 263 h 463"/>
                  <a:gd name="T26" fmla="*/ 70 w 118"/>
                  <a:gd name="T27" fmla="*/ 282 h 463"/>
                  <a:gd name="T28" fmla="*/ 73 w 118"/>
                  <a:gd name="T29" fmla="*/ 297 h 463"/>
                  <a:gd name="T30" fmla="*/ 74 w 118"/>
                  <a:gd name="T31" fmla="*/ 307 h 463"/>
                  <a:gd name="T32" fmla="*/ 78 w 118"/>
                  <a:gd name="T33" fmla="*/ 311 h 463"/>
                  <a:gd name="T34" fmla="*/ 78 w 118"/>
                  <a:gd name="T35" fmla="*/ 302 h 463"/>
                  <a:gd name="T36" fmla="*/ 75 w 118"/>
                  <a:gd name="T37" fmla="*/ 290 h 463"/>
                  <a:gd name="T38" fmla="*/ 73 w 118"/>
                  <a:gd name="T39" fmla="*/ 272 h 463"/>
                  <a:gd name="T40" fmla="*/ 68 w 118"/>
                  <a:gd name="T41" fmla="*/ 251 h 463"/>
                  <a:gd name="T42" fmla="*/ 62 w 118"/>
                  <a:gd name="T43" fmla="*/ 227 h 463"/>
                  <a:gd name="T44" fmla="*/ 56 w 118"/>
                  <a:gd name="T45" fmla="*/ 201 h 463"/>
                  <a:gd name="T46" fmla="*/ 49 w 118"/>
                  <a:gd name="T47" fmla="*/ 173 h 463"/>
                  <a:gd name="T48" fmla="*/ 42 w 118"/>
                  <a:gd name="T49" fmla="*/ 145 h 463"/>
                  <a:gd name="T50" fmla="*/ 35 w 118"/>
                  <a:gd name="T51" fmla="*/ 118 h 463"/>
                  <a:gd name="T52" fmla="*/ 28 w 118"/>
                  <a:gd name="T53" fmla="*/ 91 h 463"/>
                  <a:gd name="T54" fmla="*/ 22 w 118"/>
                  <a:gd name="T55" fmla="*/ 67 h 463"/>
                  <a:gd name="T56" fmla="*/ 17 w 118"/>
                  <a:gd name="T57" fmla="*/ 45 h 463"/>
                  <a:gd name="T58" fmla="*/ 12 w 118"/>
                  <a:gd name="T59" fmla="*/ 26 h 463"/>
                  <a:gd name="T60" fmla="*/ 8 w 118"/>
                  <a:gd name="T61" fmla="*/ 12 h 463"/>
                  <a:gd name="T62" fmla="*/ 5 w 118"/>
                  <a:gd name="T63" fmla="*/ 3 h 463"/>
                  <a:gd name="T64" fmla="*/ 5 w 118"/>
                  <a:gd name="T65" fmla="*/ 0 h 46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18" h="463">
                    <a:moveTo>
                      <a:pt x="0" y="2"/>
                    </a:moveTo>
                    <a:lnTo>
                      <a:pt x="0" y="3"/>
                    </a:lnTo>
                    <a:lnTo>
                      <a:pt x="2" y="7"/>
                    </a:lnTo>
                    <a:lnTo>
                      <a:pt x="3" y="12"/>
                    </a:lnTo>
                    <a:lnTo>
                      <a:pt x="5" y="21"/>
                    </a:lnTo>
                    <a:lnTo>
                      <a:pt x="7" y="30"/>
                    </a:lnTo>
                    <a:lnTo>
                      <a:pt x="11" y="41"/>
                    </a:lnTo>
                    <a:lnTo>
                      <a:pt x="14" y="54"/>
                    </a:lnTo>
                    <a:lnTo>
                      <a:pt x="19" y="69"/>
                    </a:lnTo>
                    <a:lnTo>
                      <a:pt x="22" y="85"/>
                    </a:lnTo>
                    <a:lnTo>
                      <a:pt x="27" y="101"/>
                    </a:lnTo>
                    <a:lnTo>
                      <a:pt x="32" y="120"/>
                    </a:lnTo>
                    <a:lnTo>
                      <a:pt x="37" y="138"/>
                    </a:lnTo>
                    <a:lnTo>
                      <a:pt x="42" y="158"/>
                    </a:lnTo>
                    <a:lnTo>
                      <a:pt x="47" y="177"/>
                    </a:lnTo>
                    <a:lnTo>
                      <a:pt x="52" y="198"/>
                    </a:lnTo>
                    <a:lnTo>
                      <a:pt x="58" y="219"/>
                    </a:lnTo>
                    <a:lnTo>
                      <a:pt x="63" y="239"/>
                    </a:lnTo>
                    <a:lnTo>
                      <a:pt x="68" y="260"/>
                    </a:lnTo>
                    <a:lnTo>
                      <a:pt x="73" y="281"/>
                    </a:lnTo>
                    <a:lnTo>
                      <a:pt x="79" y="302"/>
                    </a:lnTo>
                    <a:lnTo>
                      <a:pt x="83" y="321"/>
                    </a:lnTo>
                    <a:lnTo>
                      <a:pt x="88" y="340"/>
                    </a:lnTo>
                    <a:lnTo>
                      <a:pt x="93" y="358"/>
                    </a:lnTo>
                    <a:lnTo>
                      <a:pt x="96" y="375"/>
                    </a:lnTo>
                    <a:lnTo>
                      <a:pt x="100" y="391"/>
                    </a:lnTo>
                    <a:lnTo>
                      <a:pt x="103" y="406"/>
                    </a:lnTo>
                    <a:lnTo>
                      <a:pt x="106" y="420"/>
                    </a:lnTo>
                    <a:lnTo>
                      <a:pt x="109" y="433"/>
                    </a:lnTo>
                    <a:lnTo>
                      <a:pt x="110" y="442"/>
                    </a:lnTo>
                    <a:lnTo>
                      <a:pt x="111" y="451"/>
                    </a:lnTo>
                    <a:lnTo>
                      <a:pt x="112" y="457"/>
                    </a:lnTo>
                    <a:lnTo>
                      <a:pt x="112" y="462"/>
                    </a:lnTo>
                    <a:lnTo>
                      <a:pt x="118" y="463"/>
                    </a:lnTo>
                    <a:lnTo>
                      <a:pt x="118" y="457"/>
                    </a:lnTo>
                    <a:lnTo>
                      <a:pt x="118" y="450"/>
                    </a:lnTo>
                    <a:lnTo>
                      <a:pt x="117" y="442"/>
                    </a:lnTo>
                    <a:lnTo>
                      <a:pt x="114" y="432"/>
                    </a:lnTo>
                    <a:lnTo>
                      <a:pt x="112" y="419"/>
                    </a:lnTo>
                    <a:lnTo>
                      <a:pt x="110" y="405"/>
                    </a:lnTo>
                    <a:lnTo>
                      <a:pt x="106" y="390"/>
                    </a:lnTo>
                    <a:lnTo>
                      <a:pt x="103" y="374"/>
                    </a:lnTo>
                    <a:lnTo>
                      <a:pt x="98" y="357"/>
                    </a:lnTo>
                    <a:lnTo>
                      <a:pt x="94" y="338"/>
                    </a:lnTo>
                    <a:lnTo>
                      <a:pt x="89" y="319"/>
                    </a:lnTo>
                    <a:lnTo>
                      <a:pt x="85" y="299"/>
                    </a:lnTo>
                    <a:lnTo>
                      <a:pt x="80" y="279"/>
                    </a:lnTo>
                    <a:lnTo>
                      <a:pt x="74" y="258"/>
                    </a:lnTo>
                    <a:lnTo>
                      <a:pt x="70" y="237"/>
                    </a:lnTo>
                    <a:lnTo>
                      <a:pt x="64" y="216"/>
                    </a:lnTo>
                    <a:lnTo>
                      <a:pt x="58" y="196"/>
                    </a:lnTo>
                    <a:lnTo>
                      <a:pt x="53" y="176"/>
                    </a:lnTo>
                    <a:lnTo>
                      <a:pt x="49" y="156"/>
                    </a:lnTo>
                    <a:lnTo>
                      <a:pt x="43" y="136"/>
                    </a:lnTo>
                    <a:lnTo>
                      <a:pt x="38" y="117"/>
                    </a:lnTo>
                    <a:lnTo>
                      <a:pt x="34" y="100"/>
                    </a:lnTo>
                    <a:lnTo>
                      <a:pt x="29" y="83"/>
                    </a:lnTo>
                    <a:lnTo>
                      <a:pt x="25" y="67"/>
                    </a:lnTo>
                    <a:lnTo>
                      <a:pt x="21" y="53"/>
                    </a:lnTo>
                    <a:lnTo>
                      <a:pt x="18" y="39"/>
                    </a:lnTo>
                    <a:lnTo>
                      <a:pt x="14" y="27"/>
                    </a:lnTo>
                    <a:lnTo>
                      <a:pt x="12" y="18"/>
                    </a:lnTo>
                    <a:lnTo>
                      <a:pt x="10" y="10"/>
                    </a:lnTo>
                    <a:lnTo>
                      <a:pt x="8" y="4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93" name="Freeform 207">
                <a:extLst>
                  <a:ext uri="{FF2B5EF4-FFF2-40B4-BE49-F238E27FC236}">
                    <a16:creationId xmlns:a16="http://schemas.microsoft.com/office/drawing/2014/main" id="{0B2CD179-1224-0B27-24C4-6CC3B9F49A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0" y="1531"/>
                <a:ext cx="198" cy="429"/>
              </a:xfrm>
              <a:custGeom>
                <a:avLst/>
                <a:gdLst>
                  <a:gd name="T0" fmla="*/ 3 w 295"/>
                  <a:gd name="T1" fmla="*/ 189 h 636"/>
                  <a:gd name="T2" fmla="*/ 2 w 295"/>
                  <a:gd name="T3" fmla="*/ 171 h 636"/>
                  <a:gd name="T4" fmla="*/ 1 w 295"/>
                  <a:gd name="T5" fmla="*/ 130 h 636"/>
                  <a:gd name="T6" fmla="*/ 0 w 295"/>
                  <a:gd name="T7" fmla="*/ 76 h 636"/>
                  <a:gd name="T8" fmla="*/ 3 w 295"/>
                  <a:gd name="T9" fmla="*/ 30 h 636"/>
                  <a:gd name="T10" fmla="*/ 11 w 295"/>
                  <a:gd name="T11" fmla="*/ 3 h 636"/>
                  <a:gd name="T12" fmla="*/ 24 w 295"/>
                  <a:gd name="T13" fmla="*/ 3 h 636"/>
                  <a:gd name="T14" fmla="*/ 36 w 295"/>
                  <a:gd name="T15" fmla="*/ 18 h 636"/>
                  <a:gd name="T16" fmla="*/ 44 w 295"/>
                  <a:gd name="T17" fmla="*/ 38 h 636"/>
                  <a:gd name="T18" fmla="*/ 50 w 295"/>
                  <a:gd name="T19" fmla="*/ 58 h 636"/>
                  <a:gd name="T20" fmla="*/ 52 w 295"/>
                  <a:gd name="T21" fmla="*/ 72 h 636"/>
                  <a:gd name="T22" fmla="*/ 79 w 295"/>
                  <a:gd name="T23" fmla="*/ 120 h 636"/>
                  <a:gd name="T24" fmla="*/ 62 w 295"/>
                  <a:gd name="T25" fmla="*/ 74 h 636"/>
                  <a:gd name="T26" fmla="*/ 58 w 295"/>
                  <a:gd name="T27" fmla="*/ 59 h 636"/>
                  <a:gd name="T28" fmla="*/ 52 w 295"/>
                  <a:gd name="T29" fmla="*/ 40 h 636"/>
                  <a:gd name="T30" fmla="*/ 48 w 295"/>
                  <a:gd name="T31" fmla="*/ 23 h 636"/>
                  <a:gd name="T32" fmla="*/ 49 w 295"/>
                  <a:gd name="T33" fmla="*/ 13 h 636"/>
                  <a:gd name="T34" fmla="*/ 58 w 295"/>
                  <a:gd name="T35" fmla="*/ 15 h 636"/>
                  <a:gd name="T36" fmla="*/ 66 w 295"/>
                  <a:gd name="T37" fmla="*/ 25 h 636"/>
                  <a:gd name="T38" fmla="*/ 72 w 295"/>
                  <a:gd name="T39" fmla="*/ 39 h 636"/>
                  <a:gd name="T40" fmla="*/ 79 w 295"/>
                  <a:gd name="T41" fmla="*/ 56 h 636"/>
                  <a:gd name="T42" fmla="*/ 87 w 295"/>
                  <a:gd name="T43" fmla="*/ 75 h 636"/>
                  <a:gd name="T44" fmla="*/ 97 w 295"/>
                  <a:gd name="T45" fmla="*/ 94 h 636"/>
                  <a:gd name="T46" fmla="*/ 115 w 295"/>
                  <a:gd name="T47" fmla="*/ 124 h 636"/>
                  <a:gd name="T48" fmla="*/ 125 w 295"/>
                  <a:gd name="T49" fmla="*/ 136 h 636"/>
                  <a:gd name="T50" fmla="*/ 128 w 295"/>
                  <a:gd name="T51" fmla="*/ 138 h 636"/>
                  <a:gd name="T52" fmla="*/ 129 w 295"/>
                  <a:gd name="T53" fmla="*/ 145 h 636"/>
                  <a:gd name="T54" fmla="*/ 138 w 295"/>
                  <a:gd name="T55" fmla="*/ 156 h 636"/>
                  <a:gd name="T56" fmla="*/ 150 w 295"/>
                  <a:gd name="T57" fmla="*/ 160 h 636"/>
                  <a:gd name="T58" fmla="*/ 154 w 295"/>
                  <a:gd name="T59" fmla="*/ 152 h 636"/>
                  <a:gd name="T60" fmla="*/ 154 w 295"/>
                  <a:gd name="T61" fmla="*/ 138 h 636"/>
                  <a:gd name="T62" fmla="*/ 152 w 295"/>
                  <a:gd name="T63" fmla="*/ 124 h 636"/>
                  <a:gd name="T64" fmla="*/ 150 w 295"/>
                  <a:gd name="T65" fmla="*/ 113 h 636"/>
                  <a:gd name="T66" fmla="*/ 150 w 295"/>
                  <a:gd name="T67" fmla="*/ 110 h 636"/>
                  <a:gd name="T68" fmla="*/ 152 w 295"/>
                  <a:gd name="T69" fmla="*/ 103 h 636"/>
                  <a:gd name="T70" fmla="*/ 157 w 295"/>
                  <a:gd name="T71" fmla="*/ 90 h 636"/>
                  <a:gd name="T72" fmla="*/ 164 w 295"/>
                  <a:gd name="T73" fmla="*/ 80 h 636"/>
                  <a:gd name="T74" fmla="*/ 170 w 295"/>
                  <a:gd name="T75" fmla="*/ 75 h 636"/>
                  <a:gd name="T76" fmla="*/ 179 w 295"/>
                  <a:gd name="T77" fmla="*/ 82 h 636"/>
                  <a:gd name="T78" fmla="*/ 183 w 295"/>
                  <a:gd name="T79" fmla="*/ 96 h 636"/>
                  <a:gd name="T80" fmla="*/ 184 w 295"/>
                  <a:gd name="T81" fmla="*/ 111 h 636"/>
                  <a:gd name="T82" fmla="*/ 181 w 295"/>
                  <a:gd name="T83" fmla="*/ 125 h 636"/>
                  <a:gd name="T84" fmla="*/ 179 w 295"/>
                  <a:gd name="T85" fmla="*/ 142 h 636"/>
                  <a:gd name="T86" fmla="*/ 178 w 295"/>
                  <a:gd name="T87" fmla="*/ 166 h 636"/>
                  <a:gd name="T88" fmla="*/ 179 w 295"/>
                  <a:gd name="T89" fmla="*/ 193 h 636"/>
                  <a:gd name="T90" fmla="*/ 179 w 295"/>
                  <a:gd name="T91" fmla="*/ 217 h 636"/>
                  <a:gd name="T92" fmla="*/ 175 w 295"/>
                  <a:gd name="T93" fmla="*/ 235 h 636"/>
                  <a:gd name="T94" fmla="*/ 172 w 295"/>
                  <a:gd name="T95" fmla="*/ 249 h 636"/>
                  <a:gd name="T96" fmla="*/ 170 w 295"/>
                  <a:gd name="T97" fmla="*/ 256 h 636"/>
                  <a:gd name="T98" fmla="*/ 159 w 295"/>
                  <a:gd name="T99" fmla="*/ 300 h 636"/>
                  <a:gd name="T100" fmla="*/ 67 w 295"/>
                  <a:gd name="T101" fmla="*/ 382 h 6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95" h="636">
                    <a:moveTo>
                      <a:pt x="100" y="566"/>
                    </a:moveTo>
                    <a:lnTo>
                      <a:pt x="94" y="439"/>
                    </a:lnTo>
                    <a:lnTo>
                      <a:pt x="4" y="280"/>
                    </a:lnTo>
                    <a:lnTo>
                      <a:pt x="4" y="277"/>
                    </a:lnTo>
                    <a:lnTo>
                      <a:pt x="3" y="268"/>
                    </a:lnTo>
                    <a:lnTo>
                      <a:pt x="3" y="254"/>
                    </a:lnTo>
                    <a:lnTo>
                      <a:pt x="2" y="237"/>
                    </a:lnTo>
                    <a:lnTo>
                      <a:pt x="1" y="215"/>
                    </a:lnTo>
                    <a:lnTo>
                      <a:pt x="1" y="192"/>
                    </a:lnTo>
                    <a:lnTo>
                      <a:pt x="0" y="166"/>
                    </a:lnTo>
                    <a:lnTo>
                      <a:pt x="0" y="140"/>
                    </a:lnTo>
                    <a:lnTo>
                      <a:pt x="0" y="113"/>
                    </a:lnTo>
                    <a:lnTo>
                      <a:pt x="1" y="88"/>
                    </a:lnTo>
                    <a:lnTo>
                      <a:pt x="2" y="65"/>
                    </a:lnTo>
                    <a:lnTo>
                      <a:pt x="4" y="44"/>
                    </a:lnTo>
                    <a:lnTo>
                      <a:pt x="8" y="26"/>
                    </a:lnTo>
                    <a:lnTo>
                      <a:pt x="12" y="12"/>
                    </a:lnTo>
                    <a:lnTo>
                      <a:pt x="17" y="4"/>
                    </a:lnTo>
                    <a:lnTo>
                      <a:pt x="24" y="0"/>
                    </a:lnTo>
                    <a:lnTo>
                      <a:pt x="31" y="2"/>
                    </a:lnTo>
                    <a:lnTo>
                      <a:pt x="36" y="5"/>
                    </a:lnTo>
                    <a:lnTo>
                      <a:pt x="42" y="11"/>
                    </a:lnTo>
                    <a:lnTo>
                      <a:pt x="48" y="18"/>
                    </a:lnTo>
                    <a:lnTo>
                      <a:pt x="54" y="26"/>
                    </a:lnTo>
                    <a:lnTo>
                      <a:pt x="58" y="35"/>
                    </a:lnTo>
                    <a:lnTo>
                      <a:pt x="62" y="45"/>
                    </a:lnTo>
                    <a:lnTo>
                      <a:pt x="65" y="56"/>
                    </a:lnTo>
                    <a:lnTo>
                      <a:pt x="69" y="66"/>
                    </a:lnTo>
                    <a:lnTo>
                      <a:pt x="72" y="76"/>
                    </a:lnTo>
                    <a:lnTo>
                      <a:pt x="75" y="86"/>
                    </a:lnTo>
                    <a:lnTo>
                      <a:pt x="76" y="94"/>
                    </a:lnTo>
                    <a:lnTo>
                      <a:pt x="77" y="102"/>
                    </a:lnTo>
                    <a:lnTo>
                      <a:pt x="78" y="106"/>
                    </a:lnTo>
                    <a:lnTo>
                      <a:pt x="79" y="110"/>
                    </a:lnTo>
                    <a:lnTo>
                      <a:pt x="79" y="111"/>
                    </a:lnTo>
                    <a:lnTo>
                      <a:pt x="117" y="178"/>
                    </a:lnTo>
                    <a:lnTo>
                      <a:pt x="94" y="113"/>
                    </a:lnTo>
                    <a:lnTo>
                      <a:pt x="93" y="112"/>
                    </a:lnTo>
                    <a:lnTo>
                      <a:pt x="92" y="109"/>
                    </a:lnTo>
                    <a:lnTo>
                      <a:pt x="91" y="103"/>
                    </a:lnTo>
                    <a:lnTo>
                      <a:pt x="88" y="96"/>
                    </a:lnTo>
                    <a:lnTo>
                      <a:pt x="86" y="88"/>
                    </a:lnTo>
                    <a:lnTo>
                      <a:pt x="83" y="79"/>
                    </a:lnTo>
                    <a:lnTo>
                      <a:pt x="80" y="69"/>
                    </a:lnTo>
                    <a:lnTo>
                      <a:pt x="77" y="60"/>
                    </a:lnTo>
                    <a:lnTo>
                      <a:pt x="75" y="51"/>
                    </a:lnTo>
                    <a:lnTo>
                      <a:pt x="73" y="42"/>
                    </a:lnTo>
                    <a:lnTo>
                      <a:pt x="72" y="34"/>
                    </a:lnTo>
                    <a:lnTo>
                      <a:pt x="71" y="27"/>
                    </a:lnTo>
                    <a:lnTo>
                      <a:pt x="72" y="22"/>
                    </a:lnTo>
                    <a:lnTo>
                      <a:pt x="73" y="19"/>
                    </a:lnTo>
                    <a:lnTo>
                      <a:pt x="77" y="18"/>
                    </a:lnTo>
                    <a:lnTo>
                      <a:pt x="81" y="19"/>
                    </a:lnTo>
                    <a:lnTo>
                      <a:pt x="86" y="22"/>
                    </a:lnTo>
                    <a:lnTo>
                      <a:pt x="91" y="27"/>
                    </a:lnTo>
                    <a:lnTo>
                      <a:pt x="94" y="31"/>
                    </a:lnTo>
                    <a:lnTo>
                      <a:pt x="98" y="37"/>
                    </a:lnTo>
                    <a:lnTo>
                      <a:pt x="102" y="44"/>
                    </a:lnTo>
                    <a:lnTo>
                      <a:pt x="104" y="51"/>
                    </a:lnTo>
                    <a:lnTo>
                      <a:pt x="108" y="58"/>
                    </a:lnTo>
                    <a:lnTo>
                      <a:pt x="111" y="66"/>
                    </a:lnTo>
                    <a:lnTo>
                      <a:pt x="115" y="74"/>
                    </a:lnTo>
                    <a:lnTo>
                      <a:pt x="118" y="83"/>
                    </a:lnTo>
                    <a:lnTo>
                      <a:pt x="122" y="93"/>
                    </a:lnTo>
                    <a:lnTo>
                      <a:pt x="125" y="102"/>
                    </a:lnTo>
                    <a:lnTo>
                      <a:pt x="130" y="111"/>
                    </a:lnTo>
                    <a:lnTo>
                      <a:pt x="134" y="120"/>
                    </a:lnTo>
                    <a:lnTo>
                      <a:pt x="139" y="131"/>
                    </a:lnTo>
                    <a:lnTo>
                      <a:pt x="145" y="140"/>
                    </a:lnTo>
                    <a:lnTo>
                      <a:pt x="155" y="158"/>
                    </a:lnTo>
                    <a:lnTo>
                      <a:pt x="164" y="172"/>
                    </a:lnTo>
                    <a:lnTo>
                      <a:pt x="172" y="184"/>
                    </a:lnTo>
                    <a:lnTo>
                      <a:pt x="178" y="192"/>
                    </a:lnTo>
                    <a:lnTo>
                      <a:pt x="183" y="197"/>
                    </a:lnTo>
                    <a:lnTo>
                      <a:pt x="186" y="201"/>
                    </a:lnTo>
                    <a:lnTo>
                      <a:pt x="189" y="203"/>
                    </a:lnTo>
                    <a:lnTo>
                      <a:pt x="190" y="203"/>
                    </a:lnTo>
                    <a:lnTo>
                      <a:pt x="190" y="204"/>
                    </a:lnTo>
                    <a:lnTo>
                      <a:pt x="190" y="207"/>
                    </a:lnTo>
                    <a:lnTo>
                      <a:pt x="190" y="210"/>
                    </a:lnTo>
                    <a:lnTo>
                      <a:pt x="192" y="215"/>
                    </a:lnTo>
                    <a:lnTo>
                      <a:pt x="194" y="219"/>
                    </a:lnTo>
                    <a:lnTo>
                      <a:pt x="199" y="225"/>
                    </a:lnTo>
                    <a:lnTo>
                      <a:pt x="206" y="231"/>
                    </a:lnTo>
                    <a:lnTo>
                      <a:pt x="215" y="235"/>
                    </a:lnTo>
                    <a:lnTo>
                      <a:pt x="220" y="238"/>
                    </a:lnTo>
                    <a:lnTo>
                      <a:pt x="223" y="237"/>
                    </a:lnTo>
                    <a:lnTo>
                      <a:pt x="225" y="234"/>
                    </a:lnTo>
                    <a:lnTo>
                      <a:pt x="228" y="231"/>
                    </a:lnTo>
                    <a:lnTo>
                      <a:pt x="229" y="226"/>
                    </a:lnTo>
                    <a:lnTo>
                      <a:pt x="229" y="219"/>
                    </a:lnTo>
                    <a:lnTo>
                      <a:pt x="229" y="212"/>
                    </a:lnTo>
                    <a:lnTo>
                      <a:pt x="229" y="205"/>
                    </a:lnTo>
                    <a:lnTo>
                      <a:pt x="228" y="197"/>
                    </a:lnTo>
                    <a:lnTo>
                      <a:pt x="227" y="190"/>
                    </a:lnTo>
                    <a:lnTo>
                      <a:pt x="227" y="184"/>
                    </a:lnTo>
                    <a:lnTo>
                      <a:pt x="225" y="178"/>
                    </a:lnTo>
                    <a:lnTo>
                      <a:pt x="224" y="172"/>
                    </a:lnTo>
                    <a:lnTo>
                      <a:pt x="223" y="167"/>
                    </a:lnTo>
                    <a:lnTo>
                      <a:pt x="222" y="165"/>
                    </a:lnTo>
                    <a:lnTo>
                      <a:pt x="222" y="164"/>
                    </a:lnTo>
                    <a:lnTo>
                      <a:pt x="223" y="163"/>
                    </a:lnTo>
                    <a:lnTo>
                      <a:pt x="223" y="160"/>
                    </a:lnTo>
                    <a:lnTo>
                      <a:pt x="224" y="157"/>
                    </a:lnTo>
                    <a:lnTo>
                      <a:pt x="227" y="152"/>
                    </a:lnTo>
                    <a:lnTo>
                      <a:pt x="229" y="147"/>
                    </a:lnTo>
                    <a:lnTo>
                      <a:pt x="231" y="141"/>
                    </a:lnTo>
                    <a:lnTo>
                      <a:pt x="234" y="134"/>
                    </a:lnTo>
                    <a:lnTo>
                      <a:pt x="237" y="128"/>
                    </a:lnTo>
                    <a:lnTo>
                      <a:pt x="240" y="122"/>
                    </a:lnTo>
                    <a:lnTo>
                      <a:pt x="244" y="118"/>
                    </a:lnTo>
                    <a:lnTo>
                      <a:pt x="247" y="114"/>
                    </a:lnTo>
                    <a:lnTo>
                      <a:pt x="251" y="112"/>
                    </a:lnTo>
                    <a:lnTo>
                      <a:pt x="254" y="111"/>
                    </a:lnTo>
                    <a:lnTo>
                      <a:pt x="259" y="112"/>
                    </a:lnTo>
                    <a:lnTo>
                      <a:pt x="262" y="116"/>
                    </a:lnTo>
                    <a:lnTo>
                      <a:pt x="266" y="121"/>
                    </a:lnTo>
                    <a:lnTo>
                      <a:pt x="269" y="129"/>
                    </a:lnTo>
                    <a:lnTo>
                      <a:pt x="272" y="136"/>
                    </a:lnTo>
                    <a:lnTo>
                      <a:pt x="273" y="143"/>
                    </a:lnTo>
                    <a:lnTo>
                      <a:pt x="274" y="150"/>
                    </a:lnTo>
                    <a:lnTo>
                      <a:pt x="274" y="157"/>
                    </a:lnTo>
                    <a:lnTo>
                      <a:pt x="274" y="164"/>
                    </a:lnTo>
                    <a:lnTo>
                      <a:pt x="273" y="171"/>
                    </a:lnTo>
                    <a:lnTo>
                      <a:pt x="272" y="178"/>
                    </a:lnTo>
                    <a:lnTo>
                      <a:pt x="270" y="186"/>
                    </a:lnTo>
                    <a:lnTo>
                      <a:pt x="268" y="194"/>
                    </a:lnTo>
                    <a:lnTo>
                      <a:pt x="267" y="202"/>
                    </a:lnTo>
                    <a:lnTo>
                      <a:pt x="266" y="211"/>
                    </a:lnTo>
                    <a:lnTo>
                      <a:pt x="266" y="222"/>
                    </a:lnTo>
                    <a:lnTo>
                      <a:pt x="265" y="233"/>
                    </a:lnTo>
                    <a:lnTo>
                      <a:pt x="265" y="246"/>
                    </a:lnTo>
                    <a:lnTo>
                      <a:pt x="266" y="260"/>
                    </a:lnTo>
                    <a:lnTo>
                      <a:pt x="267" y="273"/>
                    </a:lnTo>
                    <a:lnTo>
                      <a:pt x="267" y="286"/>
                    </a:lnTo>
                    <a:lnTo>
                      <a:pt x="267" y="299"/>
                    </a:lnTo>
                    <a:lnTo>
                      <a:pt x="267" y="311"/>
                    </a:lnTo>
                    <a:lnTo>
                      <a:pt x="266" y="322"/>
                    </a:lnTo>
                    <a:lnTo>
                      <a:pt x="265" y="332"/>
                    </a:lnTo>
                    <a:lnTo>
                      <a:pt x="263" y="340"/>
                    </a:lnTo>
                    <a:lnTo>
                      <a:pt x="261" y="348"/>
                    </a:lnTo>
                    <a:lnTo>
                      <a:pt x="260" y="356"/>
                    </a:lnTo>
                    <a:lnTo>
                      <a:pt x="259" y="363"/>
                    </a:lnTo>
                    <a:lnTo>
                      <a:pt x="257" y="369"/>
                    </a:lnTo>
                    <a:lnTo>
                      <a:pt x="255" y="374"/>
                    </a:lnTo>
                    <a:lnTo>
                      <a:pt x="254" y="377"/>
                    </a:lnTo>
                    <a:lnTo>
                      <a:pt x="254" y="379"/>
                    </a:lnTo>
                    <a:lnTo>
                      <a:pt x="253" y="381"/>
                    </a:lnTo>
                    <a:lnTo>
                      <a:pt x="253" y="382"/>
                    </a:lnTo>
                    <a:lnTo>
                      <a:pt x="237" y="445"/>
                    </a:lnTo>
                    <a:lnTo>
                      <a:pt x="295" y="536"/>
                    </a:lnTo>
                    <a:lnTo>
                      <a:pt x="119" y="636"/>
                    </a:lnTo>
                    <a:lnTo>
                      <a:pt x="100" y="566"/>
                    </a:lnTo>
                    <a:close/>
                  </a:path>
                </a:pathLst>
              </a:custGeom>
              <a:solidFill>
                <a:srgbClr val="FFBFA3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94" name="Freeform 208">
                <a:extLst>
                  <a:ext uri="{FF2B5EF4-FFF2-40B4-BE49-F238E27FC236}">
                    <a16:creationId xmlns:a16="http://schemas.microsoft.com/office/drawing/2014/main" id="{81FAB445-2181-8D57-F237-3523D62C25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9" y="1824"/>
                <a:ext cx="13" cy="88"/>
              </a:xfrm>
              <a:custGeom>
                <a:avLst/>
                <a:gdLst>
                  <a:gd name="T0" fmla="*/ 1 w 20"/>
                  <a:gd name="T1" fmla="*/ 5 h 131"/>
                  <a:gd name="T2" fmla="*/ 0 w 20"/>
                  <a:gd name="T3" fmla="*/ 2 h 131"/>
                  <a:gd name="T4" fmla="*/ 4 w 20"/>
                  <a:gd name="T5" fmla="*/ 88 h 131"/>
                  <a:gd name="T6" fmla="*/ 13 w 20"/>
                  <a:gd name="T7" fmla="*/ 87 h 131"/>
                  <a:gd name="T8" fmla="*/ 8 w 20"/>
                  <a:gd name="T9" fmla="*/ 1 h 131"/>
                  <a:gd name="T10" fmla="*/ 8 w 20"/>
                  <a:gd name="T11" fmla="*/ 0 h 131"/>
                  <a:gd name="T12" fmla="*/ 8 w 20"/>
                  <a:gd name="T13" fmla="*/ 1 h 131"/>
                  <a:gd name="T14" fmla="*/ 8 w 20"/>
                  <a:gd name="T15" fmla="*/ 1 h 131"/>
                  <a:gd name="T16" fmla="*/ 8 w 20"/>
                  <a:gd name="T17" fmla="*/ 0 h 131"/>
                  <a:gd name="T18" fmla="*/ 1 w 20"/>
                  <a:gd name="T19" fmla="*/ 5 h 13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0" h="131">
                    <a:moveTo>
                      <a:pt x="1" y="7"/>
                    </a:moveTo>
                    <a:lnTo>
                      <a:pt x="0" y="3"/>
                    </a:lnTo>
                    <a:lnTo>
                      <a:pt x="6" y="131"/>
                    </a:lnTo>
                    <a:lnTo>
                      <a:pt x="20" y="130"/>
                    </a:lnTo>
                    <a:lnTo>
                      <a:pt x="13" y="2"/>
                    </a:lnTo>
                    <a:lnTo>
                      <a:pt x="13" y="0"/>
                    </a:lnTo>
                    <a:lnTo>
                      <a:pt x="13" y="2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95" name="Freeform 209">
                <a:extLst>
                  <a:ext uri="{FF2B5EF4-FFF2-40B4-BE49-F238E27FC236}">
                    <a16:creationId xmlns:a16="http://schemas.microsoft.com/office/drawing/2014/main" id="{A759A2B7-E047-1500-0C7C-B0E45ABBA8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0" y="1717"/>
                <a:ext cx="67" cy="112"/>
              </a:xfrm>
              <a:custGeom>
                <a:avLst/>
                <a:gdLst>
                  <a:gd name="T0" fmla="*/ 0 w 102"/>
                  <a:gd name="T1" fmla="*/ 2 h 166"/>
                  <a:gd name="T2" fmla="*/ 0 w 102"/>
                  <a:gd name="T3" fmla="*/ 5 h 166"/>
                  <a:gd name="T4" fmla="*/ 59 w 102"/>
                  <a:gd name="T5" fmla="*/ 112 h 166"/>
                  <a:gd name="T6" fmla="*/ 67 w 102"/>
                  <a:gd name="T7" fmla="*/ 107 h 166"/>
                  <a:gd name="T8" fmla="*/ 8 w 102"/>
                  <a:gd name="T9" fmla="*/ 0 h 166"/>
                  <a:gd name="T10" fmla="*/ 9 w 102"/>
                  <a:gd name="T11" fmla="*/ 1 h 166"/>
                  <a:gd name="T12" fmla="*/ 0 w 102"/>
                  <a:gd name="T13" fmla="*/ 2 h 166"/>
                  <a:gd name="T14" fmla="*/ 0 w 102"/>
                  <a:gd name="T15" fmla="*/ 3 h 166"/>
                  <a:gd name="T16" fmla="*/ 0 w 102"/>
                  <a:gd name="T17" fmla="*/ 5 h 166"/>
                  <a:gd name="T18" fmla="*/ 0 w 102"/>
                  <a:gd name="T19" fmla="*/ 2 h 16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02" h="166">
                    <a:moveTo>
                      <a:pt x="0" y="3"/>
                    </a:moveTo>
                    <a:lnTo>
                      <a:pt x="0" y="7"/>
                    </a:lnTo>
                    <a:lnTo>
                      <a:pt x="90" y="166"/>
                    </a:lnTo>
                    <a:lnTo>
                      <a:pt x="102" y="159"/>
                    </a:lnTo>
                    <a:lnTo>
                      <a:pt x="12" y="0"/>
                    </a:lnTo>
                    <a:lnTo>
                      <a:pt x="13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96" name="Freeform 210">
                <a:extLst>
                  <a:ext uri="{FF2B5EF4-FFF2-40B4-BE49-F238E27FC236}">
                    <a16:creationId xmlns:a16="http://schemas.microsoft.com/office/drawing/2014/main" id="{F94813BC-B2F4-3800-3946-22165987DC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7" y="1526"/>
                <a:ext cx="20" cy="194"/>
              </a:xfrm>
              <a:custGeom>
                <a:avLst/>
                <a:gdLst>
                  <a:gd name="T0" fmla="*/ 20 w 30"/>
                  <a:gd name="T1" fmla="*/ 0 h 287"/>
                  <a:gd name="T2" fmla="*/ 20 w 30"/>
                  <a:gd name="T3" fmla="*/ 0 h 287"/>
                  <a:gd name="T4" fmla="*/ 12 w 30"/>
                  <a:gd name="T5" fmla="*/ 4 h 287"/>
                  <a:gd name="T6" fmla="*/ 7 w 30"/>
                  <a:gd name="T7" fmla="*/ 11 h 287"/>
                  <a:gd name="T8" fmla="*/ 5 w 30"/>
                  <a:gd name="T9" fmla="*/ 22 h 287"/>
                  <a:gd name="T10" fmla="*/ 3 w 30"/>
                  <a:gd name="T11" fmla="*/ 34 h 287"/>
                  <a:gd name="T12" fmla="*/ 1 w 30"/>
                  <a:gd name="T13" fmla="*/ 49 h 287"/>
                  <a:gd name="T14" fmla="*/ 0 w 30"/>
                  <a:gd name="T15" fmla="*/ 64 h 287"/>
                  <a:gd name="T16" fmla="*/ 0 w 30"/>
                  <a:gd name="T17" fmla="*/ 81 h 287"/>
                  <a:gd name="T18" fmla="*/ 0 w 30"/>
                  <a:gd name="T19" fmla="*/ 99 h 287"/>
                  <a:gd name="T20" fmla="*/ 0 w 30"/>
                  <a:gd name="T21" fmla="*/ 117 h 287"/>
                  <a:gd name="T22" fmla="*/ 0 w 30"/>
                  <a:gd name="T23" fmla="*/ 135 h 287"/>
                  <a:gd name="T24" fmla="*/ 1 w 30"/>
                  <a:gd name="T25" fmla="*/ 151 h 287"/>
                  <a:gd name="T26" fmla="*/ 1 w 30"/>
                  <a:gd name="T27" fmla="*/ 165 h 287"/>
                  <a:gd name="T28" fmla="*/ 1 w 30"/>
                  <a:gd name="T29" fmla="*/ 177 h 287"/>
                  <a:gd name="T30" fmla="*/ 2 w 30"/>
                  <a:gd name="T31" fmla="*/ 187 h 287"/>
                  <a:gd name="T32" fmla="*/ 3 w 30"/>
                  <a:gd name="T33" fmla="*/ 192 h 287"/>
                  <a:gd name="T34" fmla="*/ 3 w 30"/>
                  <a:gd name="T35" fmla="*/ 194 h 287"/>
                  <a:gd name="T36" fmla="*/ 11 w 30"/>
                  <a:gd name="T37" fmla="*/ 193 h 287"/>
                  <a:gd name="T38" fmla="*/ 11 w 30"/>
                  <a:gd name="T39" fmla="*/ 192 h 287"/>
                  <a:gd name="T40" fmla="*/ 11 w 30"/>
                  <a:gd name="T41" fmla="*/ 186 h 287"/>
                  <a:gd name="T42" fmla="*/ 11 w 30"/>
                  <a:gd name="T43" fmla="*/ 176 h 287"/>
                  <a:gd name="T44" fmla="*/ 10 w 30"/>
                  <a:gd name="T45" fmla="*/ 164 h 287"/>
                  <a:gd name="T46" fmla="*/ 9 w 30"/>
                  <a:gd name="T47" fmla="*/ 150 h 287"/>
                  <a:gd name="T48" fmla="*/ 9 w 30"/>
                  <a:gd name="T49" fmla="*/ 135 h 287"/>
                  <a:gd name="T50" fmla="*/ 9 w 30"/>
                  <a:gd name="T51" fmla="*/ 117 h 287"/>
                  <a:gd name="T52" fmla="*/ 9 w 30"/>
                  <a:gd name="T53" fmla="*/ 99 h 287"/>
                  <a:gd name="T54" fmla="*/ 9 w 30"/>
                  <a:gd name="T55" fmla="*/ 81 h 287"/>
                  <a:gd name="T56" fmla="*/ 9 w 30"/>
                  <a:gd name="T57" fmla="*/ 65 h 287"/>
                  <a:gd name="T58" fmla="*/ 10 w 30"/>
                  <a:gd name="T59" fmla="*/ 49 h 287"/>
                  <a:gd name="T60" fmla="*/ 11 w 30"/>
                  <a:gd name="T61" fmla="*/ 34 h 287"/>
                  <a:gd name="T62" fmla="*/ 14 w 30"/>
                  <a:gd name="T63" fmla="*/ 23 h 287"/>
                  <a:gd name="T64" fmla="*/ 16 w 30"/>
                  <a:gd name="T65" fmla="*/ 14 h 287"/>
                  <a:gd name="T66" fmla="*/ 18 w 30"/>
                  <a:gd name="T67" fmla="*/ 10 h 287"/>
                  <a:gd name="T68" fmla="*/ 20 w 30"/>
                  <a:gd name="T69" fmla="*/ 9 h 287"/>
                  <a:gd name="T70" fmla="*/ 20 w 30"/>
                  <a:gd name="T71" fmla="*/ 9 h 287"/>
                  <a:gd name="T72" fmla="*/ 20 w 30"/>
                  <a:gd name="T73" fmla="*/ 0 h 28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30" h="287">
                    <a:moveTo>
                      <a:pt x="30" y="0"/>
                    </a:moveTo>
                    <a:lnTo>
                      <a:pt x="30" y="0"/>
                    </a:lnTo>
                    <a:lnTo>
                      <a:pt x="18" y="6"/>
                    </a:lnTo>
                    <a:lnTo>
                      <a:pt x="11" y="17"/>
                    </a:lnTo>
                    <a:lnTo>
                      <a:pt x="7" y="32"/>
                    </a:lnTo>
                    <a:lnTo>
                      <a:pt x="4" y="50"/>
                    </a:lnTo>
                    <a:lnTo>
                      <a:pt x="2" y="72"/>
                    </a:lnTo>
                    <a:lnTo>
                      <a:pt x="0" y="95"/>
                    </a:lnTo>
                    <a:lnTo>
                      <a:pt x="0" y="120"/>
                    </a:lnTo>
                    <a:lnTo>
                      <a:pt x="0" y="147"/>
                    </a:lnTo>
                    <a:lnTo>
                      <a:pt x="0" y="173"/>
                    </a:lnTo>
                    <a:lnTo>
                      <a:pt x="0" y="199"/>
                    </a:lnTo>
                    <a:lnTo>
                      <a:pt x="1" y="223"/>
                    </a:lnTo>
                    <a:lnTo>
                      <a:pt x="2" y="244"/>
                    </a:lnTo>
                    <a:lnTo>
                      <a:pt x="2" y="262"/>
                    </a:lnTo>
                    <a:lnTo>
                      <a:pt x="3" y="276"/>
                    </a:lnTo>
                    <a:lnTo>
                      <a:pt x="4" y="284"/>
                    </a:lnTo>
                    <a:lnTo>
                      <a:pt x="4" y="287"/>
                    </a:lnTo>
                    <a:lnTo>
                      <a:pt x="17" y="286"/>
                    </a:lnTo>
                    <a:lnTo>
                      <a:pt x="17" y="284"/>
                    </a:lnTo>
                    <a:lnTo>
                      <a:pt x="16" y="275"/>
                    </a:lnTo>
                    <a:lnTo>
                      <a:pt x="16" y="261"/>
                    </a:lnTo>
                    <a:lnTo>
                      <a:pt x="15" y="242"/>
                    </a:lnTo>
                    <a:lnTo>
                      <a:pt x="14" y="222"/>
                    </a:lnTo>
                    <a:lnTo>
                      <a:pt x="13" y="199"/>
                    </a:lnTo>
                    <a:lnTo>
                      <a:pt x="13" y="173"/>
                    </a:lnTo>
                    <a:lnTo>
                      <a:pt x="13" y="147"/>
                    </a:lnTo>
                    <a:lnTo>
                      <a:pt x="13" y="120"/>
                    </a:lnTo>
                    <a:lnTo>
                      <a:pt x="14" y="96"/>
                    </a:lnTo>
                    <a:lnTo>
                      <a:pt x="15" y="72"/>
                    </a:lnTo>
                    <a:lnTo>
                      <a:pt x="17" y="51"/>
                    </a:lnTo>
                    <a:lnTo>
                      <a:pt x="21" y="34"/>
                    </a:lnTo>
                    <a:lnTo>
                      <a:pt x="24" y="21"/>
                    </a:lnTo>
                    <a:lnTo>
                      <a:pt x="27" y="15"/>
                    </a:lnTo>
                    <a:lnTo>
                      <a:pt x="30" y="14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97" name="Freeform 211">
                <a:extLst>
                  <a:ext uri="{FF2B5EF4-FFF2-40B4-BE49-F238E27FC236}">
                    <a16:creationId xmlns:a16="http://schemas.microsoft.com/office/drawing/2014/main" id="{0D254093-AF5C-B12F-0223-C66E95C1D4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7" y="1526"/>
                <a:ext cx="42" cy="83"/>
              </a:xfrm>
              <a:custGeom>
                <a:avLst/>
                <a:gdLst>
                  <a:gd name="T0" fmla="*/ 41 w 62"/>
                  <a:gd name="T1" fmla="*/ 80 h 121"/>
                  <a:gd name="T2" fmla="*/ 42 w 62"/>
                  <a:gd name="T3" fmla="*/ 81 h 121"/>
                  <a:gd name="T4" fmla="*/ 42 w 62"/>
                  <a:gd name="T5" fmla="*/ 80 h 121"/>
                  <a:gd name="T6" fmla="*/ 41 w 62"/>
                  <a:gd name="T7" fmla="*/ 77 h 121"/>
                  <a:gd name="T8" fmla="*/ 41 w 62"/>
                  <a:gd name="T9" fmla="*/ 74 h 121"/>
                  <a:gd name="T10" fmla="*/ 40 w 62"/>
                  <a:gd name="T11" fmla="*/ 69 h 121"/>
                  <a:gd name="T12" fmla="*/ 38 w 62"/>
                  <a:gd name="T13" fmla="*/ 62 h 121"/>
                  <a:gd name="T14" fmla="*/ 37 w 62"/>
                  <a:gd name="T15" fmla="*/ 56 h 121"/>
                  <a:gd name="T16" fmla="*/ 35 w 62"/>
                  <a:gd name="T17" fmla="*/ 49 h 121"/>
                  <a:gd name="T18" fmla="*/ 33 w 62"/>
                  <a:gd name="T19" fmla="*/ 41 h 121"/>
                  <a:gd name="T20" fmla="*/ 30 w 62"/>
                  <a:gd name="T21" fmla="*/ 34 h 121"/>
                  <a:gd name="T22" fmla="*/ 27 w 62"/>
                  <a:gd name="T23" fmla="*/ 27 h 121"/>
                  <a:gd name="T24" fmla="*/ 23 w 62"/>
                  <a:gd name="T25" fmla="*/ 21 h 121"/>
                  <a:gd name="T26" fmla="*/ 20 w 62"/>
                  <a:gd name="T27" fmla="*/ 14 h 121"/>
                  <a:gd name="T28" fmla="*/ 16 w 62"/>
                  <a:gd name="T29" fmla="*/ 9 h 121"/>
                  <a:gd name="T30" fmla="*/ 11 w 62"/>
                  <a:gd name="T31" fmla="*/ 5 h 121"/>
                  <a:gd name="T32" fmla="*/ 6 w 62"/>
                  <a:gd name="T33" fmla="*/ 2 h 121"/>
                  <a:gd name="T34" fmla="*/ 0 w 62"/>
                  <a:gd name="T35" fmla="*/ 0 h 121"/>
                  <a:gd name="T36" fmla="*/ 0 w 62"/>
                  <a:gd name="T37" fmla="*/ 10 h 121"/>
                  <a:gd name="T38" fmla="*/ 3 w 62"/>
                  <a:gd name="T39" fmla="*/ 10 h 121"/>
                  <a:gd name="T40" fmla="*/ 6 w 62"/>
                  <a:gd name="T41" fmla="*/ 12 h 121"/>
                  <a:gd name="T42" fmla="*/ 9 w 62"/>
                  <a:gd name="T43" fmla="*/ 14 h 121"/>
                  <a:gd name="T44" fmla="*/ 12 w 62"/>
                  <a:gd name="T45" fmla="*/ 19 h 121"/>
                  <a:gd name="T46" fmla="*/ 16 w 62"/>
                  <a:gd name="T47" fmla="*/ 25 h 121"/>
                  <a:gd name="T48" fmla="*/ 18 w 62"/>
                  <a:gd name="T49" fmla="*/ 31 h 121"/>
                  <a:gd name="T50" fmla="*/ 22 w 62"/>
                  <a:gd name="T51" fmla="*/ 38 h 121"/>
                  <a:gd name="T52" fmla="*/ 24 w 62"/>
                  <a:gd name="T53" fmla="*/ 45 h 121"/>
                  <a:gd name="T54" fmla="*/ 26 w 62"/>
                  <a:gd name="T55" fmla="*/ 51 h 121"/>
                  <a:gd name="T56" fmla="*/ 28 w 62"/>
                  <a:gd name="T57" fmla="*/ 58 h 121"/>
                  <a:gd name="T58" fmla="*/ 30 w 62"/>
                  <a:gd name="T59" fmla="*/ 64 h 121"/>
                  <a:gd name="T60" fmla="*/ 31 w 62"/>
                  <a:gd name="T61" fmla="*/ 70 h 121"/>
                  <a:gd name="T62" fmla="*/ 32 w 62"/>
                  <a:gd name="T63" fmla="*/ 75 h 121"/>
                  <a:gd name="T64" fmla="*/ 33 w 62"/>
                  <a:gd name="T65" fmla="*/ 80 h 121"/>
                  <a:gd name="T66" fmla="*/ 33 w 62"/>
                  <a:gd name="T67" fmla="*/ 81 h 121"/>
                  <a:gd name="T68" fmla="*/ 33 w 62"/>
                  <a:gd name="T69" fmla="*/ 82 h 121"/>
                  <a:gd name="T70" fmla="*/ 33 w 62"/>
                  <a:gd name="T71" fmla="*/ 83 h 121"/>
                  <a:gd name="T72" fmla="*/ 33 w 62"/>
                  <a:gd name="T73" fmla="*/ 82 h 121"/>
                  <a:gd name="T74" fmla="*/ 33 w 62"/>
                  <a:gd name="T75" fmla="*/ 82 h 121"/>
                  <a:gd name="T76" fmla="*/ 33 w 62"/>
                  <a:gd name="T77" fmla="*/ 83 h 121"/>
                  <a:gd name="T78" fmla="*/ 41 w 62"/>
                  <a:gd name="T79" fmla="*/ 80 h 12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62" h="121">
                    <a:moveTo>
                      <a:pt x="61" y="116"/>
                    </a:moveTo>
                    <a:lnTo>
                      <a:pt x="62" y="118"/>
                    </a:lnTo>
                    <a:lnTo>
                      <a:pt x="62" y="116"/>
                    </a:lnTo>
                    <a:lnTo>
                      <a:pt x="61" y="112"/>
                    </a:lnTo>
                    <a:lnTo>
                      <a:pt x="60" y="108"/>
                    </a:lnTo>
                    <a:lnTo>
                      <a:pt x="59" y="100"/>
                    </a:lnTo>
                    <a:lnTo>
                      <a:pt x="56" y="91"/>
                    </a:lnTo>
                    <a:lnTo>
                      <a:pt x="54" y="81"/>
                    </a:lnTo>
                    <a:lnTo>
                      <a:pt x="51" y="72"/>
                    </a:lnTo>
                    <a:lnTo>
                      <a:pt x="48" y="60"/>
                    </a:lnTo>
                    <a:lnTo>
                      <a:pt x="44" y="50"/>
                    </a:lnTo>
                    <a:lnTo>
                      <a:pt x="40" y="40"/>
                    </a:lnTo>
                    <a:lnTo>
                      <a:pt x="34" y="30"/>
                    </a:lnTo>
                    <a:lnTo>
                      <a:pt x="30" y="21"/>
                    </a:lnTo>
                    <a:lnTo>
                      <a:pt x="23" y="13"/>
                    </a:lnTo>
                    <a:lnTo>
                      <a:pt x="16" y="7"/>
                    </a:lnTo>
                    <a:lnTo>
                      <a:pt x="9" y="3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4" y="14"/>
                    </a:lnTo>
                    <a:lnTo>
                      <a:pt x="9" y="17"/>
                    </a:lnTo>
                    <a:lnTo>
                      <a:pt x="14" y="21"/>
                    </a:lnTo>
                    <a:lnTo>
                      <a:pt x="18" y="28"/>
                    </a:lnTo>
                    <a:lnTo>
                      <a:pt x="24" y="36"/>
                    </a:lnTo>
                    <a:lnTo>
                      <a:pt x="27" y="45"/>
                    </a:lnTo>
                    <a:lnTo>
                      <a:pt x="32" y="55"/>
                    </a:lnTo>
                    <a:lnTo>
                      <a:pt x="36" y="65"/>
                    </a:lnTo>
                    <a:lnTo>
                      <a:pt x="39" y="75"/>
                    </a:lnTo>
                    <a:lnTo>
                      <a:pt x="41" y="85"/>
                    </a:lnTo>
                    <a:lnTo>
                      <a:pt x="44" y="94"/>
                    </a:lnTo>
                    <a:lnTo>
                      <a:pt x="46" y="102"/>
                    </a:lnTo>
                    <a:lnTo>
                      <a:pt x="47" y="109"/>
                    </a:lnTo>
                    <a:lnTo>
                      <a:pt x="48" y="116"/>
                    </a:lnTo>
                    <a:lnTo>
                      <a:pt x="48" y="118"/>
                    </a:lnTo>
                    <a:lnTo>
                      <a:pt x="48" y="119"/>
                    </a:lnTo>
                    <a:lnTo>
                      <a:pt x="49" y="121"/>
                    </a:lnTo>
                    <a:lnTo>
                      <a:pt x="48" y="119"/>
                    </a:lnTo>
                    <a:lnTo>
                      <a:pt x="49" y="120"/>
                    </a:lnTo>
                    <a:lnTo>
                      <a:pt x="49" y="121"/>
                    </a:lnTo>
                    <a:lnTo>
                      <a:pt x="61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98" name="Freeform 212">
                <a:extLst>
                  <a:ext uri="{FF2B5EF4-FFF2-40B4-BE49-F238E27FC236}">
                    <a16:creationId xmlns:a16="http://schemas.microsoft.com/office/drawing/2014/main" id="{8E9E9B50-E054-A898-7F44-53EE57C9AE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" y="1604"/>
                <a:ext cx="44" cy="84"/>
              </a:xfrm>
              <a:custGeom>
                <a:avLst/>
                <a:gdLst>
                  <a:gd name="T0" fmla="*/ 25 w 68"/>
                  <a:gd name="T1" fmla="*/ 48 h 124"/>
                  <a:gd name="T2" fmla="*/ 32 w 68"/>
                  <a:gd name="T3" fmla="*/ 45 h 124"/>
                  <a:gd name="T4" fmla="*/ 8 w 68"/>
                  <a:gd name="T5" fmla="*/ 0 h 124"/>
                  <a:gd name="T6" fmla="*/ 0 w 68"/>
                  <a:gd name="T7" fmla="*/ 3 h 124"/>
                  <a:gd name="T8" fmla="*/ 25 w 68"/>
                  <a:gd name="T9" fmla="*/ 49 h 124"/>
                  <a:gd name="T10" fmla="*/ 32 w 68"/>
                  <a:gd name="T11" fmla="*/ 45 h 124"/>
                  <a:gd name="T12" fmla="*/ 25 w 68"/>
                  <a:gd name="T13" fmla="*/ 49 h 124"/>
                  <a:gd name="T14" fmla="*/ 44 w 68"/>
                  <a:gd name="T15" fmla="*/ 84 h 124"/>
                  <a:gd name="T16" fmla="*/ 32 w 68"/>
                  <a:gd name="T17" fmla="*/ 45 h 124"/>
                  <a:gd name="T18" fmla="*/ 25 w 68"/>
                  <a:gd name="T19" fmla="*/ 48 h 12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8" h="124">
                    <a:moveTo>
                      <a:pt x="38" y="71"/>
                    </a:moveTo>
                    <a:lnTo>
                      <a:pt x="50" y="66"/>
                    </a:lnTo>
                    <a:lnTo>
                      <a:pt x="12" y="0"/>
                    </a:lnTo>
                    <a:lnTo>
                      <a:pt x="0" y="5"/>
                    </a:lnTo>
                    <a:lnTo>
                      <a:pt x="38" y="72"/>
                    </a:lnTo>
                    <a:lnTo>
                      <a:pt x="50" y="66"/>
                    </a:lnTo>
                    <a:lnTo>
                      <a:pt x="38" y="72"/>
                    </a:lnTo>
                    <a:lnTo>
                      <a:pt x="68" y="124"/>
                    </a:lnTo>
                    <a:lnTo>
                      <a:pt x="50" y="66"/>
                    </a:lnTo>
                    <a:lnTo>
                      <a:pt x="38" y="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99" name="Freeform 213">
                <a:extLst>
                  <a:ext uri="{FF2B5EF4-FFF2-40B4-BE49-F238E27FC236}">
                    <a16:creationId xmlns:a16="http://schemas.microsoft.com/office/drawing/2014/main" id="{F4643AE4-BFB3-563E-01F5-B616E5200B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0" y="1605"/>
                <a:ext cx="23" cy="48"/>
              </a:xfrm>
              <a:custGeom>
                <a:avLst/>
                <a:gdLst>
                  <a:gd name="T0" fmla="*/ 0 w 35"/>
                  <a:gd name="T1" fmla="*/ 3 h 69"/>
                  <a:gd name="T2" fmla="*/ 0 w 35"/>
                  <a:gd name="T3" fmla="*/ 3 h 69"/>
                  <a:gd name="T4" fmla="*/ 15 w 35"/>
                  <a:gd name="T5" fmla="*/ 48 h 69"/>
                  <a:gd name="T6" fmla="*/ 23 w 35"/>
                  <a:gd name="T7" fmla="*/ 45 h 69"/>
                  <a:gd name="T8" fmla="*/ 8 w 35"/>
                  <a:gd name="T9" fmla="*/ 0 h 69"/>
                  <a:gd name="T10" fmla="*/ 8 w 35"/>
                  <a:gd name="T11" fmla="*/ 0 h 69"/>
                  <a:gd name="T12" fmla="*/ 0 w 35"/>
                  <a:gd name="T13" fmla="*/ 3 h 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" h="69">
                    <a:moveTo>
                      <a:pt x="0" y="5"/>
                    </a:moveTo>
                    <a:lnTo>
                      <a:pt x="0" y="5"/>
                    </a:lnTo>
                    <a:lnTo>
                      <a:pt x="23" y="69"/>
                    </a:lnTo>
                    <a:lnTo>
                      <a:pt x="35" y="64"/>
                    </a:lnTo>
                    <a:lnTo>
                      <a:pt x="12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00" name="Freeform 214">
                <a:extLst>
                  <a:ext uri="{FF2B5EF4-FFF2-40B4-BE49-F238E27FC236}">
                    <a16:creationId xmlns:a16="http://schemas.microsoft.com/office/drawing/2014/main" id="{9EA2B618-F39C-4225-2F78-C9C9E2112D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5" y="1538"/>
                <a:ext cx="22" cy="71"/>
              </a:xfrm>
              <a:custGeom>
                <a:avLst/>
                <a:gdLst>
                  <a:gd name="T0" fmla="*/ 12 w 35"/>
                  <a:gd name="T1" fmla="*/ 1 h 104"/>
                  <a:gd name="T2" fmla="*/ 12 w 35"/>
                  <a:gd name="T3" fmla="*/ 1 h 104"/>
                  <a:gd name="T4" fmla="*/ 8 w 35"/>
                  <a:gd name="T5" fmla="*/ 0 h 104"/>
                  <a:gd name="T6" fmla="*/ 3 w 35"/>
                  <a:gd name="T7" fmla="*/ 1 h 104"/>
                  <a:gd name="T8" fmla="*/ 0 w 35"/>
                  <a:gd name="T9" fmla="*/ 5 h 104"/>
                  <a:gd name="T10" fmla="*/ 0 w 35"/>
                  <a:gd name="T11" fmla="*/ 10 h 104"/>
                  <a:gd name="T12" fmla="*/ 0 w 35"/>
                  <a:gd name="T13" fmla="*/ 16 h 104"/>
                  <a:gd name="T14" fmla="*/ 1 w 35"/>
                  <a:gd name="T15" fmla="*/ 21 h 104"/>
                  <a:gd name="T16" fmla="*/ 3 w 35"/>
                  <a:gd name="T17" fmla="*/ 27 h 104"/>
                  <a:gd name="T18" fmla="*/ 4 w 35"/>
                  <a:gd name="T19" fmla="*/ 35 h 104"/>
                  <a:gd name="T20" fmla="*/ 6 w 35"/>
                  <a:gd name="T21" fmla="*/ 41 h 104"/>
                  <a:gd name="T22" fmla="*/ 8 w 35"/>
                  <a:gd name="T23" fmla="*/ 47 h 104"/>
                  <a:gd name="T24" fmla="*/ 9 w 35"/>
                  <a:gd name="T25" fmla="*/ 53 h 104"/>
                  <a:gd name="T26" fmla="*/ 10 w 35"/>
                  <a:gd name="T27" fmla="*/ 59 h 104"/>
                  <a:gd name="T28" fmla="*/ 12 w 35"/>
                  <a:gd name="T29" fmla="*/ 63 h 104"/>
                  <a:gd name="T30" fmla="*/ 13 w 35"/>
                  <a:gd name="T31" fmla="*/ 68 h 104"/>
                  <a:gd name="T32" fmla="*/ 14 w 35"/>
                  <a:gd name="T33" fmla="*/ 70 h 104"/>
                  <a:gd name="T34" fmla="*/ 14 w 35"/>
                  <a:gd name="T35" fmla="*/ 71 h 104"/>
                  <a:gd name="T36" fmla="*/ 22 w 35"/>
                  <a:gd name="T37" fmla="*/ 68 h 104"/>
                  <a:gd name="T38" fmla="*/ 22 w 35"/>
                  <a:gd name="T39" fmla="*/ 67 h 104"/>
                  <a:gd name="T40" fmla="*/ 21 w 35"/>
                  <a:gd name="T41" fmla="*/ 64 h 104"/>
                  <a:gd name="T42" fmla="*/ 19 w 35"/>
                  <a:gd name="T43" fmla="*/ 61 h 104"/>
                  <a:gd name="T44" fmla="*/ 18 w 35"/>
                  <a:gd name="T45" fmla="*/ 57 h 104"/>
                  <a:gd name="T46" fmla="*/ 17 w 35"/>
                  <a:gd name="T47" fmla="*/ 51 h 104"/>
                  <a:gd name="T48" fmla="*/ 14 w 35"/>
                  <a:gd name="T49" fmla="*/ 45 h 104"/>
                  <a:gd name="T50" fmla="*/ 13 w 35"/>
                  <a:gd name="T51" fmla="*/ 38 h 104"/>
                  <a:gd name="T52" fmla="*/ 12 w 35"/>
                  <a:gd name="T53" fmla="*/ 31 h 104"/>
                  <a:gd name="T54" fmla="*/ 10 w 35"/>
                  <a:gd name="T55" fmla="*/ 25 h 104"/>
                  <a:gd name="T56" fmla="*/ 9 w 35"/>
                  <a:gd name="T57" fmla="*/ 20 h 104"/>
                  <a:gd name="T58" fmla="*/ 8 w 35"/>
                  <a:gd name="T59" fmla="*/ 14 h 104"/>
                  <a:gd name="T60" fmla="*/ 8 w 35"/>
                  <a:gd name="T61" fmla="*/ 10 h 104"/>
                  <a:gd name="T62" fmla="*/ 9 w 35"/>
                  <a:gd name="T63" fmla="*/ 8 h 104"/>
                  <a:gd name="T64" fmla="*/ 8 w 35"/>
                  <a:gd name="T65" fmla="*/ 8 h 104"/>
                  <a:gd name="T66" fmla="*/ 8 w 35"/>
                  <a:gd name="T67" fmla="*/ 9 h 104"/>
                  <a:gd name="T68" fmla="*/ 8 w 35"/>
                  <a:gd name="T69" fmla="*/ 9 h 104"/>
                  <a:gd name="T70" fmla="*/ 8 w 35"/>
                  <a:gd name="T71" fmla="*/ 9 h 104"/>
                  <a:gd name="T72" fmla="*/ 12 w 35"/>
                  <a:gd name="T73" fmla="*/ 1 h 10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35" h="104">
                    <a:moveTo>
                      <a:pt x="19" y="2"/>
                    </a:moveTo>
                    <a:lnTo>
                      <a:pt x="19" y="2"/>
                    </a:lnTo>
                    <a:lnTo>
                      <a:pt x="12" y="0"/>
                    </a:lnTo>
                    <a:lnTo>
                      <a:pt x="5" y="2"/>
                    </a:lnTo>
                    <a:lnTo>
                      <a:pt x="0" y="8"/>
                    </a:lnTo>
                    <a:lnTo>
                      <a:pt x="0" y="15"/>
                    </a:lnTo>
                    <a:lnTo>
                      <a:pt x="0" y="23"/>
                    </a:lnTo>
                    <a:lnTo>
                      <a:pt x="1" y="31"/>
                    </a:lnTo>
                    <a:lnTo>
                      <a:pt x="4" y="40"/>
                    </a:lnTo>
                    <a:lnTo>
                      <a:pt x="6" y="51"/>
                    </a:lnTo>
                    <a:lnTo>
                      <a:pt x="10" y="60"/>
                    </a:lnTo>
                    <a:lnTo>
                      <a:pt x="12" y="69"/>
                    </a:lnTo>
                    <a:lnTo>
                      <a:pt x="14" y="78"/>
                    </a:lnTo>
                    <a:lnTo>
                      <a:pt x="16" y="86"/>
                    </a:lnTo>
                    <a:lnTo>
                      <a:pt x="19" y="93"/>
                    </a:lnTo>
                    <a:lnTo>
                      <a:pt x="21" y="99"/>
                    </a:lnTo>
                    <a:lnTo>
                      <a:pt x="22" y="102"/>
                    </a:lnTo>
                    <a:lnTo>
                      <a:pt x="23" y="104"/>
                    </a:lnTo>
                    <a:lnTo>
                      <a:pt x="35" y="99"/>
                    </a:lnTo>
                    <a:lnTo>
                      <a:pt x="35" y="98"/>
                    </a:lnTo>
                    <a:lnTo>
                      <a:pt x="33" y="94"/>
                    </a:lnTo>
                    <a:lnTo>
                      <a:pt x="31" y="90"/>
                    </a:lnTo>
                    <a:lnTo>
                      <a:pt x="29" y="83"/>
                    </a:lnTo>
                    <a:lnTo>
                      <a:pt x="27" y="75"/>
                    </a:lnTo>
                    <a:lnTo>
                      <a:pt x="23" y="66"/>
                    </a:lnTo>
                    <a:lnTo>
                      <a:pt x="21" y="56"/>
                    </a:lnTo>
                    <a:lnTo>
                      <a:pt x="19" y="46"/>
                    </a:lnTo>
                    <a:lnTo>
                      <a:pt x="16" y="37"/>
                    </a:lnTo>
                    <a:lnTo>
                      <a:pt x="14" y="29"/>
                    </a:lnTo>
                    <a:lnTo>
                      <a:pt x="13" y="21"/>
                    </a:lnTo>
                    <a:lnTo>
                      <a:pt x="13" y="15"/>
                    </a:lnTo>
                    <a:lnTo>
                      <a:pt x="14" y="11"/>
                    </a:lnTo>
                    <a:lnTo>
                      <a:pt x="13" y="11"/>
                    </a:lnTo>
                    <a:lnTo>
                      <a:pt x="12" y="13"/>
                    </a:lnTo>
                    <a:lnTo>
                      <a:pt x="13" y="13"/>
                    </a:lnTo>
                    <a:lnTo>
                      <a:pt x="1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01" name="Freeform 215">
                <a:extLst>
                  <a:ext uri="{FF2B5EF4-FFF2-40B4-BE49-F238E27FC236}">
                    <a16:creationId xmlns:a16="http://schemas.microsoft.com/office/drawing/2014/main" id="{ED4F876D-07C1-3355-6BAE-816DE097D9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3" y="1540"/>
                <a:ext cx="49" cy="87"/>
              </a:xfrm>
              <a:custGeom>
                <a:avLst/>
                <a:gdLst>
                  <a:gd name="T0" fmla="*/ 49 w 73"/>
                  <a:gd name="T1" fmla="*/ 82 h 129"/>
                  <a:gd name="T2" fmla="*/ 49 w 73"/>
                  <a:gd name="T3" fmla="*/ 82 h 129"/>
                  <a:gd name="T4" fmla="*/ 45 w 73"/>
                  <a:gd name="T5" fmla="*/ 76 h 129"/>
                  <a:gd name="T6" fmla="*/ 42 w 73"/>
                  <a:gd name="T7" fmla="*/ 70 h 129"/>
                  <a:gd name="T8" fmla="*/ 39 w 73"/>
                  <a:gd name="T9" fmla="*/ 63 h 129"/>
                  <a:gd name="T10" fmla="*/ 36 w 73"/>
                  <a:gd name="T11" fmla="*/ 57 h 129"/>
                  <a:gd name="T12" fmla="*/ 34 w 73"/>
                  <a:gd name="T13" fmla="*/ 51 h 129"/>
                  <a:gd name="T14" fmla="*/ 31 w 73"/>
                  <a:gd name="T15" fmla="*/ 45 h 129"/>
                  <a:gd name="T16" fmla="*/ 29 w 73"/>
                  <a:gd name="T17" fmla="*/ 39 h 129"/>
                  <a:gd name="T18" fmla="*/ 26 w 73"/>
                  <a:gd name="T19" fmla="*/ 34 h 129"/>
                  <a:gd name="T20" fmla="*/ 24 w 73"/>
                  <a:gd name="T21" fmla="*/ 28 h 129"/>
                  <a:gd name="T22" fmla="*/ 22 w 73"/>
                  <a:gd name="T23" fmla="*/ 23 h 129"/>
                  <a:gd name="T24" fmla="*/ 19 w 73"/>
                  <a:gd name="T25" fmla="*/ 18 h 129"/>
                  <a:gd name="T26" fmla="*/ 17 w 73"/>
                  <a:gd name="T27" fmla="*/ 13 h 129"/>
                  <a:gd name="T28" fmla="*/ 15 w 73"/>
                  <a:gd name="T29" fmla="*/ 9 h 129"/>
                  <a:gd name="T30" fmla="*/ 11 w 73"/>
                  <a:gd name="T31" fmla="*/ 6 h 129"/>
                  <a:gd name="T32" fmla="*/ 9 w 73"/>
                  <a:gd name="T33" fmla="*/ 3 h 129"/>
                  <a:gd name="T34" fmla="*/ 4 w 73"/>
                  <a:gd name="T35" fmla="*/ 0 h 129"/>
                  <a:gd name="T36" fmla="*/ 0 w 73"/>
                  <a:gd name="T37" fmla="*/ 7 h 129"/>
                  <a:gd name="T38" fmla="*/ 2 w 73"/>
                  <a:gd name="T39" fmla="*/ 9 h 129"/>
                  <a:gd name="T40" fmla="*/ 5 w 73"/>
                  <a:gd name="T41" fmla="*/ 11 h 129"/>
                  <a:gd name="T42" fmla="*/ 7 w 73"/>
                  <a:gd name="T43" fmla="*/ 14 h 129"/>
                  <a:gd name="T44" fmla="*/ 10 w 73"/>
                  <a:gd name="T45" fmla="*/ 18 h 129"/>
                  <a:gd name="T46" fmla="*/ 12 w 73"/>
                  <a:gd name="T47" fmla="*/ 22 h 129"/>
                  <a:gd name="T48" fmla="*/ 14 w 73"/>
                  <a:gd name="T49" fmla="*/ 26 h 129"/>
                  <a:gd name="T50" fmla="*/ 16 w 73"/>
                  <a:gd name="T51" fmla="*/ 31 h 129"/>
                  <a:gd name="T52" fmla="*/ 19 w 73"/>
                  <a:gd name="T53" fmla="*/ 36 h 129"/>
                  <a:gd name="T54" fmla="*/ 21 w 73"/>
                  <a:gd name="T55" fmla="*/ 42 h 129"/>
                  <a:gd name="T56" fmla="*/ 23 w 73"/>
                  <a:gd name="T57" fmla="*/ 49 h 129"/>
                  <a:gd name="T58" fmla="*/ 26 w 73"/>
                  <a:gd name="T59" fmla="*/ 55 h 129"/>
                  <a:gd name="T60" fmla="*/ 28 w 73"/>
                  <a:gd name="T61" fmla="*/ 61 h 129"/>
                  <a:gd name="T62" fmla="*/ 31 w 73"/>
                  <a:gd name="T63" fmla="*/ 67 h 129"/>
                  <a:gd name="T64" fmla="*/ 34 w 73"/>
                  <a:gd name="T65" fmla="*/ 73 h 129"/>
                  <a:gd name="T66" fmla="*/ 37 w 73"/>
                  <a:gd name="T67" fmla="*/ 80 h 129"/>
                  <a:gd name="T68" fmla="*/ 41 w 73"/>
                  <a:gd name="T69" fmla="*/ 87 h 129"/>
                  <a:gd name="T70" fmla="*/ 41 w 73"/>
                  <a:gd name="T71" fmla="*/ 87 h 129"/>
                  <a:gd name="T72" fmla="*/ 49 w 73"/>
                  <a:gd name="T73" fmla="*/ 82 h 12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3" h="129">
                    <a:moveTo>
                      <a:pt x="73" y="122"/>
                    </a:moveTo>
                    <a:lnTo>
                      <a:pt x="73" y="122"/>
                    </a:lnTo>
                    <a:lnTo>
                      <a:pt x="67" y="113"/>
                    </a:lnTo>
                    <a:lnTo>
                      <a:pt x="62" y="104"/>
                    </a:lnTo>
                    <a:lnTo>
                      <a:pt x="58" y="93"/>
                    </a:lnTo>
                    <a:lnTo>
                      <a:pt x="54" y="85"/>
                    </a:lnTo>
                    <a:lnTo>
                      <a:pt x="50" y="76"/>
                    </a:lnTo>
                    <a:lnTo>
                      <a:pt x="46" y="67"/>
                    </a:lnTo>
                    <a:lnTo>
                      <a:pt x="43" y="58"/>
                    </a:lnTo>
                    <a:lnTo>
                      <a:pt x="39" y="50"/>
                    </a:lnTo>
                    <a:lnTo>
                      <a:pt x="36" y="42"/>
                    </a:lnTo>
                    <a:lnTo>
                      <a:pt x="33" y="34"/>
                    </a:lnTo>
                    <a:lnTo>
                      <a:pt x="29" y="27"/>
                    </a:lnTo>
                    <a:lnTo>
                      <a:pt x="25" y="20"/>
                    </a:lnTo>
                    <a:lnTo>
                      <a:pt x="22" y="14"/>
                    </a:lnTo>
                    <a:lnTo>
                      <a:pt x="17" y="9"/>
                    </a:lnTo>
                    <a:lnTo>
                      <a:pt x="13" y="4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3" y="13"/>
                    </a:lnTo>
                    <a:lnTo>
                      <a:pt x="8" y="16"/>
                    </a:lnTo>
                    <a:lnTo>
                      <a:pt x="11" y="21"/>
                    </a:lnTo>
                    <a:lnTo>
                      <a:pt x="15" y="27"/>
                    </a:lnTo>
                    <a:lnTo>
                      <a:pt x="18" y="32"/>
                    </a:lnTo>
                    <a:lnTo>
                      <a:pt x="21" y="39"/>
                    </a:lnTo>
                    <a:lnTo>
                      <a:pt x="24" y="46"/>
                    </a:lnTo>
                    <a:lnTo>
                      <a:pt x="28" y="54"/>
                    </a:lnTo>
                    <a:lnTo>
                      <a:pt x="31" y="62"/>
                    </a:lnTo>
                    <a:lnTo>
                      <a:pt x="35" y="72"/>
                    </a:lnTo>
                    <a:lnTo>
                      <a:pt x="38" y="81"/>
                    </a:lnTo>
                    <a:lnTo>
                      <a:pt x="41" y="90"/>
                    </a:lnTo>
                    <a:lnTo>
                      <a:pt x="46" y="99"/>
                    </a:lnTo>
                    <a:lnTo>
                      <a:pt x="51" y="108"/>
                    </a:lnTo>
                    <a:lnTo>
                      <a:pt x="55" y="119"/>
                    </a:lnTo>
                    <a:lnTo>
                      <a:pt x="61" y="129"/>
                    </a:lnTo>
                    <a:lnTo>
                      <a:pt x="73" y="1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02" name="Freeform 216">
                <a:extLst>
                  <a:ext uri="{FF2B5EF4-FFF2-40B4-BE49-F238E27FC236}">
                    <a16:creationId xmlns:a16="http://schemas.microsoft.com/office/drawing/2014/main" id="{BD817292-09BC-E6F0-5637-C6444B4D96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4" y="1623"/>
                <a:ext cx="39" cy="49"/>
              </a:xfrm>
              <a:custGeom>
                <a:avLst/>
                <a:gdLst>
                  <a:gd name="T0" fmla="*/ 38 w 58"/>
                  <a:gd name="T1" fmla="*/ 46 h 73"/>
                  <a:gd name="T2" fmla="*/ 36 w 58"/>
                  <a:gd name="T3" fmla="*/ 42 h 73"/>
                  <a:gd name="T4" fmla="*/ 36 w 58"/>
                  <a:gd name="T5" fmla="*/ 42 h 73"/>
                  <a:gd name="T6" fmla="*/ 35 w 58"/>
                  <a:gd name="T7" fmla="*/ 40 h 73"/>
                  <a:gd name="T8" fmla="*/ 32 w 58"/>
                  <a:gd name="T9" fmla="*/ 38 h 73"/>
                  <a:gd name="T10" fmla="*/ 30 w 58"/>
                  <a:gd name="T11" fmla="*/ 34 h 73"/>
                  <a:gd name="T12" fmla="*/ 26 w 58"/>
                  <a:gd name="T13" fmla="*/ 30 h 73"/>
                  <a:gd name="T14" fmla="*/ 21 w 58"/>
                  <a:gd name="T15" fmla="*/ 22 h 73"/>
                  <a:gd name="T16" fmla="*/ 15 w 58"/>
                  <a:gd name="T17" fmla="*/ 13 h 73"/>
                  <a:gd name="T18" fmla="*/ 8 w 58"/>
                  <a:gd name="T19" fmla="*/ 0 h 73"/>
                  <a:gd name="T20" fmla="*/ 0 w 58"/>
                  <a:gd name="T21" fmla="*/ 5 h 73"/>
                  <a:gd name="T22" fmla="*/ 7 w 58"/>
                  <a:gd name="T23" fmla="*/ 17 h 73"/>
                  <a:gd name="T24" fmla="*/ 13 w 58"/>
                  <a:gd name="T25" fmla="*/ 26 h 73"/>
                  <a:gd name="T26" fmla="*/ 19 w 58"/>
                  <a:gd name="T27" fmla="*/ 34 h 73"/>
                  <a:gd name="T28" fmla="*/ 24 w 58"/>
                  <a:gd name="T29" fmla="*/ 40 h 73"/>
                  <a:gd name="T30" fmla="*/ 26 w 58"/>
                  <a:gd name="T31" fmla="*/ 44 h 73"/>
                  <a:gd name="T32" fmla="*/ 29 w 58"/>
                  <a:gd name="T33" fmla="*/ 46 h 73"/>
                  <a:gd name="T34" fmla="*/ 30 w 58"/>
                  <a:gd name="T35" fmla="*/ 48 h 73"/>
                  <a:gd name="T36" fmla="*/ 31 w 58"/>
                  <a:gd name="T37" fmla="*/ 49 h 73"/>
                  <a:gd name="T38" fmla="*/ 30 w 58"/>
                  <a:gd name="T39" fmla="*/ 45 h 73"/>
                  <a:gd name="T40" fmla="*/ 38 w 58"/>
                  <a:gd name="T41" fmla="*/ 46 h 73"/>
                  <a:gd name="T42" fmla="*/ 39 w 58"/>
                  <a:gd name="T43" fmla="*/ 44 h 73"/>
                  <a:gd name="T44" fmla="*/ 36 w 58"/>
                  <a:gd name="T45" fmla="*/ 42 h 73"/>
                  <a:gd name="T46" fmla="*/ 38 w 58"/>
                  <a:gd name="T47" fmla="*/ 46 h 7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58" h="73">
                    <a:moveTo>
                      <a:pt x="56" y="68"/>
                    </a:moveTo>
                    <a:lnTo>
                      <a:pt x="54" y="63"/>
                    </a:lnTo>
                    <a:lnTo>
                      <a:pt x="52" y="60"/>
                    </a:lnTo>
                    <a:lnTo>
                      <a:pt x="48" y="57"/>
                    </a:lnTo>
                    <a:lnTo>
                      <a:pt x="44" y="51"/>
                    </a:lnTo>
                    <a:lnTo>
                      <a:pt x="38" y="44"/>
                    </a:lnTo>
                    <a:lnTo>
                      <a:pt x="31" y="33"/>
                    </a:lnTo>
                    <a:lnTo>
                      <a:pt x="22" y="19"/>
                    </a:lnTo>
                    <a:lnTo>
                      <a:pt x="12" y="0"/>
                    </a:lnTo>
                    <a:lnTo>
                      <a:pt x="0" y="7"/>
                    </a:lnTo>
                    <a:lnTo>
                      <a:pt x="10" y="26"/>
                    </a:lnTo>
                    <a:lnTo>
                      <a:pt x="20" y="39"/>
                    </a:lnTo>
                    <a:lnTo>
                      <a:pt x="28" y="51"/>
                    </a:lnTo>
                    <a:lnTo>
                      <a:pt x="35" y="60"/>
                    </a:lnTo>
                    <a:lnTo>
                      <a:pt x="39" y="65"/>
                    </a:lnTo>
                    <a:lnTo>
                      <a:pt x="43" y="69"/>
                    </a:lnTo>
                    <a:lnTo>
                      <a:pt x="45" y="72"/>
                    </a:lnTo>
                    <a:lnTo>
                      <a:pt x="46" y="73"/>
                    </a:lnTo>
                    <a:lnTo>
                      <a:pt x="44" y="67"/>
                    </a:lnTo>
                    <a:lnTo>
                      <a:pt x="56" y="68"/>
                    </a:lnTo>
                    <a:lnTo>
                      <a:pt x="58" y="65"/>
                    </a:lnTo>
                    <a:lnTo>
                      <a:pt x="54" y="63"/>
                    </a:lnTo>
                    <a:lnTo>
                      <a:pt x="56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03" name="Freeform 217">
                <a:extLst>
                  <a:ext uri="{FF2B5EF4-FFF2-40B4-BE49-F238E27FC236}">
                    <a16:creationId xmlns:a16="http://schemas.microsoft.com/office/drawing/2014/main" id="{FD8E7AB6-BC54-B51F-1D16-7C8428992F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4" y="1667"/>
                <a:ext cx="22" cy="27"/>
              </a:xfrm>
              <a:custGeom>
                <a:avLst/>
                <a:gdLst>
                  <a:gd name="T0" fmla="*/ 22 w 34"/>
                  <a:gd name="T1" fmla="*/ 20 h 38"/>
                  <a:gd name="T2" fmla="*/ 22 w 34"/>
                  <a:gd name="T3" fmla="*/ 20 h 38"/>
                  <a:gd name="T4" fmla="*/ 17 w 34"/>
                  <a:gd name="T5" fmla="*/ 16 h 38"/>
                  <a:gd name="T6" fmla="*/ 14 w 34"/>
                  <a:gd name="T7" fmla="*/ 12 h 38"/>
                  <a:gd name="T8" fmla="*/ 11 w 34"/>
                  <a:gd name="T9" fmla="*/ 9 h 38"/>
                  <a:gd name="T10" fmla="*/ 9 w 34"/>
                  <a:gd name="T11" fmla="*/ 6 h 38"/>
                  <a:gd name="T12" fmla="*/ 9 w 34"/>
                  <a:gd name="T13" fmla="*/ 4 h 38"/>
                  <a:gd name="T14" fmla="*/ 8 w 34"/>
                  <a:gd name="T15" fmla="*/ 1 h 38"/>
                  <a:gd name="T16" fmla="*/ 8 w 34"/>
                  <a:gd name="T17" fmla="*/ 1 h 38"/>
                  <a:gd name="T18" fmla="*/ 8 w 34"/>
                  <a:gd name="T19" fmla="*/ 1 h 38"/>
                  <a:gd name="T20" fmla="*/ 0 w 34"/>
                  <a:gd name="T21" fmla="*/ 0 h 38"/>
                  <a:gd name="T22" fmla="*/ 0 w 34"/>
                  <a:gd name="T23" fmla="*/ 1 h 38"/>
                  <a:gd name="T24" fmla="*/ 0 w 34"/>
                  <a:gd name="T25" fmla="*/ 4 h 38"/>
                  <a:gd name="T26" fmla="*/ 1 w 34"/>
                  <a:gd name="T27" fmla="*/ 6 h 38"/>
                  <a:gd name="T28" fmla="*/ 2 w 34"/>
                  <a:gd name="T29" fmla="*/ 10 h 38"/>
                  <a:gd name="T30" fmla="*/ 5 w 34"/>
                  <a:gd name="T31" fmla="*/ 14 h 38"/>
                  <a:gd name="T32" fmla="*/ 7 w 34"/>
                  <a:gd name="T33" fmla="*/ 19 h 38"/>
                  <a:gd name="T34" fmla="*/ 12 w 34"/>
                  <a:gd name="T35" fmla="*/ 23 h 38"/>
                  <a:gd name="T36" fmla="*/ 19 w 34"/>
                  <a:gd name="T37" fmla="*/ 27 h 38"/>
                  <a:gd name="T38" fmla="*/ 19 w 34"/>
                  <a:gd name="T39" fmla="*/ 27 h 38"/>
                  <a:gd name="T40" fmla="*/ 22 w 34"/>
                  <a:gd name="T41" fmla="*/ 20 h 3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4" h="38">
                    <a:moveTo>
                      <a:pt x="34" y="28"/>
                    </a:moveTo>
                    <a:lnTo>
                      <a:pt x="34" y="28"/>
                    </a:lnTo>
                    <a:lnTo>
                      <a:pt x="26" y="22"/>
                    </a:lnTo>
                    <a:lnTo>
                      <a:pt x="21" y="17"/>
                    </a:lnTo>
                    <a:lnTo>
                      <a:pt x="17" y="13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2" y="2"/>
                    </a:lnTo>
                    <a:lnTo>
                      <a:pt x="12" y="1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5"/>
                    </a:lnTo>
                    <a:lnTo>
                      <a:pt x="1" y="9"/>
                    </a:lnTo>
                    <a:lnTo>
                      <a:pt x="3" y="14"/>
                    </a:lnTo>
                    <a:lnTo>
                      <a:pt x="7" y="20"/>
                    </a:lnTo>
                    <a:lnTo>
                      <a:pt x="11" y="27"/>
                    </a:lnTo>
                    <a:lnTo>
                      <a:pt x="19" y="32"/>
                    </a:lnTo>
                    <a:lnTo>
                      <a:pt x="29" y="38"/>
                    </a:lnTo>
                    <a:lnTo>
                      <a:pt x="34" y="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04" name="Freeform 218">
                <a:extLst>
                  <a:ext uri="{FF2B5EF4-FFF2-40B4-BE49-F238E27FC236}">
                    <a16:creationId xmlns:a16="http://schemas.microsoft.com/office/drawing/2014/main" id="{1252654C-74B0-8BD0-3B45-5F58DBD37C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2" y="1640"/>
                <a:ext cx="16" cy="55"/>
              </a:xfrm>
              <a:custGeom>
                <a:avLst/>
                <a:gdLst>
                  <a:gd name="T0" fmla="*/ 3 w 24"/>
                  <a:gd name="T1" fmla="*/ 0 h 81"/>
                  <a:gd name="T2" fmla="*/ 3 w 24"/>
                  <a:gd name="T3" fmla="*/ 2 h 81"/>
                  <a:gd name="T4" fmla="*/ 3 w 24"/>
                  <a:gd name="T5" fmla="*/ 3 h 81"/>
                  <a:gd name="T6" fmla="*/ 3 w 24"/>
                  <a:gd name="T7" fmla="*/ 5 h 81"/>
                  <a:gd name="T8" fmla="*/ 3 w 24"/>
                  <a:gd name="T9" fmla="*/ 7 h 81"/>
                  <a:gd name="T10" fmla="*/ 5 w 24"/>
                  <a:gd name="T11" fmla="*/ 12 h 81"/>
                  <a:gd name="T12" fmla="*/ 5 w 24"/>
                  <a:gd name="T13" fmla="*/ 16 h 81"/>
                  <a:gd name="T14" fmla="*/ 6 w 24"/>
                  <a:gd name="T15" fmla="*/ 20 h 81"/>
                  <a:gd name="T16" fmla="*/ 7 w 24"/>
                  <a:gd name="T17" fmla="*/ 25 h 81"/>
                  <a:gd name="T18" fmla="*/ 7 w 24"/>
                  <a:gd name="T19" fmla="*/ 29 h 81"/>
                  <a:gd name="T20" fmla="*/ 7 w 24"/>
                  <a:gd name="T21" fmla="*/ 34 h 81"/>
                  <a:gd name="T22" fmla="*/ 7 w 24"/>
                  <a:gd name="T23" fmla="*/ 39 h 81"/>
                  <a:gd name="T24" fmla="*/ 7 w 24"/>
                  <a:gd name="T25" fmla="*/ 43 h 81"/>
                  <a:gd name="T26" fmla="*/ 7 w 24"/>
                  <a:gd name="T27" fmla="*/ 45 h 81"/>
                  <a:gd name="T28" fmla="*/ 5 w 24"/>
                  <a:gd name="T29" fmla="*/ 47 h 81"/>
                  <a:gd name="T30" fmla="*/ 5 w 24"/>
                  <a:gd name="T31" fmla="*/ 47 h 81"/>
                  <a:gd name="T32" fmla="*/ 5 w 24"/>
                  <a:gd name="T33" fmla="*/ 47 h 81"/>
                  <a:gd name="T34" fmla="*/ 3 w 24"/>
                  <a:gd name="T35" fmla="*/ 47 h 81"/>
                  <a:gd name="T36" fmla="*/ 0 w 24"/>
                  <a:gd name="T37" fmla="*/ 54 h 81"/>
                  <a:gd name="T38" fmla="*/ 5 w 24"/>
                  <a:gd name="T39" fmla="*/ 55 h 81"/>
                  <a:gd name="T40" fmla="*/ 9 w 24"/>
                  <a:gd name="T41" fmla="*/ 54 h 81"/>
                  <a:gd name="T42" fmla="*/ 12 w 24"/>
                  <a:gd name="T43" fmla="*/ 52 h 81"/>
                  <a:gd name="T44" fmla="*/ 15 w 24"/>
                  <a:gd name="T45" fmla="*/ 48 h 81"/>
                  <a:gd name="T46" fmla="*/ 15 w 24"/>
                  <a:gd name="T47" fmla="*/ 43 h 81"/>
                  <a:gd name="T48" fmla="*/ 16 w 24"/>
                  <a:gd name="T49" fmla="*/ 39 h 81"/>
                  <a:gd name="T50" fmla="*/ 16 w 24"/>
                  <a:gd name="T51" fmla="*/ 34 h 81"/>
                  <a:gd name="T52" fmla="*/ 16 w 24"/>
                  <a:gd name="T53" fmla="*/ 29 h 81"/>
                  <a:gd name="T54" fmla="*/ 15 w 24"/>
                  <a:gd name="T55" fmla="*/ 23 h 81"/>
                  <a:gd name="T56" fmla="*/ 15 w 24"/>
                  <a:gd name="T57" fmla="*/ 18 h 81"/>
                  <a:gd name="T58" fmla="*/ 13 w 24"/>
                  <a:gd name="T59" fmla="*/ 14 h 81"/>
                  <a:gd name="T60" fmla="*/ 13 w 24"/>
                  <a:gd name="T61" fmla="*/ 9 h 81"/>
                  <a:gd name="T62" fmla="*/ 12 w 24"/>
                  <a:gd name="T63" fmla="*/ 6 h 81"/>
                  <a:gd name="T64" fmla="*/ 12 w 24"/>
                  <a:gd name="T65" fmla="*/ 3 h 81"/>
                  <a:gd name="T66" fmla="*/ 11 w 24"/>
                  <a:gd name="T67" fmla="*/ 1 h 81"/>
                  <a:gd name="T68" fmla="*/ 11 w 24"/>
                  <a:gd name="T69" fmla="*/ 1 h 81"/>
                  <a:gd name="T70" fmla="*/ 11 w 24"/>
                  <a:gd name="T71" fmla="*/ 3 h 81"/>
                  <a:gd name="T72" fmla="*/ 3 w 24"/>
                  <a:gd name="T73" fmla="*/ 0 h 81"/>
                  <a:gd name="T74" fmla="*/ 3 w 24"/>
                  <a:gd name="T75" fmla="*/ 1 h 81"/>
                  <a:gd name="T76" fmla="*/ 3 w 24"/>
                  <a:gd name="T77" fmla="*/ 2 h 81"/>
                  <a:gd name="T78" fmla="*/ 3 w 24"/>
                  <a:gd name="T79" fmla="*/ 0 h 8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4" h="81">
                    <a:moveTo>
                      <a:pt x="4" y="0"/>
                    </a:moveTo>
                    <a:lnTo>
                      <a:pt x="4" y="3"/>
                    </a:lnTo>
                    <a:lnTo>
                      <a:pt x="4" y="4"/>
                    </a:lnTo>
                    <a:lnTo>
                      <a:pt x="5" y="7"/>
                    </a:lnTo>
                    <a:lnTo>
                      <a:pt x="5" y="11"/>
                    </a:lnTo>
                    <a:lnTo>
                      <a:pt x="7" y="17"/>
                    </a:lnTo>
                    <a:lnTo>
                      <a:pt x="8" y="23"/>
                    </a:lnTo>
                    <a:lnTo>
                      <a:pt x="9" y="30"/>
                    </a:lnTo>
                    <a:lnTo>
                      <a:pt x="10" y="37"/>
                    </a:lnTo>
                    <a:lnTo>
                      <a:pt x="10" y="43"/>
                    </a:lnTo>
                    <a:lnTo>
                      <a:pt x="10" y="50"/>
                    </a:lnTo>
                    <a:lnTo>
                      <a:pt x="10" y="57"/>
                    </a:lnTo>
                    <a:lnTo>
                      <a:pt x="10" y="63"/>
                    </a:lnTo>
                    <a:lnTo>
                      <a:pt x="10" y="66"/>
                    </a:lnTo>
                    <a:lnTo>
                      <a:pt x="8" y="69"/>
                    </a:lnTo>
                    <a:lnTo>
                      <a:pt x="5" y="69"/>
                    </a:lnTo>
                    <a:lnTo>
                      <a:pt x="0" y="79"/>
                    </a:lnTo>
                    <a:lnTo>
                      <a:pt x="7" y="81"/>
                    </a:lnTo>
                    <a:lnTo>
                      <a:pt x="13" y="80"/>
                    </a:lnTo>
                    <a:lnTo>
                      <a:pt x="18" y="77"/>
                    </a:lnTo>
                    <a:lnTo>
                      <a:pt x="22" y="71"/>
                    </a:lnTo>
                    <a:lnTo>
                      <a:pt x="23" y="64"/>
                    </a:lnTo>
                    <a:lnTo>
                      <a:pt x="24" y="57"/>
                    </a:lnTo>
                    <a:lnTo>
                      <a:pt x="24" y="50"/>
                    </a:lnTo>
                    <a:lnTo>
                      <a:pt x="24" y="43"/>
                    </a:lnTo>
                    <a:lnTo>
                      <a:pt x="23" y="34"/>
                    </a:lnTo>
                    <a:lnTo>
                      <a:pt x="22" y="27"/>
                    </a:lnTo>
                    <a:lnTo>
                      <a:pt x="20" y="20"/>
                    </a:lnTo>
                    <a:lnTo>
                      <a:pt x="19" y="13"/>
                    </a:lnTo>
                    <a:lnTo>
                      <a:pt x="18" y="9"/>
                    </a:lnTo>
                    <a:lnTo>
                      <a:pt x="18" y="4"/>
                    </a:lnTo>
                    <a:lnTo>
                      <a:pt x="17" y="2"/>
                    </a:lnTo>
                    <a:lnTo>
                      <a:pt x="17" y="1"/>
                    </a:lnTo>
                    <a:lnTo>
                      <a:pt x="17" y="4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05" name="Freeform 219">
                <a:extLst>
                  <a:ext uri="{FF2B5EF4-FFF2-40B4-BE49-F238E27FC236}">
                    <a16:creationId xmlns:a16="http://schemas.microsoft.com/office/drawing/2014/main" id="{B7FC77C3-A2EB-F0DA-E405-8B253F9072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6" y="1601"/>
                <a:ext cx="36" cy="42"/>
              </a:xfrm>
              <a:custGeom>
                <a:avLst/>
                <a:gdLst>
                  <a:gd name="T0" fmla="*/ 36 w 56"/>
                  <a:gd name="T1" fmla="*/ 9 h 62"/>
                  <a:gd name="T2" fmla="*/ 36 w 56"/>
                  <a:gd name="T3" fmla="*/ 9 h 62"/>
                  <a:gd name="T4" fmla="*/ 33 w 56"/>
                  <a:gd name="T5" fmla="*/ 5 h 62"/>
                  <a:gd name="T6" fmla="*/ 29 w 56"/>
                  <a:gd name="T7" fmla="*/ 1 h 62"/>
                  <a:gd name="T8" fmla="*/ 24 w 56"/>
                  <a:gd name="T9" fmla="*/ 0 h 62"/>
                  <a:gd name="T10" fmla="*/ 21 w 56"/>
                  <a:gd name="T11" fmla="*/ 1 h 62"/>
                  <a:gd name="T12" fmla="*/ 17 w 56"/>
                  <a:gd name="T13" fmla="*/ 3 h 62"/>
                  <a:gd name="T14" fmla="*/ 15 w 56"/>
                  <a:gd name="T15" fmla="*/ 6 h 62"/>
                  <a:gd name="T16" fmla="*/ 12 w 56"/>
                  <a:gd name="T17" fmla="*/ 10 h 62"/>
                  <a:gd name="T18" fmla="*/ 10 w 56"/>
                  <a:gd name="T19" fmla="*/ 14 h 62"/>
                  <a:gd name="T20" fmla="*/ 8 w 56"/>
                  <a:gd name="T21" fmla="*/ 19 h 62"/>
                  <a:gd name="T22" fmla="*/ 6 w 56"/>
                  <a:gd name="T23" fmla="*/ 22 h 62"/>
                  <a:gd name="T24" fmla="*/ 4 w 56"/>
                  <a:gd name="T25" fmla="*/ 27 h 62"/>
                  <a:gd name="T26" fmla="*/ 3 w 56"/>
                  <a:gd name="T27" fmla="*/ 31 h 62"/>
                  <a:gd name="T28" fmla="*/ 2 w 56"/>
                  <a:gd name="T29" fmla="*/ 35 h 62"/>
                  <a:gd name="T30" fmla="*/ 1 w 56"/>
                  <a:gd name="T31" fmla="*/ 37 h 62"/>
                  <a:gd name="T32" fmla="*/ 0 w 56"/>
                  <a:gd name="T33" fmla="*/ 39 h 62"/>
                  <a:gd name="T34" fmla="*/ 0 w 56"/>
                  <a:gd name="T35" fmla="*/ 39 h 62"/>
                  <a:gd name="T36" fmla="*/ 8 w 56"/>
                  <a:gd name="T37" fmla="*/ 42 h 62"/>
                  <a:gd name="T38" fmla="*/ 8 w 56"/>
                  <a:gd name="T39" fmla="*/ 41 h 62"/>
                  <a:gd name="T40" fmla="*/ 8 w 56"/>
                  <a:gd name="T41" fmla="*/ 40 h 62"/>
                  <a:gd name="T42" fmla="*/ 10 w 56"/>
                  <a:gd name="T43" fmla="*/ 37 h 62"/>
                  <a:gd name="T44" fmla="*/ 10 w 56"/>
                  <a:gd name="T45" fmla="*/ 35 h 62"/>
                  <a:gd name="T46" fmla="*/ 12 w 56"/>
                  <a:gd name="T47" fmla="*/ 30 h 62"/>
                  <a:gd name="T48" fmla="*/ 14 w 56"/>
                  <a:gd name="T49" fmla="*/ 26 h 62"/>
                  <a:gd name="T50" fmla="*/ 15 w 56"/>
                  <a:gd name="T51" fmla="*/ 22 h 62"/>
                  <a:gd name="T52" fmla="*/ 17 w 56"/>
                  <a:gd name="T53" fmla="*/ 18 h 62"/>
                  <a:gd name="T54" fmla="*/ 19 w 56"/>
                  <a:gd name="T55" fmla="*/ 15 h 62"/>
                  <a:gd name="T56" fmla="*/ 21 w 56"/>
                  <a:gd name="T57" fmla="*/ 12 h 62"/>
                  <a:gd name="T58" fmla="*/ 23 w 56"/>
                  <a:gd name="T59" fmla="*/ 10 h 62"/>
                  <a:gd name="T60" fmla="*/ 24 w 56"/>
                  <a:gd name="T61" fmla="*/ 9 h 62"/>
                  <a:gd name="T62" fmla="*/ 24 w 56"/>
                  <a:gd name="T63" fmla="*/ 9 h 62"/>
                  <a:gd name="T64" fmla="*/ 25 w 56"/>
                  <a:gd name="T65" fmla="*/ 9 h 62"/>
                  <a:gd name="T66" fmla="*/ 26 w 56"/>
                  <a:gd name="T67" fmla="*/ 10 h 62"/>
                  <a:gd name="T68" fmla="*/ 28 w 56"/>
                  <a:gd name="T69" fmla="*/ 14 h 62"/>
                  <a:gd name="T70" fmla="*/ 28 w 56"/>
                  <a:gd name="T71" fmla="*/ 14 h 62"/>
                  <a:gd name="T72" fmla="*/ 36 w 56"/>
                  <a:gd name="T73" fmla="*/ 9 h 6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56" h="62">
                    <a:moveTo>
                      <a:pt x="56" y="14"/>
                    </a:moveTo>
                    <a:lnTo>
                      <a:pt x="56" y="14"/>
                    </a:lnTo>
                    <a:lnTo>
                      <a:pt x="51" y="7"/>
                    </a:lnTo>
                    <a:lnTo>
                      <a:pt x="45" y="2"/>
                    </a:lnTo>
                    <a:lnTo>
                      <a:pt x="38" y="0"/>
                    </a:lnTo>
                    <a:lnTo>
                      <a:pt x="32" y="2"/>
                    </a:lnTo>
                    <a:lnTo>
                      <a:pt x="27" y="5"/>
                    </a:lnTo>
                    <a:lnTo>
                      <a:pt x="23" y="9"/>
                    </a:lnTo>
                    <a:lnTo>
                      <a:pt x="19" y="15"/>
                    </a:lnTo>
                    <a:lnTo>
                      <a:pt x="15" y="21"/>
                    </a:lnTo>
                    <a:lnTo>
                      <a:pt x="12" y="28"/>
                    </a:lnTo>
                    <a:lnTo>
                      <a:pt x="9" y="33"/>
                    </a:lnTo>
                    <a:lnTo>
                      <a:pt x="6" y="40"/>
                    </a:lnTo>
                    <a:lnTo>
                      <a:pt x="5" y="46"/>
                    </a:lnTo>
                    <a:lnTo>
                      <a:pt x="3" y="51"/>
                    </a:lnTo>
                    <a:lnTo>
                      <a:pt x="1" y="55"/>
                    </a:lnTo>
                    <a:lnTo>
                      <a:pt x="0" y="58"/>
                    </a:lnTo>
                    <a:lnTo>
                      <a:pt x="13" y="62"/>
                    </a:lnTo>
                    <a:lnTo>
                      <a:pt x="13" y="61"/>
                    </a:lnTo>
                    <a:lnTo>
                      <a:pt x="13" y="59"/>
                    </a:lnTo>
                    <a:lnTo>
                      <a:pt x="15" y="55"/>
                    </a:lnTo>
                    <a:lnTo>
                      <a:pt x="16" y="51"/>
                    </a:lnTo>
                    <a:lnTo>
                      <a:pt x="19" y="45"/>
                    </a:lnTo>
                    <a:lnTo>
                      <a:pt x="21" y="39"/>
                    </a:lnTo>
                    <a:lnTo>
                      <a:pt x="24" y="32"/>
                    </a:lnTo>
                    <a:lnTo>
                      <a:pt x="27" y="27"/>
                    </a:lnTo>
                    <a:lnTo>
                      <a:pt x="29" y="22"/>
                    </a:lnTo>
                    <a:lnTo>
                      <a:pt x="32" y="18"/>
                    </a:lnTo>
                    <a:lnTo>
                      <a:pt x="36" y="15"/>
                    </a:lnTo>
                    <a:lnTo>
                      <a:pt x="38" y="14"/>
                    </a:lnTo>
                    <a:lnTo>
                      <a:pt x="39" y="14"/>
                    </a:lnTo>
                    <a:lnTo>
                      <a:pt x="41" y="15"/>
                    </a:lnTo>
                    <a:lnTo>
                      <a:pt x="44" y="20"/>
                    </a:lnTo>
                    <a:lnTo>
                      <a:pt x="56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06" name="Freeform 220">
                <a:extLst>
                  <a:ext uri="{FF2B5EF4-FFF2-40B4-BE49-F238E27FC236}">
                    <a16:creationId xmlns:a16="http://schemas.microsoft.com/office/drawing/2014/main" id="{59A42290-15C3-7AE3-3753-EF28DDB94F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4" y="1610"/>
                <a:ext cx="14" cy="96"/>
              </a:xfrm>
              <a:custGeom>
                <a:avLst/>
                <a:gdLst>
                  <a:gd name="T0" fmla="*/ 9 w 22"/>
                  <a:gd name="T1" fmla="*/ 95 h 142"/>
                  <a:gd name="T2" fmla="*/ 9 w 22"/>
                  <a:gd name="T3" fmla="*/ 95 h 142"/>
                  <a:gd name="T4" fmla="*/ 8 w 22"/>
                  <a:gd name="T5" fmla="*/ 87 h 142"/>
                  <a:gd name="T6" fmla="*/ 8 w 22"/>
                  <a:gd name="T7" fmla="*/ 78 h 142"/>
                  <a:gd name="T8" fmla="*/ 8 w 22"/>
                  <a:gd name="T9" fmla="*/ 71 h 142"/>
                  <a:gd name="T10" fmla="*/ 9 w 22"/>
                  <a:gd name="T11" fmla="*/ 64 h 142"/>
                  <a:gd name="T12" fmla="*/ 10 w 22"/>
                  <a:gd name="T13" fmla="*/ 57 h 142"/>
                  <a:gd name="T14" fmla="*/ 10 w 22"/>
                  <a:gd name="T15" fmla="*/ 51 h 142"/>
                  <a:gd name="T16" fmla="*/ 11 w 22"/>
                  <a:gd name="T17" fmla="*/ 47 h 142"/>
                  <a:gd name="T18" fmla="*/ 11 w 22"/>
                  <a:gd name="T19" fmla="*/ 41 h 142"/>
                  <a:gd name="T20" fmla="*/ 13 w 22"/>
                  <a:gd name="T21" fmla="*/ 37 h 142"/>
                  <a:gd name="T22" fmla="*/ 13 w 22"/>
                  <a:gd name="T23" fmla="*/ 31 h 142"/>
                  <a:gd name="T24" fmla="*/ 14 w 22"/>
                  <a:gd name="T25" fmla="*/ 26 h 142"/>
                  <a:gd name="T26" fmla="*/ 14 w 22"/>
                  <a:gd name="T27" fmla="*/ 22 h 142"/>
                  <a:gd name="T28" fmla="*/ 13 w 22"/>
                  <a:gd name="T29" fmla="*/ 17 h 142"/>
                  <a:gd name="T30" fmla="*/ 12 w 22"/>
                  <a:gd name="T31" fmla="*/ 11 h 142"/>
                  <a:gd name="T32" fmla="*/ 10 w 22"/>
                  <a:gd name="T33" fmla="*/ 6 h 142"/>
                  <a:gd name="T34" fmla="*/ 8 w 22"/>
                  <a:gd name="T35" fmla="*/ 0 h 142"/>
                  <a:gd name="T36" fmla="*/ 1 w 22"/>
                  <a:gd name="T37" fmla="*/ 4 h 142"/>
                  <a:gd name="T38" fmla="*/ 3 w 22"/>
                  <a:gd name="T39" fmla="*/ 9 h 142"/>
                  <a:gd name="T40" fmla="*/ 4 w 22"/>
                  <a:gd name="T41" fmla="*/ 13 h 142"/>
                  <a:gd name="T42" fmla="*/ 5 w 22"/>
                  <a:gd name="T43" fmla="*/ 18 h 142"/>
                  <a:gd name="T44" fmla="*/ 6 w 22"/>
                  <a:gd name="T45" fmla="*/ 22 h 142"/>
                  <a:gd name="T46" fmla="*/ 6 w 22"/>
                  <a:gd name="T47" fmla="*/ 26 h 142"/>
                  <a:gd name="T48" fmla="*/ 5 w 22"/>
                  <a:gd name="T49" fmla="*/ 31 h 142"/>
                  <a:gd name="T50" fmla="*/ 4 w 22"/>
                  <a:gd name="T51" fmla="*/ 35 h 142"/>
                  <a:gd name="T52" fmla="*/ 4 w 22"/>
                  <a:gd name="T53" fmla="*/ 40 h 142"/>
                  <a:gd name="T54" fmla="*/ 3 w 22"/>
                  <a:gd name="T55" fmla="*/ 45 h 142"/>
                  <a:gd name="T56" fmla="*/ 2 w 22"/>
                  <a:gd name="T57" fmla="*/ 51 h 142"/>
                  <a:gd name="T58" fmla="*/ 1 w 22"/>
                  <a:gd name="T59" fmla="*/ 56 h 142"/>
                  <a:gd name="T60" fmla="*/ 1 w 22"/>
                  <a:gd name="T61" fmla="*/ 63 h 142"/>
                  <a:gd name="T62" fmla="*/ 0 w 22"/>
                  <a:gd name="T63" fmla="*/ 70 h 142"/>
                  <a:gd name="T64" fmla="*/ 0 w 22"/>
                  <a:gd name="T65" fmla="*/ 78 h 142"/>
                  <a:gd name="T66" fmla="*/ 0 w 22"/>
                  <a:gd name="T67" fmla="*/ 87 h 142"/>
                  <a:gd name="T68" fmla="*/ 0 w 22"/>
                  <a:gd name="T69" fmla="*/ 96 h 142"/>
                  <a:gd name="T70" fmla="*/ 0 w 22"/>
                  <a:gd name="T71" fmla="*/ 96 h 142"/>
                  <a:gd name="T72" fmla="*/ 9 w 22"/>
                  <a:gd name="T73" fmla="*/ 95 h 14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22" h="142">
                    <a:moveTo>
                      <a:pt x="14" y="140"/>
                    </a:moveTo>
                    <a:lnTo>
                      <a:pt x="14" y="140"/>
                    </a:lnTo>
                    <a:lnTo>
                      <a:pt x="13" y="128"/>
                    </a:lnTo>
                    <a:lnTo>
                      <a:pt x="13" y="115"/>
                    </a:lnTo>
                    <a:lnTo>
                      <a:pt x="13" y="105"/>
                    </a:lnTo>
                    <a:lnTo>
                      <a:pt x="14" y="94"/>
                    </a:lnTo>
                    <a:lnTo>
                      <a:pt x="15" y="85"/>
                    </a:lnTo>
                    <a:lnTo>
                      <a:pt x="16" y="76"/>
                    </a:lnTo>
                    <a:lnTo>
                      <a:pt x="17" y="69"/>
                    </a:lnTo>
                    <a:lnTo>
                      <a:pt x="18" y="61"/>
                    </a:lnTo>
                    <a:lnTo>
                      <a:pt x="21" y="54"/>
                    </a:lnTo>
                    <a:lnTo>
                      <a:pt x="21" y="46"/>
                    </a:lnTo>
                    <a:lnTo>
                      <a:pt x="22" y="39"/>
                    </a:lnTo>
                    <a:lnTo>
                      <a:pt x="22" y="32"/>
                    </a:lnTo>
                    <a:lnTo>
                      <a:pt x="21" y="25"/>
                    </a:lnTo>
                    <a:lnTo>
                      <a:pt x="19" y="17"/>
                    </a:lnTo>
                    <a:lnTo>
                      <a:pt x="16" y="9"/>
                    </a:lnTo>
                    <a:lnTo>
                      <a:pt x="13" y="0"/>
                    </a:lnTo>
                    <a:lnTo>
                      <a:pt x="1" y="6"/>
                    </a:lnTo>
                    <a:lnTo>
                      <a:pt x="4" y="14"/>
                    </a:lnTo>
                    <a:lnTo>
                      <a:pt x="7" y="19"/>
                    </a:lnTo>
                    <a:lnTo>
                      <a:pt x="8" y="26"/>
                    </a:lnTo>
                    <a:lnTo>
                      <a:pt x="9" y="33"/>
                    </a:lnTo>
                    <a:lnTo>
                      <a:pt x="9" y="39"/>
                    </a:lnTo>
                    <a:lnTo>
                      <a:pt x="8" y="46"/>
                    </a:lnTo>
                    <a:lnTo>
                      <a:pt x="7" y="52"/>
                    </a:lnTo>
                    <a:lnTo>
                      <a:pt x="6" y="59"/>
                    </a:lnTo>
                    <a:lnTo>
                      <a:pt x="4" y="67"/>
                    </a:lnTo>
                    <a:lnTo>
                      <a:pt x="3" y="75"/>
                    </a:lnTo>
                    <a:lnTo>
                      <a:pt x="2" y="83"/>
                    </a:lnTo>
                    <a:lnTo>
                      <a:pt x="1" y="93"/>
                    </a:lnTo>
                    <a:lnTo>
                      <a:pt x="0" y="104"/>
                    </a:lnTo>
                    <a:lnTo>
                      <a:pt x="0" y="115"/>
                    </a:lnTo>
                    <a:lnTo>
                      <a:pt x="0" y="128"/>
                    </a:lnTo>
                    <a:lnTo>
                      <a:pt x="0" y="142"/>
                    </a:lnTo>
                    <a:lnTo>
                      <a:pt x="14" y="1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07" name="Freeform 221">
                <a:extLst>
                  <a:ext uri="{FF2B5EF4-FFF2-40B4-BE49-F238E27FC236}">
                    <a16:creationId xmlns:a16="http://schemas.microsoft.com/office/drawing/2014/main" id="{41E17D09-327B-35AA-DF99-44BBFD8400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5" y="1706"/>
                <a:ext cx="18" cy="83"/>
              </a:xfrm>
              <a:custGeom>
                <a:avLst/>
                <a:gdLst>
                  <a:gd name="T0" fmla="*/ 8 w 28"/>
                  <a:gd name="T1" fmla="*/ 82 h 126"/>
                  <a:gd name="T2" fmla="*/ 8 w 28"/>
                  <a:gd name="T3" fmla="*/ 83 h 126"/>
                  <a:gd name="T4" fmla="*/ 8 w 28"/>
                  <a:gd name="T5" fmla="*/ 82 h 126"/>
                  <a:gd name="T6" fmla="*/ 9 w 28"/>
                  <a:gd name="T7" fmla="*/ 82 h 126"/>
                  <a:gd name="T8" fmla="*/ 10 w 28"/>
                  <a:gd name="T9" fmla="*/ 79 h 126"/>
                  <a:gd name="T10" fmla="*/ 10 w 28"/>
                  <a:gd name="T11" fmla="*/ 77 h 126"/>
                  <a:gd name="T12" fmla="*/ 11 w 28"/>
                  <a:gd name="T13" fmla="*/ 74 h 126"/>
                  <a:gd name="T14" fmla="*/ 13 w 28"/>
                  <a:gd name="T15" fmla="*/ 70 h 126"/>
                  <a:gd name="T16" fmla="*/ 14 w 28"/>
                  <a:gd name="T17" fmla="*/ 65 h 126"/>
                  <a:gd name="T18" fmla="*/ 14 w 28"/>
                  <a:gd name="T19" fmla="*/ 60 h 126"/>
                  <a:gd name="T20" fmla="*/ 15 w 28"/>
                  <a:gd name="T21" fmla="*/ 55 h 126"/>
                  <a:gd name="T22" fmla="*/ 15 w 28"/>
                  <a:gd name="T23" fmla="*/ 49 h 126"/>
                  <a:gd name="T24" fmla="*/ 17 w 28"/>
                  <a:gd name="T25" fmla="*/ 43 h 126"/>
                  <a:gd name="T26" fmla="*/ 17 w 28"/>
                  <a:gd name="T27" fmla="*/ 35 h 126"/>
                  <a:gd name="T28" fmla="*/ 18 w 28"/>
                  <a:gd name="T29" fmla="*/ 27 h 126"/>
                  <a:gd name="T30" fmla="*/ 18 w 28"/>
                  <a:gd name="T31" fmla="*/ 18 h 126"/>
                  <a:gd name="T32" fmla="*/ 17 w 28"/>
                  <a:gd name="T33" fmla="*/ 9 h 126"/>
                  <a:gd name="T34" fmla="*/ 17 w 28"/>
                  <a:gd name="T35" fmla="*/ 0 h 126"/>
                  <a:gd name="T36" fmla="*/ 8 w 28"/>
                  <a:gd name="T37" fmla="*/ 1 h 126"/>
                  <a:gd name="T38" fmla="*/ 9 w 28"/>
                  <a:gd name="T39" fmla="*/ 10 h 126"/>
                  <a:gd name="T40" fmla="*/ 10 w 28"/>
                  <a:gd name="T41" fmla="*/ 18 h 126"/>
                  <a:gd name="T42" fmla="*/ 10 w 28"/>
                  <a:gd name="T43" fmla="*/ 27 h 126"/>
                  <a:gd name="T44" fmla="*/ 9 w 28"/>
                  <a:gd name="T45" fmla="*/ 34 h 126"/>
                  <a:gd name="T46" fmla="*/ 8 w 28"/>
                  <a:gd name="T47" fmla="*/ 42 h 126"/>
                  <a:gd name="T48" fmla="*/ 8 w 28"/>
                  <a:gd name="T49" fmla="*/ 48 h 126"/>
                  <a:gd name="T50" fmla="*/ 7 w 28"/>
                  <a:gd name="T51" fmla="*/ 53 h 126"/>
                  <a:gd name="T52" fmla="*/ 6 w 28"/>
                  <a:gd name="T53" fmla="*/ 59 h 126"/>
                  <a:gd name="T54" fmla="*/ 5 w 28"/>
                  <a:gd name="T55" fmla="*/ 64 h 126"/>
                  <a:gd name="T56" fmla="*/ 4 w 28"/>
                  <a:gd name="T57" fmla="*/ 68 h 126"/>
                  <a:gd name="T58" fmla="*/ 3 w 28"/>
                  <a:gd name="T59" fmla="*/ 72 h 126"/>
                  <a:gd name="T60" fmla="*/ 3 w 28"/>
                  <a:gd name="T61" fmla="*/ 74 h 126"/>
                  <a:gd name="T62" fmla="*/ 1 w 28"/>
                  <a:gd name="T63" fmla="*/ 77 h 126"/>
                  <a:gd name="T64" fmla="*/ 1 w 28"/>
                  <a:gd name="T65" fmla="*/ 78 h 126"/>
                  <a:gd name="T66" fmla="*/ 1 w 28"/>
                  <a:gd name="T67" fmla="*/ 79 h 126"/>
                  <a:gd name="T68" fmla="*/ 1 w 28"/>
                  <a:gd name="T69" fmla="*/ 80 h 126"/>
                  <a:gd name="T70" fmla="*/ 0 w 28"/>
                  <a:gd name="T71" fmla="*/ 81 h 126"/>
                  <a:gd name="T72" fmla="*/ 1 w 28"/>
                  <a:gd name="T73" fmla="*/ 80 h 126"/>
                  <a:gd name="T74" fmla="*/ 1 w 28"/>
                  <a:gd name="T75" fmla="*/ 80 h 126"/>
                  <a:gd name="T76" fmla="*/ 0 w 28"/>
                  <a:gd name="T77" fmla="*/ 81 h 126"/>
                  <a:gd name="T78" fmla="*/ 8 w 28"/>
                  <a:gd name="T79" fmla="*/ 82 h 12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8" h="126">
                    <a:moveTo>
                      <a:pt x="13" y="125"/>
                    </a:moveTo>
                    <a:lnTo>
                      <a:pt x="13" y="126"/>
                    </a:lnTo>
                    <a:lnTo>
                      <a:pt x="13" y="125"/>
                    </a:lnTo>
                    <a:lnTo>
                      <a:pt x="14" y="124"/>
                    </a:lnTo>
                    <a:lnTo>
                      <a:pt x="15" y="120"/>
                    </a:lnTo>
                    <a:lnTo>
                      <a:pt x="15" y="117"/>
                    </a:lnTo>
                    <a:lnTo>
                      <a:pt x="17" y="112"/>
                    </a:lnTo>
                    <a:lnTo>
                      <a:pt x="20" y="106"/>
                    </a:lnTo>
                    <a:lnTo>
                      <a:pt x="21" y="99"/>
                    </a:lnTo>
                    <a:lnTo>
                      <a:pt x="22" y="91"/>
                    </a:lnTo>
                    <a:lnTo>
                      <a:pt x="23" y="83"/>
                    </a:lnTo>
                    <a:lnTo>
                      <a:pt x="24" y="74"/>
                    </a:lnTo>
                    <a:lnTo>
                      <a:pt x="27" y="65"/>
                    </a:lnTo>
                    <a:lnTo>
                      <a:pt x="27" y="53"/>
                    </a:lnTo>
                    <a:lnTo>
                      <a:pt x="28" y="41"/>
                    </a:lnTo>
                    <a:lnTo>
                      <a:pt x="28" y="28"/>
                    </a:lnTo>
                    <a:lnTo>
                      <a:pt x="27" y="14"/>
                    </a:lnTo>
                    <a:lnTo>
                      <a:pt x="27" y="0"/>
                    </a:lnTo>
                    <a:lnTo>
                      <a:pt x="13" y="2"/>
                    </a:lnTo>
                    <a:lnTo>
                      <a:pt x="14" y="15"/>
                    </a:lnTo>
                    <a:lnTo>
                      <a:pt x="15" y="28"/>
                    </a:lnTo>
                    <a:lnTo>
                      <a:pt x="15" y="41"/>
                    </a:lnTo>
                    <a:lnTo>
                      <a:pt x="14" y="52"/>
                    </a:lnTo>
                    <a:lnTo>
                      <a:pt x="13" y="63"/>
                    </a:lnTo>
                    <a:lnTo>
                      <a:pt x="12" y="73"/>
                    </a:lnTo>
                    <a:lnTo>
                      <a:pt x="11" y="81"/>
                    </a:lnTo>
                    <a:lnTo>
                      <a:pt x="9" y="90"/>
                    </a:lnTo>
                    <a:lnTo>
                      <a:pt x="8" y="97"/>
                    </a:lnTo>
                    <a:lnTo>
                      <a:pt x="6" y="103"/>
                    </a:lnTo>
                    <a:lnTo>
                      <a:pt x="5" y="109"/>
                    </a:lnTo>
                    <a:lnTo>
                      <a:pt x="4" y="113"/>
                    </a:lnTo>
                    <a:lnTo>
                      <a:pt x="2" y="117"/>
                    </a:lnTo>
                    <a:lnTo>
                      <a:pt x="1" y="118"/>
                    </a:lnTo>
                    <a:lnTo>
                      <a:pt x="1" y="120"/>
                    </a:lnTo>
                    <a:lnTo>
                      <a:pt x="1" y="121"/>
                    </a:lnTo>
                    <a:lnTo>
                      <a:pt x="0" y="123"/>
                    </a:lnTo>
                    <a:lnTo>
                      <a:pt x="1" y="121"/>
                    </a:lnTo>
                    <a:lnTo>
                      <a:pt x="0" y="123"/>
                    </a:lnTo>
                    <a:lnTo>
                      <a:pt x="13" y="1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08" name="Freeform 222">
                <a:extLst>
                  <a:ext uri="{FF2B5EF4-FFF2-40B4-BE49-F238E27FC236}">
                    <a16:creationId xmlns:a16="http://schemas.microsoft.com/office/drawing/2014/main" id="{20C25568-C993-9B05-9F6C-311214E512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6" y="1788"/>
                <a:ext cx="18" cy="45"/>
              </a:xfrm>
              <a:custGeom>
                <a:avLst/>
                <a:gdLst>
                  <a:gd name="T0" fmla="*/ 8 w 29"/>
                  <a:gd name="T1" fmla="*/ 42 h 67"/>
                  <a:gd name="T2" fmla="*/ 9 w 29"/>
                  <a:gd name="T3" fmla="*/ 44 h 67"/>
                  <a:gd name="T4" fmla="*/ 18 w 29"/>
                  <a:gd name="T5" fmla="*/ 1 h 67"/>
                  <a:gd name="T6" fmla="*/ 10 w 29"/>
                  <a:gd name="T7" fmla="*/ 0 h 67"/>
                  <a:gd name="T8" fmla="*/ 1 w 29"/>
                  <a:gd name="T9" fmla="*/ 42 h 67"/>
                  <a:gd name="T10" fmla="*/ 1 w 29"/>
                  <a:gd name="T11" fmla="*/ 45 h 67"/>
                  <a:gd name="T12" fmla="*/ 1 w 29"/>
                  <a:gd name="T13" fmla="*/ 42 h 67"/>
                  <a:gd name="T14" fmla="*/ 0 w 29"/>
                  <a:gd name="T15" fmla="*/ 44 h 67"/>
                  <a:gd name="T16" fmla="*/ 1 w 29"/>
                  <a:gd name="T17" fmla="*/ 45 h 67"/>
                  <a:gd name="T18" fmla="*/ 8 w 29"/>
                  <a:gd name="T19" fmla="*/ 42 h 6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9" h="67">
                    <a:moveTo>
                      <a:pt x="13" y="62"/>
                    </a:moveTo>
                    <a:lnTo>
                      <a:pt x="14" y="66"/>
                    </a:lnTo>
                    <a:lnTo>
                      <a:pt x="29" y="2"/>
                    </a:lnTo>
                    <a:lnTo>
                      <a:pt x="16" y="0"/>
                    </a:lnTo>
                    <a:lnTo>
                      <a:pt x="1" y="63"/>
                    </a:lnTo>
                    <a:lnTo>
                      <a:pt x="1" y="67"/>
                    </a:lnTo>
                    <a:lnTo>
                      <a:pt x="1" y="63"/>
                    </a:lnTo>
                    <a:lnTo>
                      <a:pt x="0" y="65"/>
                    </a:lnTo>
                    <a:lnTo>
                      <a:pt x="1" y="67"/>
                    </a:lnTo>
                    <a:lnTo>
                      <a:pt x="13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09" name="Freeform 223">
                <a:extLst>
                  <a:ext uri="{FF2B5EF4-FFF2-40B4-BE49-F238E27FC236}">
                    <a16:creationId xmlns:a16="http://schemas.microsoft.com/office/drawing/2014/main" id="{1596A66B-F959-29A0-0DBA-CFFE95A449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6" y="1829"/>
                <a:ext cx="48" cy="67"/>
              </a:xfrm>
              <a:custGeom>
                <a:avLst/>
                <a:gdLst>
                  <a:gd name="T0" fmla="*/ 44 w 73"/>
                  <a:gd name="T1" fmla="*/ 67 h 99"/>
                  <a:gd name="T2" fmla="*/ 45 w 73"/>
                  <a:gd name="T3" fmla="*/ 61 h 99"/>
                  <a:gd name="T4" fmla="*/ 8 w 73"/>
                  <a:gd name="T5" fmla="*/ 0 h 99"/>
                  <a:gd name="T6" fmla="*/ 0 w 73"/>
                  <a:gd name="T7" fmla="*/ 3 h 99"/>
                  <a:gd name="T8" fmla="*/ 38 w 73"/>
                  <a:gd name="T9" fmla="*/ 65 h 99"/>
                  <a:gd name="T10" fmla="*/ 39 w 73"/>
                  <a:gd name="T11" fmla="*/ 59 h 99"/>
                  <a:gd name="T12" fmla="*/ 44 w 73"/>
                  <a:gd name="T13" fmla="*/ 67 h 99"/>
                  <a:gd name="T14" fmla="*/ 48 w 73"/>
                  <a:gd name="T15" fmla="*/ 64 h 99"/>
                  <a:gd name="T16" fmla="*/ 45 w 73"/>
                  <a:gd name="T17" fmla="*/ 61 h 99"/>
                  <a:gd name="T18" fmla="*/ 44 w 73"/>
                  <a:gd name="T19" fmla="*/ 67 h 9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3" h="99">
                    <a:moveTo>
                      <a:pt x="67" y="99"/>
                    </a:moveTo>
                    <a:lnTo>
                      <a:pt x="69" y="90"/>
                    </a:lnTo>
                    <a:lnTo>
                      <a:pt x="12" y="0"/>
                    </a:lnTo>
                    <a:lnTo>
                      <a:pt x="0" y="5"/>
                    </a:lnTo>
                    <a:lnTo>
                      <a:pt x="58" y="96"/>
                    </a:lnTo>
                    <a:lnTo>
                      <a:pt x="60" y="87"/>
                    </a:lnTo>
                    <a:lnTo>
                      <a:pt x="67" y="99"/>
                    </a:lnTo>
                    <a:lnTo>
                      <a:pt x="73" y="95"/>
                    </a:lnTo>
                    <a:lnTo>
                      <a:pt x="69" y="90"/>
                    </a:lnTo>
                    <a:lnTo>
                      <a:pt x="67" y="9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10" name="Freeform 224">
                <a:extLst>
                  <a:ext uri="{FF2B5EF4-FFF2-40B4-BE49-F238E27FC236}">
                    <a16:creationId xmlns:a16="http://schemas.microsoft.com/office/drawing/2014/main" id="{2E8D98BA-06AB-FF91-D987-04B46080AB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7" y="1889"/>
                <a:ext cx="123" cy="76"/>
              </a:xfrm>
              <a:custGeom>
                <a:avLst/>
                <a:gdLst>
                  <a:gd name="T0" fmla="*/ 0 w 184"/>
                  <a:gd name="T1" fmla="*/ 71 h 115"/>
                  <a:gd name="T2" fmla="*/ 6 w 184"/>
                  <a:gd name="T3" fmla="*/ 73 h 115"/>
                  <a:gd name="T4" fmla="*/ 123 w 184"/>
                  <a:gd name="T5" fmla="*/ 8 h 115"/>
                  <a:gd name="T6" fmla="*/ 118 w 184"/>
                  <a:gd name="T7" fmla="*/ 0 h 115"/>
                  <a:gd name="T8" fmla="*/ 1 w 184"/>
                  <a:gd name="T9" fmla="*/ 67 h 115"/>
                  <a:gd name="T10" fmla="*/ 7 w 184"/>
                  <a:gd name="T11" fmla="*/ 69 h 115"/>
                  <a:gd name="T12" fmla="*/ 0 w 184"/>
                  <a:gd name="T13" fmla="*/ 71 h 115"/>
                  <a:gd name="T14" fmla="*/ 1 w 184"/>
                  <a:gd name="T15" fmla="*/ 76 h 115"/>
                  <a:gd name="T16" fmla="*/ 6 w 184"/>
                  <a:gd name="T17" fmla="*/ 73 h 115"/>
                  <a:gd name="T18" fmla="*/ 0 w 184"/>
                  <a:gd name="T19" fmla="*/ 71 h 1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84" h="115">
                    <a:moveTo>
                      <a:pt x="0" y="107"/>
                    </a:moveTo>
                    <a:lnTo>
                      <a:pt x="9" y="111"/>
                    </a:lnTo>
                    <a:lnTo>
                      <a:pt x="184" y="12"/>
                    </a:lnTo>
                    <a:lnTo>
                      <a:pt x="177" y="0"/>
                    </a:lnTo>
                    <a:lnTo>
                      <a:pt x="2" y="101"/>
                    </a:lnTo>
                    <a:lnTo>
                      <a:pt x="11" y="104"/>
                    </a:lnTo>
                    <a:lnTo>
                      <a:pt x="0" y="107"/>
                    </a:lnTo>
                    <a:lnTo>
                      <a:pt x="1" y="115"/>
                    </a:lnTo>
                    <a:lnTo>
                      <a:pt x="9" y="111"/>
                    </a:lnTo>
                    <a:lnTo>
                      <a:pt x="0" y="10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11" name="Freeform 225">
                <a:extLst>
                  <a:ext uri="{FF2B5EF4-FFF2-40B4-BE49-F238E27FC236}">
                    <a16:creationId xmlns:a16="http://schemas.microsoft.com/office/drawing/2014/main" id="{3CCA62BF-DA1F-ADCD-BF0E-58F3C9FCCA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4" y="1911"/>
                <a:ext cx="21" cy="49"/>
              </a:xfrm>
              <a:custGeom>
                <a:avLst/>
                <a:gdLst>
                  <a:gd name="T0" fmla="*/ 0 w 32"/>
                  <a:gd name="T1" fmla="*/ 1 h 72"/>
                  <a:gd name="T2" fmla="*/ 1 w 32"/>
                  <a:gd name="T3" fmla="*/ 2 h 72"/>
                  <a:gd name="T4" fmla="*/ 14 w 32"/>
                  <a:gd name="T5" fmla="*/ 49 h 72"/>
                  <a:gd name="T6" fmla="*/ 21 w 32"/>
                  <a:gd name="T7" fmla="*/ 47 h 72"/>
                  <a:gd name="T8" fmla="*/ 9 w 32"/>
                  <a:gd name="T9" fmla="*/ 0 h 72"/>
                  <a:gd name="T10" fmla="*/ 9 w 32"/>
                  <a:gd name="T11" fmla="*/ 1 h 72"/>
                  <a:gd name="T12" fmla="*/ 0 w 32"/>
                  <a:gd name="T13" fmla="*/ 1 h 72"/>
                  <a:gd name="T14" fmla="*/ 0 w 32"/>
                  <a:gd name="T15" fmla="*/ 1 h 72"/>
                  <a:gd name="T16" fmla="*/ 1 w 32"/>
                  <a:gd name="T17" fmla="*/ 2 h 72"/>
                  <a:gd name="T18" fmla="*/ 0 w 32"/>
                  <a:gd name="T19" fmla="*/ 1 h 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2" h="72">
                    <a:moveTo>
                      <a:pt x="0" y="2"/>
                    </a:moveTo>
                    <a:lnTo>
                      <a:pt x="1" y="3"/>
                    </a:lnTo>
                    <a:lnTo>
                      <a:pt x="21" y="72"/>
                    </a:lnTo>
                    <a:lnTo>
                      <a:pt x="32" y="69"/>
                    </a:lnTo>
                    <a:lnTo>
                      <a:pt x="13" y="0"/>
                    </a:lnTo>
                    <a:lnTo>
                      <a:pt x="14" y="1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12" name="Freeform 226">
                <a:extLst>
                  <a:ext uri="{FF2B5EF4-FFF2-40B4-BE49-F238E27FC236}">
                    <a16:creationId xmlns:a16="http://schemas.microsoft.com/office/drawing/2014/main" id="{8FD7ED6F-F58C-7430-38A4-99A7D9453B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6" y="1410"/>
                <a:ext cx="216" cy="394"/>
              </a:xfrm>
              <a:custGeom>
                <a:avLst/>
                <a:gdLst>
                  <a:gd name="T0" fmla="*/ 216 w 326"/>
                  <a:gd name="T1" fmla="*/ 0 h 584"/>
                  <a:gd name="T2" fmla="*/ 200 w 326"/>
                  <a:gd name="T3" fmla="*/ 18 h 584"/>
                  <a:gd name="T4" fmla="*/ 24 w 326"/>
                  <a:gd name="T5" fmla="*/ 88 h 584"/>
                  <a:gd name="T6" fmla="*/ 106 w 326"/>
                  <a:gd name="T7" fmla="*/ 394 h 584"/>
                  <a:gd name="T8" fmla="*/ 81 w 326"/>
                  <a:gd name="T9" fmla="*/ 378 h 584"/>
                  <a:gd name="T10" fmla="*/ 0 w 326"/>
                  <a:gd name="T11" fmla="*/ 72 h 584"/>
                  <a:gd name="T12" fmla="*/ 216 w 326"/>
                  <a:gd name="T13" fmla="*/ 0 h 5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6" h="584">
                    <a:moveTo>
                      <a:pt x="326" y="0"/>
                    </a:moveTo>
                    <a:lnTo>
                      <a:pt x="302" y="27"/>
                    </a:lnTo>
                    <a:lnTo>
                      <a:pt x="36" y="131"/>
                    </a:lnTo>
                    <a:lnTo>
                      <a:pt x="160" y="584"/>
                    </a:lnTo>
                    <a:lnTo>
                      <a:pt x="123" y="560"/>
                    </a:lnTo>
                    <a:lnTo>
                      <a:pt x="0" y="107"/>
                    </a:lnTo>
                    <a:lnTo>
                      <a:pt x="32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13" name="Freeform 227">
                <a:extLst>
                  <a:ext uri="{FF2B5EF4-FFF2-40B4-BE49-F238E27FC236}">
                    <a16:creationId xmlns:a16="http://schemas.microsoft.com/office/drawing/2014/main" id="{FA1626B4-3782-6C4F-22E9-5A444CFFE7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5" y="1409"/>
                <a:ext cx="21" cy="23"/>
              </a:xfrm>
              <a:custGeom>
                <a:avLst/>
                <a:gdLst>
                  <a:gd name="T0" fmla="*/ 4 w 29"/>
                  <a:gd name="T1" fmla="*/ 23 h 34"/>
                  <a:gd name="T2" fmla="*/ 4 w 29"/>
                  <a:gd name="T3" fmla="*/ 22 h 34"/>
                  <a:gd name="T4" fmla="*/ 21 w 29"/>
                  <a:gd name="T5" fmla="*/ 3 h 34"/>
                  <a:gd name="T6" fmla="*/ 18 w 29"/>
                  <a:gd name="T7" fmla="*/ 0 h 34"/>
                  <a:gd name="T8" fmla="*/ 0 w 29"/>
                  <a:gd name="T9" fmla="*/ 19 h 34"/>
                  <a:gd name="T10" fmla="*/ 1 w 29"/>
                  <a:gd name="T11" fmla="*/ 18 h 34"/>
                  <a:gd name="T12" fmla="*/ 4 w 29"/>
                  <a:gd name="T13" fmla="*/ 23 h 34"/>
                  <a:gd name="T14" fmla="*/ 4 w 29"/>
                  <a:gd name="T15" fmla="*/ 23 h 34"/>
                  <a:gd name="T16" fmla="*/ 4 w 29"/>
                  <a:gd name="T17" fmla="*/ 22 h 34"/>
                  <a:gd name="T18" fmla="*/ 4 w 29"/>
                  <a:gd name="T19" fmla="*/ 23 h 3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9" h="34">
                    <a:moveTo>
                      <a:pt x="5" y="34"/>
                    </a:moveTo>
                    <a:lnTo>
                      <a:pt x="5" y="33"/>
                    </a:lnTo>
                    <a:lnTo>
                      <a:pt x="29" y="5"/>
                    </a:lnTo>
                    <a:lnTo>
                      <a:pt x="25" y="0"/>
                    </a:lnTo>
                    <a:lnTo>
                      <a:pt x="0" y="28"/>
                    </a:lnTo>
                    <a:lnTo>
                      <a:pt x="2" y="27"/>
                    </a:lnTo>
                    <a:lnTo>
                      <a:pt x="5" y="34"/>
                    </a:lnTo>
                    <a:lnTo>
                      <a:pt x="5" y="33"/>
                    </a:lnTo>
                    <a:lnTo>
                      <a:pt x="5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14" name="Freeform 228">
                <a:extLst>
                  <a:ext uri="{FF2B5EF4-FFF2-40B4-BE49-F238E27FC236}">
                    <a16:creationId xmlns:a16="http://schemas.microsoft.com/office/drawing/2014/main" id="{C3C959D8-CEBA-5224-E3B6-62B843E528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8" y="1426"/>
                <a:ext cx="181" cy="76"/>
              </a:xfrm>
              <a:custGeom>
                <a:avLst/>
                <a:gdLst>
                  <a:gd name="T0" fmla="*/ 5 w 272"/>
                  <a:gd name="T1" fmla="*/ 73 h 111"/>
                  <a:gd name="T2" fmla="*/ 3 w 272"/>
                  <a:gd name="T3" fmla="*/ 76 h 111"/>
                  <a:gd name="T4" fmla="*/ 181 w 272"/>
                  <a:gd name="T5" fmla="*/ 5 h 111"/>
                  <a:gd name="T6" fmla="*/ 179 w 272"/>
                  <a:gd name="T7" fmla="*/ 0 h 111"/>
                  <a:gd name="T8" fmla="*/ 1 w 272"/>
                  <a:gd name="T9" fmla="*/ 71 h 111"/>
                  <a:gd name="T10" fmla="*/ 0 w 272"/>
                  <a:gd name="T11" fmla="*/ 74 h 111"/>
                  <a:gd name="T12" fmla="*/ 1 w 272"/>
                  <a:gd name="T13" fmla="*/ 71 h 111"/>
                  <a:gd name="T14" fmla="*/ 0 w 272"/>
                  <a:gd name="T15" fmla="*/ 72 h 111"/>
                  <a:gd name="T16" fmla="*/ 0 w 272"/>
                  <a:gd name="T17" fmla="*/ 74 h 111"/>
                  <a:gd name="T18" fmla="*/ 5 w 272"/>
                  <a:gd name="T19" fmla="*/ 73 h 1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72" h="111">
                    <a:moveTo>
                      <a:pt x="7" y="106"/>
                    </a:moveTo>
                    <a:lnTo>
                      <a:pt x="5" y="111"/>
                    </a:lnTo>
                    <a:lnTo>
                      <a:pt x="272" y="7"/>
                    </a:lnTo>
                    <a:lnTo>
                      <a:pt x="269" y="0"/>
                    </a:lnTo>
                    <a:lnTo>
                      <a:pt x="2" y="104"/>
                    </a:lnTo>
                    <a:lnTo>
                      <a:pt x="0" y="108"/>
                    </a:lnTo>
                    <a:lnTo>
                      <a:pt x="2" y="104"/>
                    </a:lnTo>
                    <a:lnTo>
                      <a:pt x="0" y="105"/>
                    </a:lnTo>
                    <a:lnTo>
                      <a:pt x="0" y="108"/>
                    </a:lnTo>
                    <a:lnTo>
                      <a:pt x="7" y="10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15" name="Freeform 229">
                <a:extLst>
                  <a:ext uri="{FF2B5EF4-FFF2-40B4-BE49-F238E27FC236}">
                    <a16:creationId xmlns:a16="http://schemas.microsoft.com/office/drawing/2014/main" id="{ACE5C97A-E687-2D5D-3EF2-B58BFBA783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8" y="1497"/>
                <a:ext cx="88" cy="313"/>
              </a:xfrm>
              <a:custGeom>
                <a:avLst/>
                <a:gdLst>
                  <a:gd name="T0" fmla="*/ 83 w 134"/>
                  <a:gd name="T1" fmla="*/ 310 h 461"/>
                  <a:gd name="T2" fmla="*/ 86 w 134"/>
                  <a:gd name="T3" fmla="*/ 308 h 461"/>
                  <a:gd name="T4" fmla="*/ 5 w 134"/>
                  <a:gd name="T5" fmla="*/ 0 h 461"/>
                  <a:gd name="T6" fmla="*/ 0 w 134"/>
                  <a:gd name="T7" fmla="*/ 1 h 461"/>
                  <a:gd name="T8" fmla="*/ 82 w 134"/>
                  <a:gd name="T9" fmla="*/ 309 h 461"/>
                  <a:gd name="T10" fmla="*/ 85 w 134"/>
                  <a:gd name="T11" fmla="*/ 307 h 461"/>
                  <a:gd name="T12" fmla="*/ 83 w 134"/>
                  <a:gd name="T13" fmla="*/ 310 h 461"/>
                  <a:gd name="T14" fmla="*/ 88 w 134"/>
                  <a:gd name="T15" fmla="*/ 313 h 461"/>
                  <a:gd name="T16" fmla="*/ 86 w 134"/>
                  <a:gd name="T17" fmla="*/ 308 h 461"/>
                  <a:gd name="T18" fmla="*/ 83 w 134"/>
                  <a:gd name="T19" fmla="*/ 310 h 4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34" h="461">
                    <a:moveTo>
                      <a:pt x="127" y="456"/>
                    </a:moveTo>
                    <a:lnTo>
                      <a:pt x="131" y="453"/>
                    </a:lnTo>
                    <a:lnTo>
                      <a:pt x="7" y="0"/>
                    </a:lnTo>
                    <a:lnTo>
                      <a:pt x="0" y="2"/>
                    </a:lnTo>
                    <a:lnTo>
                      <a:pt x="125" y="455"/>
                    </a:lnTo>
                    <a:lnTo>
                      <a:pt x="130" y="452"/>
                    </a:lnTo>
                    <a:lnTo>
                      <a:pt x="127" y="456"/>
                    </a:lnTo>
                    <a:lnTo>
                      <a:pt x="134" y="461"/>
                    </a:lnTo>
                    <a:lnTo>
                      <a:pt x="131" y="453"/>
                    </a:lnTo>
                    <a:lnTo>
                      <a:pt x="127" y="4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16" name="Freeform 230">
                <a:extLst>
                  <a:ext uri="{FF2B5EF4-FFF2-40B4-BE49-F238E27FC236}">
                    <a16:creationId xmlns:a16="http://schemas.microsoft.com/office/drawing/2014/main" id="{069C403E-B7CB-4521-B73A-EA9BC8208C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6" y="1786"/>
                <a:ext cx="28" cy="20"/>
              </a:xfrm>
              <a:custGeom>
                <a:avLst/>
                <a:gdLst>
                  <a:gd name="T0" fmla="*/ 0 w 42"/>
                  <a:gd name="T1" fmla="*/ 3 h 29"/>
                  <a:gd name="T2" fmla="*/ 1 w 42"/>
                  <a:gd name="T3" fmla="*/ 4 h 29"/>
                  <a:gd name="T4" fmla="*/ 26 w 42"/>
                  <a:gd name="T5" fmla="*/ 20 h 29"/>
                  <a:gd name="T6" fmla="*/ 28 w 42"/>
                  <a:gd name="T7" fmla="*/ 17 h 29"/>
                  <a:gd name="T8" fmla="*/ 3 w 42"/>
                  <a:gd name="T9" fmla="*/ 0 h 29"/>
                  <a:gd name="T10" fmla="*/ 5 w 42"/>
                  <a:gd name="T11" fmla="*/ 1 h 29"/>
                  <a:gd name="T12" fmla="*/ 0 w 42"/>
                  <a:gd name="T13" fmla="*/ 3 h 29"/>
                  <a:gd name="T14" fmla="*/ 1 w 42"/>
                  <a:gd name="T15" fmla="*/ 3 h 29"/>
                  <a:gd name="T16" fmla="*/ 1 w 42"/>
                  <a:gd name="T17" fmla="*/ 4 h 29"/>
                  <a:gd name="T18" fmla="*/ 0 w 42"/>
                  <a:gd name="T19" fmla="*/ 3 h 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2" h="29">
                    <a:moveTo>
                      <a:pt x="0" y="4"/>
                    </a:moveTo>
                    <a:lnTo>
                      <a:pt x="2" y="6"/>
                    </a:lnTo>
                    <a:lnTo>
                      <a:pt x="39" y="29"/>
                    </a:lnTo>
                    <a:lnTo>
                      <a:pt x="42" y="25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17" name="Freeform 231">
                <a:extLst>
                  <a:ext uri="{FF2B5EF4-FFF2-40B4-BE49-F238E27FC236}">
                    <a16:creationId xmlns:a16="http://schemas.microsoft.com/office/drawing/2014/main" id="{748AF5E7-8DEB-E344-A130-4A6E2720B4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4" y="1481"/>
                <a:ext cx="87" cy="308"/>
              </a:xfrm>
              <a:custGeom>
                <a:avLst/>
                <a:gdLst>
                  <a:gd name="T0" fmla="*/ 2 w 131"/>
                  <a:gd name="T1" fmla="*/ 0 h 458"/>
                  <a:gd name="T2" fmla="*/ 0 w 131"/>
                  <a:gd name="T3" fmla="*/ 3 h 458"/>
                  <a:gd name="T4" fmla="*/ 82 w 131"/>
                  <a:gd name="T5" fmla="*/ 308 h 458"/>
                  <a:gd name="T6" fmla="*/ 87 w 131"/>
                  <a:gd name="T7" fmla="*/ 307 h 458"/>
                  <a:gd name="T8" fmla="*/ 5 w 131"/>
                  <a:gd name="T9" fmla="*/ 2 h 458"/>
                  <a:gd name="T10" fmla="*/ 3 w 131"/>
                  <a:gd name="T11" fmla="*/ 5 h 458"/>
                  <a:gd name="T12" fmla="*/ 2 w 131"/>
                  <a:gd name="T13" fmla="*/ 0 h 458"/>
                  <a:gd name="T14" fmla="*/ 0 w 131"/>
                  <a:gd name="T15" fmla="*/ 1 h 458"/>
                  <a:gd name="T16" fmla="*/ 0 w 131"/>
                  <a:gd name="T17" fmla="*/ 3 h 458"/>
                  <a:gd name="T18" fmla="*/ 2 w 131"/>
                  <a:gd name="T19" fmla="*/ 0 h 45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31" h="458">
                    <a:moveTo>
                      <a:pt x="3" y="0"/>
                    </a:moveTo>
                    <a:lnTo>
                      <a:pt x="0" y="5"/>
                    </a:lnTo>
                    <a:lnTo>
                      <a:pt x="124" y="458"/>
                    </a:lnTo>
                    <a:lnTo>
                      <a:pt x="131" y="456"/>
                    </a:lnTo>
                    <a:lnTo>
                      <a:pt x="7" y="3"/>
                    </a:lnTo>
                    <a:lnTo>
                      <a:pt x="5" y="7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18" name="Freeform 232">
                <a:extLst>
                  <a:ext uri="{FF2B5EF4-FFF2-40B4-BE49-F238E27FC236}">
                    <a16:creationId xmlns:a16="http://schemas.microsoft.com/office/drawing/2014/main" id="{2B63C2B9-5DD2-53F3-0211-47381C24F8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6" y="1406"/>
                <a:ext cx="225" cy="79"/>
              </a:xfrm>
              <a:custGeom>
                <a:avLst/>
                <a:gdLst>
                  <a:gd name="T0" fmla="*/ 220 w 337"/>
                  <a:gd name="T1" fmla="*/ 6 h 117"/>
                  <a:gd name="T2" fmla="*/ 218 w 337"/>
                  <a:gd name="T3" fmla="*/ 2 h 117"/>
                  <a:gd name="T4" fmla="*/ 0 w 337"/>
                  <a:gd name="T5" fmla="*/ 74 h 117"/>
                  <a:gd name="T6" fmla="*/ 1 w 337"/>
                  <a:gd name="T7" fmla="*/ 79 h 117"/>
                  <a:gd name="T8" fmla="*/ 219 w 337"/>
                  <a:gd name="T9" fmla="*/ 7 h 117"/>
                  <a:gd name="T10" fmla="*/ 217 w 337"/>
                  <a:gd name="T11" fmla="*/ 3 h 117"/>
                  <a:gd name="T12" fmla="*/ 220 w 337"/>
                  <a:gd name="T13" fmla="*/ 6 h 117"/>
                  <a:gd name="T14" fmla="*/ 225 w 337"/>
                  <a:gd name="T15" fmla="*/ 0 h 117"/>
                  <a:gd name="T16" fmla="*/ 218 w 337"/>
                  <a:gd name="T17" fmla="*/ 2 h 117"/>
                  <a:gd name="T18" fmla="*/ 220 w 337"/>
                  <a:gd name="T19" fmla="*/ 6 h 1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37" h="117">
                    <a:moveTo>
                      <a:pt x="329" y="9"/>
                    </a:moveTo>
                    <a:lnTo>
                      <a:pt x="326" y="3"/>
                    </a:lnTo>
                    <a:lnTo>
                      <a:pt x="0" y="110"/>
                    </a:lnTo>
                    <a:lnTo>
                      <a:pt x="2" y="117"/>
                    </a:lnTo>
                    <a:lnTo>
                      <a:pt x="328" y="10"/>
                    </a:lnTo>
                    <a:lnTo>
                      <a:pt x="325" y="4"/>
                    </a:lnTo>
                    <a:lnTo>
                      <a:pt x="329" y="9"/>
                    </a:lnTo>
                    <a:lnTo>
                      <a:pt x="337" y="0"/>
                    </a:lnTo>
                    <a:lnTo>
                      <a:pt x="326" y="3"/>
                    </a:lnTo>
                    <a:lnTo>
                      <a:pt x="329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19" name="Freeform 233">
                <a:extLst>
                  <a:ext uri="{FF2B5EF4-FFF2-40B4-BE49-F238E27FC236}">
                    <a16:creationId xmlns:a16="http://schemas.microsoft.com/office/drawing/2014/main" id="{634E64A3-0EBE-6ADF-F482-1C2336AEB8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8" y="1804"/>
                <a:ext cx="94" cy="178"/>
              </a:xfrm>
              <a:custGeom>
                <a:avLst/>
                <a:gdLst>
                  <a:gd name="T0" fmla="*/ 11 w 143"/>
                  <a:gd name="T1" fmla="*/ 117 h 263"/>
                  <a:gd name="T2" fmla="*/ 0 w 143"/>
                  <a:gd name="T3" fmla="*/ 178 h 263"/>
                  <a:gd name="T4" fmla="*/ 94 w 143"/>
                  <a:gd name="T5" fmla="*/ 0 h 263"/>
                  <a:gd name="T6" fmla="*/ 11 w 143"/>
                  <a:gd name="T7" fmla="*/ 117 h 26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3" h="263">
                    <a:moveTo>
                      <a:pt x="16" y="173"/>
                    </a:moveTo>
                    <a:lnTo>
                      <a:pt x="0" y="263"/>
                    </a:lnTo>
                    <a:lnTo>
                      <a:pt x="143" y="0"/>
                    </a:lnTo>
                    <a:lnTo>
                      <a:pt x="16" y="173"/>
                    </a:lnTo>
                    <a:close/>
                  </a:path>
                </a:pathLst>
              </a:custGeom>
              <a:solidFill>
                <a:srgbClr val="024CA8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20" name="Freeform 234">
                <a:extLst>
                  <a:ext uri="{FF2B5EF4-FFF2-40B4-BE49-F238E27FC236}">
                    <a16:creationId xmlns:a16="http://schemas.microsoft.com/office/drawing/2014/main" id="{D9A04065-E093-1A32-A16E-47B0F94394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4" y="1920"/>
                <a:ext cx="17" cy="73"/>
              </a:xfrm>
              <a:custGeom>
                <a:avLst/>
                <a:gdLst>
                  <a:gd name="T0" fmla="*/ 3 w 26"/>
                  <a:gd name="T1" fmla="*/ 60 h 107"/>
                  <a:gd name="T2" fmla="*/ 7 w 26"/>
                  <a:gd name="T3" fmla="*/ 62 h 107"/>
                  <a:gd name="T4" fmla="*/ 17 w 26"/>
                  <a:gd name="T5" fmla="*/ 1 h 107"/>
                  <a:gd name="T6" fmla="*/ 12 w 26"/>
                  <a:gd name="T7" fmla="*/ 0 h 107"/>
                  <a:gd name="T8" fmla="*/ 2 w 26"/>
                  <a:gd name="T9" fmla="*/ 61 h 107"/>
                  <a:gd name="T10" fmla="*/ 7 w 26"/>
                  <a:gd name="T11" fmla="*/ 63 h 107"/>
                  <a:gd name="T12" fmla="*/ 2 w 26"/>
                  <a:gd name="T13" fmla="*/ 61 h 107"/>
                  <a:gd name="T14" fmla="*/ 0 w 26"/>
                  <a:gd name="T15" fmla="*/ 73 h 107"/>
                  <a:gd name="T16" fmla="*/ 7 w 26"/>
                  <a:gd name="T17" fmla="*/ 63 h 107"/>
                  <a:gd name="T18" fmla="*/ 3 w 26"/>
                  <a:gd name="T19" fmla="*/ 60 h 10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6" h="107">
                    <a:moveTo>
                      <a:pt x="4" y="88"/>
                    </a:moveTo>
                    <a:lnTo>
                      <a:pt x="10" y="91"/>
                    </a:lnTo>
                    <a:lnTo>
                      <a:pt x="26" y="1"/>
                    </a:lnTo>
                    <a:lnTo>
                      <a:pt x="19" y="0"/>
                    </a:lnTo>
                    <a:lnTo>
                      <a:pt x="3" y="89"/>
                    </a:lnTo>
                    <a:lnTo>
                      <a:pt x="10" y="92"/>
                    </a:lnTo>
                    <a:lnTo>
                      <a:pt x="3" y="89"/>
                    </a:lnTo>
                    <a:lnTo>
                      <a:pt x="0" y="107"/>
                    </a:lnTo>
                    <a:lnTo>
                      <a:pt x="10" y="92"/>
                    </a:lnTo>
                    <a:lnTo>
                      <a:pt x="4" y="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21" name="Freeform 235">
                <a:extLst>
                  <a:ext uri="{FF2B5EF4-FFF2-40B4-BE49-F238E27FC236}">
                    <a16:creationId xmlns:a16="http://schemas.microsoft.com/office/drawing/2014/main" id="{CD336E4D-B2E1-0E9F-415D-4EF2A8FE97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6" y="1804"/>
                <a:ext cx="98" cy="178"/>
              </a:xfrm>
              <a:custGeom>
                <a:avLst/>
                <a:gdLst>
                  <a:gd name="T0" fmla="*/ 96 w 148"/>
                  <a:gd name="T1" fmla="*/ 1 h 265"/>
                  <a:gd name="T2" fmla="*/ 95 w 148"/>
                  <a:gd name="T3" fmla="*/ 0 h 265"/>
                  <a:gd name="T4" fmla="*/ 0 w 148"/>
                  <a:gd name="T5" fmla="*/ 175 h 265"/>
                  <a:gd name="T6" fmla="*/ 4 w 148"/>
                  <a:gd name="T7" fmla="*/ 178 h 265"/>
                  <a:gd name="T8" fmla="*/ 98 w 148"/>
                  <a:gd name="T9" fmla="*/ 1 h 265"/>
                  <a:gd name="T10" fmla="*/ 96 w 148"/>
                  <a:gd name="T11" fmla="*/ 1 h 2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48" h="265">
                    <a:moveTo>
                      <a:pt x="145" y="1"/>
                    </a:moveTo>
                    <a:lnTo>
                      <a:pt x="143" y="0"/>
                    </a:lnTo>
                    <a:lnTo>
                      <a:pt x="0" y="261"/>
                    </a:lnTo>
                    <a:lnTo>
                      <a:pt x="6" y="265"/>
                    </a:lnTo>
                    <a:lnTo>
                      <a:pt x="148" y="2"/>
                    </a:lnTo>
                    <a:lnTo>
                      <a:pt x="145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22" name="Freeform 236">
                <a:extLst>
                  <a:ext uri="{FF2B5EF4-FFF2-40B4-BE49-F238E27FC236}">
                    <a16:creationId xmlns:a16="http://schemas.microsoft.com/office/drawing/2014/main" id="{2A1F9695-9EFC-77BE-D95E-3632B73E74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6" y="1538"/>
                <a:ext cx="165" cy="407"/>
              </a:xfrm>
              <a:custGeom>
                <a:avLst/>
                <a:gdLst>
                  <a:gd name="T0" fmla="*/ 0 w 249"/>
                  <a:gd name="T1" fmla="*/ 0 h 605"/>
                  <a:gd name="T2" fmla="*/ 10 w 249"/>
                  <a:gd name="T3" fmla="*/ 143 h 605"/>
                  <a:gd name="T4" fmla="*/ 56 w 249"/>
                  <a:gd name="T5" fmla="*/ 149 h 605"/>
                  <a:gd name="T6" fmla="*/ 27 w 249"/>
                  <a:gd name="T7" fmla="*/ 185 h 605"/>
                  <a:gd name="T8" fmla="*/ 165 w 249"/>
                  <a:gd name="T9" fmla="*/ 407 h 605"/>
                  <a:gd name="T10" fmla="*/ 0 w 249"/>
                  <a:gd name="T11" fmla="*/ 0 h 60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49" h="605">
                    <a:moveTo>
                      <a:pt x="0" y="0"/>
                    </a:moveTo>
                    <a:lnTo>
                      <a:pt x="15" y="212"/>
                    </a:lnTo>
                    <a:lnTo>
                      <a:pt x="84" y="222"/>
                    </a:lnTo>
                    <a:lnTo>
                      <a:pt x="41" y="275"/>
                    </a:lnTo>
                    <a:lnTo>
                      <a:pt x="249" y="6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24CA8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23" name="Freeform 237">
                <a:extLst>
                  <a:ext uri="{FF2B5EF4-FFF2-40B4-BE49-F238E27FC236}">
                    <a16:creationId xmlns:a16="http://schemas.microsoft.com/office/drawing/2014/main" id="{653FF6F2-14AC-BE1A-1763-63A6C3B67A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4" y="1538"/>
                <a:ext cx="14" cy="146"/>
              </a:xfrm>
              <a:custGeom>
                <a:avLst/>
                <a:gdLst>
                  <a:gd name="T0" fmla="*/ 13 w 21"/>
                  <a:gd name="T1" fmla="*/ 141 h 215"/>
                  <a:gd name="T2" fmla="*/ 14 w 21"/>
                  <a:gd name="T3" fmla="*/ 144 h 215"/>
                  <a:gd name="T4" fmla="*/ 3 w 21"/>
                  <a:gd name="T5" fmla="*/ 0 h 215"/>
                  <a:gd name="T6" fmla="*/ 0 w 21"/>
                  <a:gd name="T7" fmla="*/ 0 h 215"/>
                  <a:gd name="T8" fmla="*/ 10 w 21"/>
                  <a:gd name="T9" fmla="*/ 144 h 215"/>
                  <a:gd name="T10" fmla="*/ 12 w 21"/>
                  <a:gd name="T11" fmla="*/ 146 h 215"/>
                  <a:gd name="T12" fmla="*/ 10 w 21"/>
                  <a:gd name="T13" fmla="*/ 144 h 215"/>
                  <a:gd name="T14" fmla="*/ 10 w 21"/>
                  <a:gd name="T15" fmla="*/ 146 h 215"/>
                  <a:gd name="T16" fmla="*/ 12 w 21"/>
                  <a:gd name="T17" fmla="*/ 146 h 215"/>
                  <a:gd name="T18" fmla="*/ 13 w 21"/>
                  <a:gd name="T19" fmla="*/ 141 h 2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" h="215">
                    <a:moveTo>
                      <a:pt x="19" y="208"/>
                    </a:moveTo>
                    <a:lnTo>
                      <a:pt x="21" y="212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15" y="212"/>
                    </a:lnTo>
                    <a:lnTo>
                      <a:pt x="18" y="215"/>
                    </a:lnTo>
                    <a:lnTo>
                      <a:pt x="15" y="212"/>
                    </a:lnTo>
                    <a:lnTo>
                      <a:pt x="15" y="215"/>
                    </a:lnTo>
                    <a:lnTo>
                      <a:pt x="18" y="215"/>
                    </a:lnTo>
                    <a:lnTo>
                      <a:pt x="19" y="2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24" name="Freeform 238">
                <a:extLst>
                  <a:ext uri="{FF2B5EF4-FFF2-40B4-BE49-F238E27FC236}">
                    <a16:creationId xmlns:a16="http://schemas.microsoft.com/office/drawing/2014/main" id="{BF6CE7BE-364D-3A87-6308-A17813306C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6" y="1678"/>
                <a:ext cx="49" cy="12"/>
              </a:xfrm>
              <a:custGeom>
                <a:avLst/>
                <a:gdLst>
                  <a:gd name="T0" fmla="*/ 46 w 75"/>
                  <a:gd name="T1" fmla="*/ 11 h 18"/>
                  <a:gd name="T2" fmla="*/ 46 w 75"/>
                  <a:gd name="T3" fmla="*/ 8 h 18"/>
                  <a:gd name="T4" fmla="*/ 1 w 75"/>
                  <a:gd name="T5" fmla="*/ 0 h 18"/>
                  <a:gd name="T6" fmla="*/ 0 w 75"/>
                  <a:gd name="T7" fmla="*/ 5 h 18"/>
                  <a:gd name="T8" fmla="*/ 45 w 75"/>
                  <a:gd name="T9" fmla="*/ 12 h 18"/>
                  <a:gd name="T10" fmla="*/ 44 w 75"/>
                  <a:gd name="T11" fmla="*/ 9 h 18"/>
                  <a:gd name="T12" fmla="*/ 46 w 75"/>
                  <a:gd name="T13" fmla="*/ 11 h 18"/>
                  <a:gd name="T14" fmla="*/ 49 w 75"/>
                  <a:gd name="T15" fmla="*/ 8 h 18"/>
                  <a:gd name="T16" fmla="*/ 46 w 75"/>
                  <a:gd name="T17" fmla="*/ 8 h 18"/>
                  <a:gd name="T18" fmla="*/ 46 w 75"/>
                  <a:gd name="T19" fmla="*/ 11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5" h="18">
                    <a:moveTo>
                      <a:pt x="71" y="16"/>
                    </a:moveTo>
                    <a:lnTo>
                      <a:pt x="70" y="12"/>
                    </a:lnTo>
                    <a:lnTo>
                      <a:pt x="1" y="0"/>
                    </a:lnTo>
                    <a:lnTo>
                      <a:pt x="0" y="7"/>
                    </a:lnTo>
                    <a:lnTo>
                      <a:pt x="69" y="18"/>
                    </a:lnTo>
                    <a:lnTo>
                      <a:pt x="67" y="13"/>
                    </a:lnTo>
                    <a:lnTo>
                      <a:pt x="71" y="16"/>
                    </a:lnTo>
                    <a:lnTo>
                      <a:pt x="75" y="12"/>
                    </a:lnTo>
                    <a:lnTo>
                      <a:pt x="70" y="12"/>
                    </a:lnTo>
                    <a:lnTo>
                      <a:pt x="71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25" name="Freeform 239">
                <a:extLst>
                  <a:ext uri="{FF2B5EF4-FFF2-40B4-BE49-F238E27FC236}">
                    <a16:creationId xmlns:a16="http://schemas.microsoft.com/office/drawing/2014/main" id="{D20081F4-DD68-3001-C0AF-1DDCA10CBD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1" y="1686"/>
                <a:ext cx="32" cy="40"/>
              </a:xfrm>
              <a:custGeom>
                <a:avLst/>
                <a:gdLst>
                  <a:gd name="T0" fmla="*/ 5 w 48"/>
                  <a:gd name="T1" fmla="*/ 38 h 56"/>
                  <a:gd name="T2" fmla="*/ 4 w 48"/>
                  <a:gd name="T3" fmla="*/ 40 h 56"/>
                  <a:gd name="T4" fmla="*/ 32 w 48"/>
                  <a:gd name="T5" fmla="*/ 2 h 56"/>
                  <a:gd name="T6" fmla="*/ 29 w 48"/>
                  <a:gd name="T7" fmla="*/ 0 h 56"/>
                  <a:gd name="T8" fmla="*/ 1 w 48"/>
                  <a:gd name="T9" fmla="*/ 38 h 56"/>
                  <a:gd name="T10" fmla="*/ 1 w 48"/>
                  <a:gd name="T11" fmla="*/ 40 h 56"/>
                  <a:gd name="T12" fmla="*/ 1 w 48"/>
                  <a:gd name="T13" fmla="*/ 38 h 56"/>
                  <a:gd name="T14" fmla="*/ 0 w 48"/>
                  <a:gd name="T15" fmla="*/ 39 h 56"/>
                  <a:gd name="T16" fmla="*/ 1 w 48"/>
                  <a:gd name="T17" fmla="*/ 40 h 56"/>
                  <a:gd name="T18" fmla="*/ 5 w 48"/>
                  <a:gd name="T19" fmla="*/ 38 h 5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8" h="56">
                    <a:moveTo>
                      <a:pt x="7" y="53"/>
                    </a:moveTo>
                    <a:lnTo>
                      <a:pt x="6" y="56"/>
                    </a:lnTo>
                    <a:lnTo>
                      <a:pt x="48" y="3"/>
                    </a:lnTo>
                    <a:lnTo>
                      <a:pt x="44" y="0"/>
                    </a:lnTo>
                    <a:lnTo>
                      <a:pt x="1" y="53"/>
                    </a:lnTo>
                    <a:lnTo>
                      <a:pt x="1" y="56"/>
                    </a:lnTo>
                    <a:lnTo>
                      <a:pt x="1" y="53"/>
                    </a:lnTo>
                    <a:lnTo>
                      <a:pt x="0" y="54"/>
                    </a:lnTo>
                    <a:lnTo>
                      <a:pt x="1" y="56"/>
                    </a:lnTo>
                    <a:lnTo>
                      <a:pt x="7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26" name="Freeform 240">
                <a:extLst>
                  <a:ext uri="{FF2B5EF4-FFF2-40B4-BE49-F238E27FC236}">
                    <a16:creationId xmlns:a16="http://schemas.microsoft.com/office/drawing/2014/main" id="{6AA8E819-6901-E5D1-7356-EE7F6D1C26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1" y="1722"/>
                <a:ext cx="141" cy="224"/>
              </a:xfrm>
              <a:custGeom>
                <a:avLst/>
                <a:gdLst>
                  <a:gd name="T0" fmla="*/ 140 w 212"/>
                  <a:gd name="T1" fmla="*/ 223 h 332"/>
                  <a:gd name="T2" fmla="*/ 141 w 212"/>
                  <a:gd name="T3" fmla="*/ 221 h 332"/>
                  <a:gd name="T4" fmla="*/ 4 w 212"/>
                  <a:gd name="T5" fmla="*/ 0 h 332"/>
                  <a:gd name="T6" fmla="*/ 0 w 212"/>
                  <a:gd name="T7" fmla="*/ 2 h 332"/>
                  <a:gd name="T8" fmla="*/ 138 w 212"/>
                  <a:gd name="T9" fmla="*/ 224 h 332"/>
                  <a:gd name="T10" fmla="*/ 140 w 212"/>
                  <a:gd name="T11" fmla="*/ 223 h 3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12" h="332">
                    <a:moveTo>
                      <a:pt x="210" y="331"/>
                    </a:moveTo>
                    <a:lnTo>
                      <a:pt x="212" y="328"/>
                    </a:lnTo>
                    <a:lnTo>
                      <a:pt x="6" y="0"/>
                    </a:lnTo>
                    <a:lnTo>
                      <a:pt x="0" y="3"/>
                    </a:lnTo>
                    <a:lnTo>
                      <a:pt x="208" y="332"/>
                    </a:lnTo>
                    <a:lnTo>
                      <a:pt x="210" y="3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27" name="Freeform 241">
                <a:extLst>
                  <a:ext uri="{FF2B5EF4-FFF2-40B4-BE49-F238E27FC236}">
                    <a16:creationId xmlns:a16="http://schemas.microsoft.com/office/drawing/2014/main" id="{1DB311D4-B954-D05E-985F-174D70C163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7" y="1580"/>
                <a:ext cx="280" cy="667"/>
              </a:xfrm>
              <a:custGeom>
                <a:avLst/>
                <a:gdLst>
                  <a:gd name="T0" fmla="*/ 196 w 419"/>
                  <a:gd name="T1" fmla="*/ 7 h 991"/>
                  <a:gd name="T2" fmla="*/ 202 w 419"/>
                  <a:gd name="T3" fmla="*/ 27 h 991"/>
                  <a:gd name="T4" fmla="*/ 209 w 419"/>
                  <a:gd name="T5" fmla="*/ 57 h 991"/>
                  <a:gd name="T6" fmla="*/ 217 w 419"/>
                  <a:gd name="T7" fmla="*/ 94 h 991"/>
                  <a:gd name="T8" fmla="*/ 225 w 419"/>
                  <a:gd name="T9" fmla="*/ 135 h 991"/>
                  <a:gd name="T10" fmla="*/ 232 w 419"/>
                  <a:gd name="T11" fmla="*/ 177 h 991"/>
                  <a:gd name="T12" fmla="*/ 239 w 419"/>
                  <a:gd name="T13" fmla="*/ 218 h 991"/>
                  <a:gd name="T14" fmla="*/ 245 w 419"/>
                  <a:gd name="T15" fmla="*/ 255 h 991"/>
                  <a:gd name="T16" fmla="*/ 249 w 419"/>
                  <a:gd name="T17" fmla="*/ 285 h 991"/>
                  <a:gd name="T18" fmla="*/ 253 w 419"/>
                  <a:gd name="T19" fmla="*/ 305 h 991"/>
                  <a:gd name="T20" fmla="*/ 253 w 419"/>
                  <a:gd name="T21" fmla="*/ 312 h 991"/>
                  <a:gd name="T22" fmla="*/ 223 w 419"/>
                  <a:gd name="T23" fmla="*/ 627 h 991"/>
                  <a:gd name="T24" fmla="*/ 212 w 419"/>
                  <a:gd name="T25" fmla="*/ 633 h 991"/>
                  <a:gd name="T26" fmla="*/ 192 w 419"/>
                  <a:gd name="T27" fmla="*/ 646 h 991"/>
                  <a:gd name="T28" fmla="*/ 168 w 419"/>
                  <a:gd name="T29" fmla="*/ 658 h 991"/>
                  <a:gd name="T30" fmla="*/ 146 w 419"/>
                  <a:gd name="T31" fmla="*/ 666 h 991"/>
                  <a:gd name="T32" fmla="*/ 132 w 419"/>
                  <a:gd name="T33" fmla="*/ 665 h 991"/>
                  <a:gd name="T34" fmla="*/ 108 w 419"/>
                  <a:gd name="T35" fmla="*/ 638 h 991"/>
                  <a:gd name="T36" fmla="*/ 88 w 419"/>
                  <a:gd name="T37" fmla="*/ 601 h 991"/>
                  <a:gd name="T38" fmla="*/ 69 w 419"/>
                  <a:gd name="T39" fmla="*/ 558 h 991"/>
                  <a:gd name="T40" fmla="*/ 52 w 419"/>
                  <a:gd name="T41" fmla="*/ 511 h 991"/>
                  <a:gd name="T42" fmla="*/ 39 w 419"/>
                  <a:gd name="T43" fmla="*/ 461 h 991"/>
                  <a:gd name="T44" fmla="*/ 26 w 419"/>
                  <a:gd name="T45" fmla="*/ 414 h 991"/>
                  <a:gd name="T46" fmla="*/ 16 w 419"/>
                  <a:gd name="T47" fmla="*/ 371 h 991"/>
                  <a:gd name="T48" fmla="*/ 9 w 419"/>
                  <a:gd name="T49" fmla="*/ 333 h 991"/>
                  <a:gd name="T50" fmla="*/ 4 w 419"/>
                  <a:gd name="T51" fmla="*/ 305 h 991"/>
                  <a:gd name="T52" fmla="*/ 1 w 419"/>
                  <a:gd name="T53" fmla="*/ 287 h 991"/>
                  <a:gd name="T54" fmla="*/ 1 w 419"/>
                  <a:gd name="T55" fmla="*/ 285 h 991"/>
                  <a:gd name="T56" fmla="*/ 17 w 419"/>
                  <a:gd name="T57" fmla="*/ 279 h 991"/>
                  <a:gd name="T58" fmla="*/ 45 w 419"/>
                  <a:gd name="T59" fmla="*/ 269 h 991"/>
                  <a:gd name="T60" fmla="*/ 78 w 419"/>
                  <a:gd name="T61" fmla="*/ 255 h 991"/>
                  <a:gd name="T62" fmla="*/ 110 w 419"/>
                  <a:gd name="T63" fmla="*/ 238 h 991"/>
                  <a:gd name="T64" fmla="*/ 132 w 419"/>
                  <a:gd name="T65" fmla="*/ 220 h 991"/>
                  <a:gd name="T66" fmla="*/ 148 w 419"/>
                  <a:gd name="T67" fmla="*/ 247 h 991"/>
                  <a:gd name="T68" fmla="*/ 149 w 419"/>
                  <a:gd name="T69" fmla="*/ 236 h 991"/>
                  <a:gd name="T70" fmla="*/ 152 w 419"/>
                  <a:gd name="T71" fmla="*/ 215 h 991"/>
                  <a:gd name="T72" fmla="*/ 154 w 419"/>
                  <a:gd name="T73" fmla="*/ 187 h 991"/>
                  <a:gd name="T74" fmla="*/ 158 w 419"/>
                  <a:gd name="T75" fmla="*/ 154 h 991"/>
                  <a:gd name="T76" fmla="*/ 163 w 419"/>
                  <a:gd name="T77" fmla="*/ 118 h 991"/>
                  <a:gd name="T78" fmla="*/ 168 w 419"/>
                  <a:gd name="T79" fmla="*/ 83 h 991"/>
                  <a:gd name="T80" fmla="*/ 174 w 419"/>
                  <a:gd name="T81" fmla="*/ 50 h 991"/>
                  <a:gd name="T82" fmla="*/ 179 w 419"/>
                  <a:gd name="T83" fmla="*/ 24 h 991"/>
                  <a:gd name="T84" fmla="*/ 184 w 419"/>
                  <a:gd name="T85" fmla="*/ 6 h 991"/>
                  <a:gd name="T86" fmla="*/ 190 w 419"/>
                  <a:gd name="T87" fmla="*/ 0 h 99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419" h="991">
                    <a:moveTo>
                      <a:pt x="287" y="1"/>
                    </a:moveTo>
                    <a:lnTo>
                      <a:pt x="290" y="5"/>
                    </a:lnTo>
                    <a:lnTo>
                      <a:pt x="293" y="10"/>
                    </a:lnTo>
                    <a:lnTo>
                      <a:pt x="296" y="18"/>
                    </a:lnTo>
                    <a:lnTo>
                      <a:pt x="299" y="29"/>
                    </a:lnTo>
                    <a:lnTo>
                      <a:pt x="302" y="40"/>
                    </a:lnTo>
                    <a:lnTo>
                      <a:pt x="306" y="53"/>
                    </a:lnTo>
                    <a:lnTo>
                      <a:pt x="310" y="68"/>
                    </a:lnTo>
                    <a:lnTo>
                      <a:pt x="313" y="84"/>
                    </a:lnTo>
                    <a:lnTo>
                      <a:pt x="317" y="101"/>
                    </a:lnTo>
                    <a:lnTo>
                      <a:pt x="320" y="120"/>
                    </a:lnTo>
                    <a:lnTo>
                      <a:pt x="325" y="139"/>
                    </a:lnTo>
                    <a:lnTo>
                      <a:pt x="328" y="159"/>
                    </a:lnTo>
                    <a:lnTo>
                      <a:pt x="332" y="180"/>
                    </a:lnTo>
                    <a:lnTo>
                      <a:pt x="336" y="200"/>
                    </a:lnTo>
                    <a:lnTo>
                      <a:pt x="340" y="221"/>
                    </a:lnTo>
                    <a:lnTo>
                      <a:pt x="343" y="243"/>
                    </a:lnTo>
                    <a:lnTo>
                      <a:pt x="347" y="263"/>
                    </a:lnTo>
                    <a:lnTo>
                      <a:pt x="350" y="284"/>
                    </a:lnTo>
                    <a:lnTo>
                      <a:pt x="354" y="304"/>
                    </a:lnTo>
                    <a:lnTo>
                      <a:pt x="357" y="324"/>
                    </a:lnTo>
                    <a:lnTo>
                      <a:pt x="361" y="343"/>
                    </a:lnTo>
                    <a:lnTo>
                      <a:pt x="364" y="362"/>
                    </a:lnTo>
                    <a:lnTo>
                      <a:pt x="366" y="379"/>
                    </a:lnTo>
                    <a:lnTo>
                      <a:pt x="369" y="395"/>
                    </a:lnTo>
                    <a:lnTo>
                      <a:pt x="371" y="410"/>
                    </a:lnTo>
                    <a:lnTo>
                      <a:pt x="373" y="424"/>
                    </a:lnTo>
                    <a:lnTo>
                      <a:pt x="376" y="435"/>
                    </a:lnTo>
                    <a:lnTo>
                      <a:pt x="377" y="446"/>
                    </a:lnTo>
                    <a:lnTo>
                      <a:pt x="378" y="453"/>
                    </a:lnTo>
                    <a:lnTo>
                      <a:pt x="378" y="460"/>
                    </a:lnTo>
                    <a:lnTo>
                      <a:pt x="379" y="463"/>
                    </a:lnTo>
                    <a:lnTo>
                      <a:pt x="379" y="464"/>
                    </a:lnTo>
                    <a:lnTo>
                      <a:pt x="419" y="772"/>
                    </a:lnTo>
                    <a:lnTo>
                      <a:pt x="335" y="930"/>
                    </a:lnTo>
                    <a:lnTo>
                      <a:pt x="334" y="931"/>
                    </a:lnTo>
                    <a:lnTo>
                      <a:pt x="329" y="933"/>
                    </a:lnTo>
                    <a:lnTo>
                      <a:pt x="325" y="937"/>
                    </a:lnTo>
                    <a:lnTo>
                      <a:pt x="317" y="941"/>
                    </a:lnTo>
                    <a:lnTo>
                      <a:pt x="309" y="947"/>
                    </a:lnTo>
                    <a:lnTo>
                      <a:pt x="298" y="953"/>
                    </a:lnTo>
                    <a:lnTo>
                      <a:pt x="288" y="960"/>
                    </a:lnTo>
                    <a:lnTo>
                      <a:pt x="276" y="965"/>
                    </a:lnTo>
                    <a:lnTo>
                      <a:pt x="264" y="971"/>
                    </a:lnTo>
                    <a:lnTo>
                      <a:pt x="252" y="977"/>
                    </a:lnTo>
                    <a:lnTo>
                      <a:pt x="241" y="983"/>
                    </a:lnTo>
                    <a:lnTo>
                      <a:pt x="229" y="986"/>
                    </a:lnTo>
                    <a:lnTo>
                      <a:pt x="219" y="990"/>
                    </a:lnTo>
                    <a:lnTo>
                      <a:pt x="211" y="991"/>
                    </a:lnTo>
                    <a:lnTo>
                      <a:pt x="203" y="991"/>
                    </a:lnTo>
                    <a:lnTo>
                      <a:pt x="197" y="988"/>
                    </a:lnTo>
                    <a:lnTo>
                      <a:pt x="184" y="977"/>
                    </a:lnTo>
                    <a:lnTo>
                      <a:pt x="174" y="963"/>
                    </a:lnTo>
                    <a:lnTo>
                      <a:pt x="162" y="948"/>
                    </a:lnTo>
                    <a:lnTo>
                      <a:pt x="152" y="931"/>
                    </a:lnTo>
                    <a:lnTo>
                      <a:pt x="142" y="912"/>
                    </a:lnTo>
                    <a:lnTo>
                      <a:pt x="131" y="893"/>
                    </a:lnTo>
                    <a:lnTo>
                      <a:pt x="122" y="872"/>
                    </a:lnTo>
                    <a:lnTo>
                      <a:pt x="113" y="851"/>
                    </a:lnTo>
                    <a:lnTo>
                      <a:pt x="104" y="829"/>
                    </a:lnTo>
                    <a:lnTo>
                      <a:pt x="94" y="806"/>
                    </a:lnTo>
                    <a:lnTo>
                      <a:pt x="86" y="782"/>
                    </a:lnTo>
                    <a:lnTo>
                      <a:pt x="78" y="759"/>
                    </a:lnTo>
                    <a:lnTo>
                      <a:pt x="71" y="734"/>
                    </a:lnTo>
                    <a:lnTo>
                      <a:pt x="64" y="711"/>
                    </a:lnTo>
                    <a:lnTo>
                      <a:pt x="58" y="685"/>
                    </a:lnTo>
                    <a:lnTo>
                      <a:pt x="51" y="662"/>
                    </a:lnTo>
                    <a:lnTo>
                      <a:pt x="45" y="638"/>
                    </a:lnTo>
                    <a:lnTo>
                      <a:pt x="39" y="615"/>
                    </a:lnTo>
                    <a:lnTo>
                      <a:pt x="34" y="593"/>
                    </a:lnTo>
                    <a:lnTo>
                      <a:pt x="29" y="570"/>
                    </a:lnTo>
                    <a:lnTo>
                      <a:pt x="24" y="551"/>
                    </a:lnTo>
                    <a:lnTo>
                      <a:pt x="21" y="531"/>
                    </a:lnTo>
                    <a:lnTo>
                      <a:pt x="16" y="513"/>
                    </a:lnTo>
                    <a:lnTo>
                      <a:pt x="14" y="495"/>
                    </a:lnTo>
                    <a:lnTo>
                      <a:pt x="10" y="479"/>
                    </a:lnTo>
                    <a:lnTo>
                      <a:pt x="8" y="465"/>
                    </a:lnTo>
                    <a:lnTo>
                      <a:pt x="6" y="453"/>
                    </a:lnTo>
                    <a:lnTo>
                      <a:pt x="3" y="442"/>
                    </a:lnTo>
                    <a:lnTo>
                      <a:pt x="2" y="434"/>
                    </a:lnTo>
                    <a:lnTo>
                      <a:pt x="1" y="427"/>
                    </a:lnTo>
                    <a:lnTo>
                      <a:pt x="0" y="424"/>
                    </a:lnTo>
                    <a:lnTo>
                      <a:pt x="0" y="423"/>
                    </a:lnTo>
                    <a:lnTo>
                      <a:pt x="2" y="423"/>
                    </a:lnTo>
                    <a:lnTo>
                      <a:pt x="7" y="420"/>
                    </a:lnTo>
                    <a:lnTo>
                      <a:pt x="15" y="418"/>
                    </a:lnTo>
                    <a:lnTo>
                      <a:pt x="25" y="415"/>
                    </a:lnTo>
                    <a:lnTo>
                      <a:pt x="38" y="410"/>
                    </a:lnTo>
                    <a:lnTo>
                      <a:pt x="52" y="405"/>
                    </a:lnTo>
                    <a:lnTo>
                      <a:pt x="67" y="400"/>
                    </a:lnTo>
                    <a:lnTo>
                      <a:pt x="83" y="393"/>
                    </a:lnTo>
                    <a:lnTo>
                      <a:pt x="100" y="386"/>
                    </a:lnTo>
                    <a:lnTo>
                      <a:pt x="116" y="379"/>
                    </a:lnTo>
                    <a:lnTo>
                      <a:pt x="134" y="371"/>
                    </a:lnTo>
                    <a:lnTo>
                      <a:pt x="149" y="363"/>
                    </a:lnTo>
                    <a:lnTo>
                      <a:pt x="164" y="354"/>
                    </a:lnTo>
                    <a:lnTo>
                      <a:pt x="176" y="346"/>
                    </a:lnTo>
                    <a:lnTo>
                      <a:pt x="188" y="336"/>
                    </a:lnTo>
                    <a:lnTo>
                      <a:pt x="197" y="327"/>
                    </a:lnTo>
                    <a:lnTo>
                      <a:pt x="329" y="623"/>
                    </a:lnTo>
                    <a:lnTo>
                      <a:pt x="222" y="369"/>
                    </a:lnTo>
                    <a:lnTo>
                      <a:pt x="222" y="367"/>
                    </a:lnTo>
                    <a:lnTo>
                      <a:pt x="222" y="364"/>
                    </a:lnTo>
                    <a:lnTo>
                      <a:pt x="223" y="358"/>
                    </a:lnTo>
                    <a:lnTo>
                      <a:pt x="223" y="351"/>
                    </a:lnTo>
                    <a:lnTo>
                      <a:pt x="225" y="342"/>
                    </a:lnTo>
                    <a:lnTo>
                      <a:pt x="226" y="333"/>
                    </a:lnTo>
                    <a:lnTo>
                      <a:pt x="227" y="320"/>
                    </a:lnTo>
                    <a:lnTo>
                      <a:pt x="228" y="308"/>
                    </a:lnTo>
                    <a:lnTo>
                      <a:pt x="230" y="294"/>
                    </a:lnTo>
                    <a:lnTo>
                      <a:pt x="231" y="278"/>
                    </a:lnTo>
                    <a:lnTo>
                      <a:pt x="234" y="261"/>
                    </a:lnTo>
                    <a:lnTo>
                      <a:pt x="235" y="245"/>
                    </a:lnTo>
                    <a:lnTo>
                      <a:pt x="237" y="229"/>
                    </a:lnTo>
                    <a:lnTo>
                      <a:pt x="240" y="211"/>
                    </a:lnTo>
                    <a:lnTo>
                      <a:pt x="242" y="193"/>
                    </a:lnTo>
                    <a:lnTo>
                      <a:pt x="244" y="175"/>
                    </a:lnTo>
                    <a:lnTo>
                      <a:pt x="246" y="158"/>
                    </a:lnTo>
                    <a:lnTo>
                      <a:pt x="249" y="140"/>
                    </a:lnTo>
                    <a:lnTo>
                      <a:pt x="252" y="123"/>
                    </a:lnTo>
                    <a:lnTo>
                      <a:pt x="255" y="106"/>
                    </a:lnTo>
                    <a:lnTo>
                      <a:pt x="257" y="91"/>
                    </a:lnTo>
                    <a:lnTo>
                      <a:pt x="260" y="75"/>
                    </a:lnTo>
                    <a:lnTo>
                      <a:pt x="263" y="61"/>
                    </a:lnTo>
                    <a:lnTo>
                      <a:pt x="265" y="47"/>
                    </a:lnTo>
                    <a:lnTo>
                      <a:pt x="268" y="36"/>
                    </a:lnTo>
                    <a:lnTo>
                      <a:pt x="271" y="25"/>
                    </a:lnTo>
                    <a:lnTo>
                      <a:pt x="274" y="17"/>
                    </a:lnTo>
                    <a:lnTo>
                      <a:pt x="276" y="9"/>
                    </a:lnTo>
                    <a:lnTo>
                      <a:pt x="279" y="5"/>
                    </a:lnTo>
                    <a:lnTo>
                      <a:pt x="282" y="1"/>
                    </a:lnTo>
                    <a:lnTo>
                      <a:pt x="284" y="0"/>
                    </a:lnTo>
                    <a:lnTo>
                      <a:pt x="287" y="1"/>
                    </a:lnTo>
                    <a:close/>
                  </a:path>
                </a:pathLst>
              </a:custGeom>
              <a:solidFill>
                <a:srgbClr val="024CA8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28" name="Freeform 242">
                <a:extLst>
                  <a:ext uri="{FF2B5EF4-FFF2-40B4-BE49-F238E27FC236}">
                    <a16:creationId xmlns:a16="http://schemas.microsoft.com/office/drawing/2014/main" id="{7FD2476F-D2FB-B0C4-A0B2-B2959B6313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6" y="1578"/>
                <a:ext cx="68" cy="316"/>
              </a:xfrm>
              <a:custGeom>
                <a:avLst/>
                <a:gdLst>
                  <a:gd name="T0" fmla="*/ 68 w 103"/>
                  <a:gd name="T1" fmla="*/ 315 h 469"/>
                  <a:gd name="T2" fmla="*/ 67 w 103"/>
                  <a:gd name="T3" fmla="*/ 311 h 469"/>
                  <a:gd name="T4" fmla="*/ 65 w 103"/>
                  <a:gd name="T5" fmla="*/ 303 h 469"/>
                  <a:gd name="T6" fmla="*/ 64 w 103"/>
                  <a:gd name="T7" fmla="*/ 288 h 469"/>
                  <a:gd name="T8" fmla="*/ 61 w 103"/>
                  <a:gd name="T9" fmla="*/ 269 h 469"/>
                  <a:gd name="T10" fmla="*/ 57 w 103"/>
                  <a:gd name="T11" fmla="*/ 246 h 469"/>
                  <a:gd name="T12" fmla="*/ 53 w 103"/>
                  <a:gd name="T13" fmla="*/ 221 h 469"/>
                  <a:gd name="T14" fmla="*/ 49 w 103"/>
                  <a:gd name="T15" fmla="*/ 193 h 469"/>
                  <a:gd name="T16" fmla="*/ 44 w 103"/>
                  <a:gd name="T17" fmla="*/ 166 h 469"/>
                  <a:gd name="T18" fmla="*/ 39 w 103"/>
                  <a:gd name="T19" fmla="*/ 137 h 469"/>
                  <a:gd name="T20" fmla="*/ 34 w 103"/>
                  <a:gd name="T21" fmla="*/ 109 h 469"/>
                  <a:gd name="T22" fmla="*/ 29 w 103"/>
                  <a:gd name="T23" fmla="*/ 83 h 469"/>
                  <a:gd name="T24" fmla="*/ 24 w 103"/>
                  <a:gd name="T25" fmla="*/ 59 h 469"/>
                  <a:gd name="T26" fmla="*/ 19 w 103"/>
                  <a:gd name="T27" fmla="*/ 38 h 469"/>
                  <a:gd name="T28" fmla="*/ 15 w 103"/>
                  <a:gd name="T29" fmla="*/ 20 h 469"/>
                  <a:gd name="T30" fmla="*/ 10 w 103"/>
                  <a:gd name="T31" fmla="*/ 8 h 469"/>
                  <a:gd name="T32" fmla="*/ 5 w 103"/>
                  <a:gd name="T33" fmla="*/ 0 h 469"/>
                  <a:gd name="T34" fmla="*/ 1 w 103"/>
                  <a:gd name="T35" fmla="*/ 8 h 469"/>
                  <a:gd name="T36" fmla="*/ 5 w 103"/>
                  <a:gd name="T37" fmla="*/ 17 h 469"/>
                  <a:gd name="T38" fmla="*/ 9 w 103"/>
                  <a:gd name="T39" fmla="*/ 30 h 469"/>
                  <a:gd name="T40" fmla="*/ 13 w 103"/>
                  <a:gd name="T41" fmla="*/ 49 h 469"/>
                  <a:gd name="T42" fmla="*/ 18 w 103"/>
                  <a:gd name="T43" fmla="*/ 71 h 469"/>
                  <a:gd name="T44" fmla="*/ 23 w 103"/>
                  <a:gd name="T45" fmla="*/ 97 h 469"/>
                  <a:gd name="T46" fmla="*/ 28 w 103"/>
                  <a:gd name="T47" fmla="*/ 125 h 469"/>
                  <a:gd name="T48" fmla="*/ 33 w 103"/>
                  <a:gd name="T49" fmla="*/ 152 h 469"/>
                  <a:gd name="T50" fmla="*/ 38 w 103"/>
                  <a:gd name="T51" fmla="*/ 181 h 469"/>
                  <a:gd name="T52" fmla="*/ 43 w 103"/>
                  <a:gd name="T53" fmla="*/ 208 h 469"/>
                  <a:gd name="T54" fmla="*/ 47 w 103"/>
                  <a:gd name="T55" fmla="*/ 234 h 469"/>
                  <a:gd name="T56" fmla="*/ 50 w 103"/>
                  <a:gd name="T57" fmla="*/ 259 h 469"/>
                  <a:gd name="T58" fmla="*/ 53 w 103"/>
                  <a:gd name="T59" fmla="*/ 280 h 469"/>
                  <a:gd name="T60" fmla="*/ 57 w 103"/>
                  <a:gd name="T61" fmla="*/ 297 h 469"/>
                  <a:gd name="T62" fmla="*/ 58 w 103"/>
                  <a:gd name="T63" fmla="*/ 309 h 469"/>
                  <a:gd name="T64" fmla="*/ 59 w 103"/>
                  <a:gd name="T65" fmla="*/ 315 h 469"/>
                  <a:gd name="T66" fmla="*/ 59 w 103"/>
                  <a:gd name="T67" fmla="*/ 316 h 469"/>
                  <a:gd name="T68" fmla="*/ 68 w 103"/>
                  <a:gd name="T69" fmla="*/ 315 h 46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03" h="469">
                    <a:moveTo>
                      <a:pt x="103" y="467"/>
                    </a:moveTo>
                    <a:lnTo>
                      <a:pt x="103" y="467"/>
                    </a:lnTo>
                    <a:lnTo>
                      <a:pt x="103" y="466"/>
                    </a:lnTo>
                    <a:lnTo>
                      <a:pt x="102" y="461"/>
                    </a:lnTo>
                    <a:lnTo>
                      <a:pt x="101" y="457"/>
                    </a:lnTo>
                    <a:lnTo>
                      <a:pt x="99" y="449"/>
                    </a:lnTo>
                    <a:lnTo>
                      <a:pt x="98" y="438"/>
                    </a:lnTo>
                    <a:lnTo>
                      <a:pt x="97" y="427"/>
                    </a:lnTo>
                    <a:lnTo>
                      <a:pt x="95" y="413"/>
                    </a:lnTo>
                    <a:lnTo>
                      <a:pt x="93" y="399"/>
                    </a:lnTo>
                    <a:lnTo>
                      <a:pt x="90" y="382"/>
                    </a:lnTo>
                    <a:lnTo>
                      <a:pt x="87" y="365"/>
                    </a:lnTo>
                    <a:lnTo>
                      <a:pt x="83" y="346"/>
                    </a:lnTo>
                    <a:lnTo>
                      <a:pt x="81" y="328"/>
                    </a:lnTo>
                    <a:lnTo>
                      <a:pt x="78" y="307"/>
                    </a:lnTo>
                    <a:lnTo>
                      <a:pt x="74" y="287"/>
                    </a:lnTo>
                    <a:lnTo>
                      <a:pt x="71" y="265"/>
                    </a:lnTo>
                    <a:lnTo>
                      <a:pt x="67" y="246"/>
                    </a:lnTo>
                    <a:lnTo>
                      <a:pt x="63" y="224"/>
                    </a:lnTo>
                    <a:lnTo>
                      <a:pt x="59" y="203"/>
                    </a:lnTo>
                    <a:lnTo>
                      <a:pt x="56" y="182"/>
                    </a:lnTo>
                    <a:lnTo>
                      <a:pt x="52" y="162"/>
                    </a:lnTo>
                    <a:lnTo>
                      <a:pt x="48" y="141"/>
                    </a:lnTo>
                    <a:lnTo>
                      <a:pt x="44" y="123"/>
                    </a:lnTo>
                    <a:lnTo>
                      <a:pt x="41" y="104"/>
                    </a:lnTo>
                    <a:lnTo>
                      <a:pt x="37" y="87"/>
                    </a:lnTo>
                    <a:lnTo>
                      <a:pt x="33" y="71"/>
                    </a:lnTo>
                    <a:lnTo>
                      <a:pt x="29" y="56"/>
                    </a:lnTo>
                    <a:lnTo>
                      <a:pt x="26" y="42"/>
                    </a:lnTo>
                    <a:lnTo>
                      <a:pt x="22" y="30"/>
                    </a:lnTo>
                    <a:lnTo>
                      <a:pt x="19" y="20"/>
                    </a:lnTo>
                    <a:lnTo>
                      <a:pt x="15" y="12"/>
                    </a:lnTo>
                    <a:lnTo>
                      <a:pt x="12" y="5"/>
                    </a:lnTo>
                    <a:lnTo>
                      <a:pt x="8" y="0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4" y="17"/>
                    </a:lnTo>
                    <a:lnTo>
                      <a:pt x="7" y="25"/>
                    </a:lnTo>
                    <a:lnTo>
                      <a:pt x="10" y="34"/>
                    </a:lnTo>
                    <a:lnTo>
                      <a:pt x="13" y="45"/>
                    </a:lnTo>
                    <a:lnTo>
                      <a:pt x="16" y="59"/>
                    </a:lnTo>
                    <a:lnTo>
                      <a:pt x="20" y="73"/>
                    </a:lnTo>
                    <a:lnTo>
                      <a:pt x="23" y="89"/>
                    </a:lnTo>
                    <a:lnTo>
                      <a:pt x="28" y="106"/>
                    </a:lnTo>
                    <a:lnTo>
                      <a:pt x="31" y="125"/>
                    </a:lnTo>
                    <a:lnTo>
                      <a:pt x="35" y="144"/>
                    </a:lnTo>
                    <a:lnTo>
                      <a:pt x="40" y="164"/>
                    </a:lnTo>
                    <a:lnTo>
                      <a:pt x="43" y="185"/>
                    </a:lnTo>
                    <a:lnTo>
                      <a:pt x="46" y="206"/>
                    </a:lnTo>
                    <a:lnTo>
                      <a:pt x="50" y="226"/>
                    </a:lnTo>
                    <a:lnTo>
                      <a:pt x="54" y="247"/>
                    </a:lnTo>
                    <a:lnTo>
                      <a:pt x="58" y="268"/>
                    </a:lnTo>
                    <a:lnTo>
                      <a:pt x="61" y="288"/>
                    </a:lnTo>
                    <a:lnTo>
                      <a:pt x="65" y="309"/>
                    </a:lnTo>
                    <a:lnTo>
                      <a:pt x="68" y="329"/>
                    </a:lnTo>
                    <a:lnTo>
                      <a:pt x="71" y="348"/>
                    </a:lnTo>
                    <a:lnTo>
                      <a:pt x="74" y="367"/>
                    </a:lnTo>
                    <a:lnTo>
                      <a:pt x="76" y="384"/>
                    </a:lnTo>
                    <a:lnTo>
                      <a:pt x="79" y="400"/>
                    </a:lnTo>
                    <a:lnTo>
                      <a:pt x="81" y="415"/>
                    </a:lnTo>
                    <a:lnTo>
                      <a:pt x="83" y="429"/>
                    </a:lnTo>
                    <a:lnTo>
                      <a:pt x="86" y="441"/>
                    </a:lnTo>
                    <a:lnTo>
                      <a:pt x="87" y="450"/>
                    </a:lnTo>
                    <a:lnTo>
                      <a:pt x="88" y="458"/>
                    </a:lnTo>
                    <a:lnTo>
                      <a:pt x="89" y="465"/>
                    </a:lnTo>
                    <a:lnTo>
                      <a:pt x="90" y="468"/>
                    </a:lnTo>
                    <a:lnTo>
                      <a:pt x="90" y="469"/>
                    </a:lnTo>
                    <a:lnTo>
                      <a:pt x="103" y="4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29" name="Freeform 243">
                <a:extLst>
                  <a:ext uri="{FF2B5EF4-FFF2-40B4-BE49-F238E27FC236}">
                    <a16:creationId xmlns:a16="http://schemas.microsoft.com/office/drawing/2014/main" id="{709D98DE-682C-7B77-DBEA-EDD4869E40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7" y="1892"/>
                <a:ext cx="36" cy="211"/>
              </a:xfrm>
              <a:custGeom>
                <a:avLst/>
                <a:gdLst>
                  <a:gd name="T0" fmla="*/ 35 w 53"/>
                  <a:gd name="T1" fmla="*/ 211 h 312"/>
                  <a:gd name="T2" fmla="*/ 36 w 53"/>
                  <a:gd name="T3" fmla="*/ 208 h 312"/>
                  <a:gd name="T4" fmla="*/ 9 w 53"/>
                  <a:gd name="T5" fmla="*/ 0 h 312"/>
                  <a:gd name="T6" fmla="*/ 0 w 53"/>
                  <a:gd name="T7" fmla="*/ 1 h 312"/>
                  <a:gd name="T8" fmla="*/ 28 w 53"/>
                  <a:gd name="T9" fmla="*/ 210 h 312"/>
                  <a:gd name="T10" fmla="*/ 29 w 53"/>
                  <a:gd name="T11" fmla="*/ 206 h 312"/>
                  <a:gd name="T12" fmla="*/ 35 w 53"/>
                  <a:gd name="T13" fmla="*/ 211 h 312"/>
                  <a:gd name="T14" fmla="*/ 36 w 53"/>
                  <a:gd name="T15" fmla="*/ 210 h 312"/>
                  <a:gd name="T16" fmla="*/ 36 w 53"/>
                  <a:gd name="T17" fmla="*/ 208 h 312"/>
                  <a:gd name="T18" fmla="*/ 35 w 53"/>
                  <a:gd name="T19" fmla="*/ 211 h 3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3" h="312">
                    <a:moveTo>
                      <a:pt x="52" y="312"/>
                    </a:moveTo>
                    <a:lnTo>
                      <a:pt x="53" y="308"/>
                    </a:lnTo>
                    <a:lnTo>
                      <a:pt x="13" y="0"/>
                    </a:lnTo>
                    <a:lnTo>
                      <a:pt x="0" y="2"/>
                    </a:lnTo>
                    <a:lnTo>
                      <a:pt x="41" y="310"/>
                    </a:lnTo>
                    <a:lnTo>
                      <a:pt x="42" y="305"/>
                    </a:lnTo>
                    <a:lnTo>
                      <a:pt x="52" y="312"/>
                    </a:lnTo>
                    <a:lnTo>
                      <a:pt x="53" y="310"/>
                    </a:lnTo>
                    <a:lnTo>
                      <a:pt x="53" y="308"/>
                    </a:lnTo>
                    <a:lnTo>
                      <a:pt x="52" y="3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30" name="Freeform 244">
                <a:extLst>
                  <a:ext uri="{FF2B5EF4-FFF2-40B4-BE49-F238E27FC236}">
                    <a16:creationId xmlns:a16="http://schemas.microsoft.com/office/drawing/2014/main" id="{B633D6E7-87E8-15E1-6AF0-D0C92DCEAA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" y="2098"/>
                <a:ext cx="65" cy="112"/>
              </a:xfrm>
              <a:custGeom>
                <a:avLst/>
                <a:gdLst>
                  <a:gd name="T0" fmla="*/ 7 w 96"/>
                  <a:gd name="T1" fmla="*/ 112 h 167"/>
                  <a:gd name="T2" fmla="*/ 8 w 96"/>
                  <a:gd name="T3" fmla="*/ 111 h 167"/>
                  <a:gd name="T4" fmla="*/ 65 w 96"/>
                  <a:gd name="T5" fmla="*/ 5 h 167"/>
                  <a:gd name="T6" fmla="*/ 58 w 96"/>
                  <a:gd name="T7" fmla="*/ 0 h 167"/>
                  <a:gd name="T8" fmla="*/ 0 w 96"/>
                  <a:gd name="T9" fmla="*/ 107 h 167"/>
                  <a:gd name="T10" fmla="*/ 2 w 96"/>
                  <a:gd name="T11" fmla="*/ 105 h 167"/>
                  <a:gd name="T12" fmla="*/ 7 w 96"/>
                  <a:gd name="T13" fmla="*/ 112 h 167"/>
                  <a:gd name="T14" fmla="*/ 7 w 96"/>
                  <a:gd name="T15" fmla="*/ 111 h 167"/>
                  <a:gd name="T16" fmla="*/ 8 w 96"/>
                  <a:gd name="T17" fmla="*/ 111 h 167"/>
                  <a:gd name="T18" fmla="*/ 7 w 96"/>
                  <a:gd name="T19" fmla="*/ 112 h 16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6" h="167">
                    <a:moveTo>
                      <a:pt x="10" y="167"/>
                    </a:moveTo>
                    <a:lnTo>
                      <a:pt x="12" y="165"/>
                    </a:lnTo>
                    <a:lnTo>
                      <a:pt x="96" y="7"/>
                    </a:lnTo>
                    <a:lnTo>
                      <a:pt x="86" y="0"/>
                    </a:lnTo>
                    <a:lnTo>
                      <a:pt x="0" y="159"/>
                    </a:lnTo>
                    <a:lnTo>
                      <a:pt x="3" y="157"/>
                    </a:lnTo>
                    <a:lnTo>
                      <a:pt x="10" y="167"/>
                    </a:lnTo>
                    <a:lnTo>
                      <a:pt x="11" y="166"/>
                    </a:lnTo>
                    <a:lnTo>
                      <a:pt x="12" y="165"/>
                    </a:lnTo>
                    <a:lnTo>
                      <a:pt x="10" y="1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31" name="Freeform 245">
                <a:extLst>
                  <a:ext uri="{FF2B5EF4-FFF2-40B4-BE49-F238E27FC236}">
                    <a16:creationId xmlns:a16="http://schemas.microsoft.com/office/drawing/2014/main" id="{ABE4406B-179A-03D9-F40F-2980AC71FA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6" y="2204"/>
                <a:ext cx="98" cy="48"/>
              </a:xfrm>
              <a:custGeom>
                <a:avLst/>
                <a:gdLst>
                  <a:gd name="T0" fmla="*/ 0 w 147"/>
                  <a:gd name="T1" fmla="*/ 45 h 73"/>
                  <a:gd name="T2" fmla="*/ 1 w 147"/>
                  <a:gd name="T3" fmla="*/ 45 h 73"/>
                  <a:gd name="T4" fmla="*/ 7 w 147"/>
                  <a:gd name="T5" fmla="*/ 47 h 73"/>
                  <a:gd name="T6" fmla="*/ 13 w 147"/>
                  <a:gd name="T7" fmla="*/ 48 h 73"/>
                  <a:gd name="T8" fmla="*/ 19 w 147"/>
                  <a:gd name="T9" fmla="*/ 46 h 73"/>
                  <a:gd name="T10" fmla="*/ 26 w 147"/>
                  <a:gd name="T11" fmla="*/ 44 h 73"/>
                  <a:gd name="T12" fmla="*/ 34 w 147"/>
                  <a:gd name="T13" fmla="*/ 41 h 73"/>
                  <a:gd name="T14" fmla="*/ 42 w 147"/>
                  <a:gd name="T15" fmla="*/ 38 h 73"/>
                  <a:gd name="T16" fmla="*/ 50 w 147"/>
                  <a:gd name="T17" fmla="*/ 35 h 73"/>
                  <a:gd name="T18" fmla="*/ 58 w 147"/>
                  <a:gd name="T19" fmla="*/ 30 h 73"/>
                  <a:gd name="T20" fmla="*/ 65 w 147"/>
                  <a:gd name="T21" fmla="*/ 26 h 73"/>
                  <a:gd name="T22" fmla="*/ 73 w 147"/>
                  <a:gd name="T23" fmla="*/ 22 h 73"/>
                  <a:gd name="T24" fmla="*/ 79 w 147"/>
                  <a:gd name="T25" fmla="*/ 18 h 73"/>
                  <a:gd name="T26" fmla="*/ 85 w 147"/>
                  <a:gd name="T27" fmla="*/ 14 h 73"/>
                  <a:gd name="T28" fmla="*/ 91 w 147"/>
                  <a:gd name="T29" fmla="*/ 11 h 73"/>
                  <a:gd name="T30" fmla="*/ 95 w 147"/>
                  <a:gd name="T31" fmla="*/ 9 h 73"/>
                  <a:gd name="T32" fmla="*/ 96 w 147"/>
                  <a:gd name="T33" fmla="*/ 8 h 73"/>
                  <a:gd name="T34" fmla="*/ 98 w 147"/>
                  <a:gd name="T35" fmla="*/ 7 h 73"/>
                  <a:gd name="T36" fmla="*/ 93 w 147"/>
                  <a:gd name="T37" fmla="*/ 0 h 73"/>
                  <a:gd name="T38" fmla="*/ 93 w 147"/>
                  <a:gd name="T39" fmla="*/ 0 h 73"/>
                  <a:gd name="T40" fmla="*/ 89 w 147"/>
                  <a:gd name="T41" fmla="*/ 1 h 73"/>
                  <a:gd name="T42" fmla="*/ 85 w 147"/>
                  <a:gd name="T43" fmla="*/ 5 h 73"/>
                  <a:gd name="T44" fmla="*/ 81 w 147"/>
                  <a:gd name="T45" fmla="*/ 8 h 73"/>
                  <a:gd name="T46" fmla="*/ 75 w 147"/>
                  <a:gd name="T47" fmla="*/ 11 h 73"/>
                  <a:gd name="T48" fmla="*/ 69 w 147"/>
                  <a:gd name="T49" fmla="*/ 14 h 73"/>
                  <a:gd name="T50" fmla="*/ 61 w 147"/>
                  <a:gd name="T51" fmla="*/ 19 h 73"/>
                  <a:gd name="T52" fmla="*/ 54 w 147"/>
                  <a:gd name="T53" fmla="*/ 23 h 73"/>
                  <a:gd name="T54" fmla="*/ 46 w 147"/>
                  <a:gd name="T55" fmla="*/ 26 h 73"/>
                  <a:gd name="T56" fmla="*/ 38 w 147"/>
                  <a:gd name="T57" fmla="*/ 30 h 73"/>
                  <a:gd name="T58" fmla="*/ 31 w 147"/>
                  <a:gd name="T59" fmla="*/ 34 h 73"/>
                  <a:gd name="T60" fmla="*/ 24 w 147"/>
                  <a:gd name="T61" fmla="*/ 36 h 73"/>
                  <a:gd name="T62" fmla="*/ 17 w 147"/>
                  <a:gd name="T63" fmla="*/ 38 h 73"/>
                  <a:gd name="T64" fmla="*/ 12 w 147"/>
                  <a:gd name="T65" fmla="*/ 39 h 73"/>
                  <a:gd name="T66" fmla="*/ 8 w 147"/>
                  <a:gd name="T67" fmla="*/ 39 h 73"/>
                  <a:gd name="T68" fmla="*/ 5 w 147"/>
                  <a:gd name="T69" fmla="*/ 38 h 73"/>
                  <a:gd name="T70" fmla="*/ 5 w 147"/>
                  <a:gd name="T71" fmla="*/ 39 h 73"/>
                  <a:gd name="T72" fmla="*/ 0 w 147"/>
                  <a:gd name="T73" fmla="*/ 45 h 73"/>
                  <a:gd name="T74" fmla="*/ 1 w 147"/>
                  <a:gd name="T75" fmla="*/ 45 h 73"/>
                  <a:gd name="T76" fmla="*/ 1 w 147"/>
                  <a:gd name="T77" fmla="*/ 45 h 73"/>
                  <a:gd name="T78" fmla="*/ 0 w 147"/>
                  <a:gd name="T79" fmla="*/ 45 h 7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47" h="73">
                    <a:moveTo>
                      <a:pt x="0" y="68"/>
                    </a:moveTo>
                    <a:lnTo>
                      <a:pt x="1" y="69"/>
                    </a:lnTo>
                    <a:lnTo>
                      <a:pt x="10" y="71"/>
                    </a:lnTo>
                    <a:lnTo>
                      <a:pt x="19" y="73"/>
                    </a:lnTo>
                    <a:lnTo>
                      <a:pt x="29" y="70"/>
                    </a:lnTo>
                    <a:lnTo>
                      <a:pt x="39" y="67"/>
                    </a:lnTo>
                    <a:lnTo>
                      <a:pt x="51" y="63"/>
                    </a:lnTo>
                    <a:lnTo>
                      <a:pt x="63" y="58"/>
                    </a:lnTo>
                    <a:lnTo>
                      <a:pt x="75" y="53"/>
                    </a:lnTo>
                    <a:lnTo>
                      <a:pt x="87" y="46"/>
                    </a:lnTo>
                    <a:lnTo>
                      <a:pt x="98" y="39"/>
                    </a:lnTo>
                    <a:lnTo>
                      <a:pt x="110" y="33"/>
                    </a:lnTo>
                    <a:lnTo>
                      <a:pt x="119" y="28"/>
                    </a:lnTo>
                    <a:lnTo>
                      <a:pt x="128" y="22"/>
                    </a:lnTo>
                    <a:lnTo>
                      <a:pt x="136" y="17"/>
                    </a:lnTo>
                    <a:lnTo>
                      <a:pt x="142" y="14"/>
                    </a:lnTo>
                    <a:lnTo>
                      <a:pt x="144" y="12"/>
                    </a:lnTo>
                    <a:lnTo>
                      <a:pt x="147" y="10"/>
                    </a:lnTo>
                    <a:lnTo>
                      <a:pt x="140" y="0"/>
                    </a:lnTo>
                    <a:lnTo>
                      <a:pt x="139" y="0"/>
                    </a:lnTo>
                    <a:lnTo>
                      <a:pt x="134" y="2"/>
                    </a:lnTo>
                    <a:lnTo>
                      <a:pt x="128" y="7"/>
                    </a:lnTo>
                    <a:lnTo>
                      <a:pt x="121" y="12"/>
                    </a:lnTo>
                    <a:lnTo>
                      <a:pt x="113" y="16"/>
                    </a:lnTo>
                    <a:lnTo>
                      <a:pt x="103" y="22"/>
                    </a:lnTo>
                    <a:lnTo>
                      <a:pt x="92" y="29"/>
                    </a:lnTo>
                    <a:lnTo>
                      <a:pt x="81" y="35"/>
                    </a:lnTo>
                    <a:lnTo>
                      <a:pt x="69" y="40"/>
                    </a:lnTo>
                    <a:lnTo>
                      <a:pt x="57" y="46"/>
                    </a:lnTo>
                    <a:lnTo>
                      <a:pt x="46" y="51"/>
                    </a:lnTo>
                    <a:lnTo>
                      <a:pt x="36" y="55"/>
                    </a:lnTo>
                    <a:lnTo>
                      <a:pt x="26" y="58"/>
                    </a:lnTo>
                    <a:lnTo>
                      <a:pt x="18" y="60"/>
                    </a:lnTo>
                    <a:lnTo>
                      <a:pt x="12" y="59"/>
                    </a:lnTo>
                    <a:lnTo>
                      <a:pt x="8" y="58"/>
                    </a:lnTo>
                    <a:lnTo>
                      <a:pt x="8" y="59"/>
                    </a:lnTo>
                    <a:lnTo>
                      <a:pt x="0" y="68"/>
                    </a:lnTo>
                    <a:lnTo>
                      <a:pt x="1" y="69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32" name="Freeform 246">
                <a:extLst>
                  <a:ext uri="{FF2B5EF4-FFF2-40B4-BE49-F238E27FC236}">
                    <a16:creationId xmlns:a16="http://schemas.microsoft.com/office/drawing/2014/main" id="{87565450-D274-3FD0-ADBB-C883277B12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3" y="1860"/>
                <a:ext cx="139" cy="389"/>
              </a:xfrm>
              <a:custGeom>
                <a:avLst/>
                <a:gdLst>
                  <a:gd name="T0" fmla="*/ 1 w 207"/>
                  <a:gd name="T1" fmla="*/ 5 h 576"/>
                  <a:gd name="T2" fmla="*/ 1 w 207"/>
                  <a:gd name="T3" fmla="*/ 9 h 576"/>
                  <a:gd name="T4" fmla="*/ 3 w 207"/>
                  <a:gd name="T5" fmla="*/ 18 h 576"/>
                  <a:gd name="T6" fmla="*/ 5 w 207"/>
                  <a:gd name="T7" fmla="*/ 33 h 576"/>
                  <a:gd name="T8" fmla="*/ 9 w 207"/>
                  <a:gd name="T9" fmla="*/ 53 h 576"/>
                  <a:gd name="T10" fmla="*/ 14 w 207"/>
                  <a:gd name="T11" fmla="*/ 78 h 576"/>
                  <a:gd name="T12" fmla="*/ 20 w 207"/>
                  <a:gd name="T13" fmla="*/ 105 h 576"/>
                  <a:gd name="T14" fmla="*/ 26 w 207"/>
                  <a:gd name="T15" fmla="*/ 134 h 576"/>
                  <a:gd name="T16" fmla="*/ 35 w 207"/>
                  <a:gd name="T17" fmla="*/ 166 h 576"/>
                  <a:gd name="T18" fmla="*/ 44 w 207"/>
                  <a:gd name="T19" fmla="*/ 199 h 576"/>
                  <a:gd name="T20" fmla="*/ 53 w 207"/>
                  <a:gd name="T21" fmla="*/ 232 h 576"/>
                  <a:gd name="T22" fmla="*/ 64 w 207"/>
                  <a:gd name="T23" fmla="*/ 265 h 576"/>
                  <a:gd name="T24" fmla="*/ 76 w 207"/>
                  <a:gd name="T25" fmla="*/ 295 h 576"/>
                  <a:gd name="T26" fmla="*/ 89 w 207"/>
                  <a:gd name="T27" fmla="*/ 323 h 576"/>
                  <a:gd name="T28" fmla="*/ 103 w 207"/>
                  <a:gd name="T29" fmla="*/ 349 h 576"/>
                  <a:gd name="T30" fmla="*/ 118 w 207"/>
                  <a:gd name="T31" fmla="*/ 371 h 576"/>
                  <a:gd name="T32" fmla="*/ 134 w 207"/>
                  <a:gd name="T33" fmla="*/ 389 h 576"/>
                  <a:gd name="T34" fmla="*/ 132 w 207"/>
                  <a:gd name="T35" fmla="*/ 375 h 576"/>
                  <a:gd name="T36" fmla="*/ 118 w 207"/>
                  <a:gd name="T37" fmla="*/ 355 h 576"/>
                  <a:gd name="T38" fmla="*/ 103 w 207"/>
                  <a:gd name="T39" fmla="*/ 332 h 576"/>
                  <a:gd name="T40" fmla="*/ 91 w 207"/>
                  <a:gd name="T41" fmla="*/ 306 h 576"/>
                  <a:gd name="T42" fmla="*/ 78 w 207"/>
                  <a:gd name="T43" fmla="*/ 277 h 576"/>
                  <a:gd name="T44" fmla="*/ 66 w 207"/>
                  <a:gd name="T45" fmla="*/ 246 h 576"/>
                  <a:gd name="T46" fmla="*/ 56 w 207"/>
                  <a:gd name="T47" fmla="*/ 213 h 576"/>
                  <a:gd name="T48" fmla="*/ 47 w 207"/>
                  <a:gd name="T49" fmla="*/ 180 h 576"/>
                  <a:gd name="T50" fmla="*/ 39 w 207"/>
                  <a:gd name="T51" fmla="*/ 149 h 576"/>
                  <a:gd name="T52" fmla="*/ 32 w 207"/>
                  <a:gd name="T53" fmla="*/ 118 h 576"/>
                  <a:gd name="T54" fmla="*/ 26 w 207"/>
                  <a:gd name="T55" fmla="*/ 89 h 576"/>
                  <a:gd name="T56" fmla="*/ 20 w 207"/>
                  <a:gd name="T57" fmla="*/ 63 h 576"/>
                  <a:gd name="T58" fmla="*/ 15 w 207"/>
                  <a:gd name="T59" fmla="*/ 41 h 576"/>
                  <a:gd name="T60" fmla="*/ 12 w 207"/>
                  <a:gd name="T61" fmla="*/ 24 h 576"/>
                  <a:gd name="T62" fmla="*/ 11 w 207"/>
                  <a:gd name="T63" fmla="*/ 11 h 576"/>
                  <a:gd name="T64" fmla="*/ 9 w 207"/>
                  <a:gd name="T65" fmla="*/ 4 h 576"/>
                  <a:gd name="T66" fmla="*/ 6 w 207"/>
                  <a:gd name="T67" fmla="*/ 7 h 576"/>
                  <a:gd name="T68" fmla="*/ 0 w 207"/>
                  <a:gd name="T69" fmla="*/ 1 h 576"/>
                  <a:gd name="T70" fmla="*/ 4 w 207"/>
                  <a:gd name="T71" fmla="*/ 0 h 57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07" h="576">
                    <a:moveTo>
                      <a:pt x="6" y="0"/>
                    </a:moveTo>
                    <a:lnTo>
                      <a:pt x="1" y="7"/>
                    </a:lnTo>
                    <a:lnTo>
                      <a:pt x="1" y="8"/>
                    </a:lnTo>
                    <a:lnTo>
                      <a:pt x="2" y="13"/>
                    </a:lnTo>
                    <a:lnTo>
                      <a:pt x="2" y="17"/>
                    </a:lnTo>
                    <a:lnTo>
                      <a:pt x="5" y="26"/>
                    </a:lnTo>
                    <a:lnTo>
                      <a:pt x="6" y="37"/>
                    </a:lnTo>
                    <a:lnTo>
                      <a:pt x="8" y="49"/>
                    </a:lnTo>
                    <a:lnTo>
                      <a:pt x="10" y="63"/>
                    </a:lnTo>
                    <a:lnTo>
                      <a:pt x="14" y="79"/>
                    </a:lnTo>
                    <a:lnTo>
                      <a:pt x="17" y="97"/>
                    </a:lnTo>
                    <a:lnTo>
                      <a:pt x="21" y="115"/>
                    </a:lnTo>
                    <a:lnTo>
                      <a:pt x="25" y="135"/>
                    </a:lnTo>
                    <a:lnTo>
                      <a:pt x="30" y="155"/>
                    </a:lnTo>
                    <a:lnTo>
                      <a:pt x="35" y="177"/>
                    </a:lnTo>
                    <a:lnTo>
                      <a:pt x="39" y="199"/>
                    </a:lnTo>
                    <a:lnTo>
                      <a:pt x="45" y="222"/>
                    </a:lnTo>
                    <a:lnTo>
                      <a:pt x="52" y="246"/>
                    </a:lnTo>
                    <a:lnTo>
                      <a:pt x="58" y="271"/>
                    </a:lnTo>
                    <a:lnTo>
                      <a:pt x="65" y="295"/>
                    </a:lnTo>
                    <a:lnTo>
                      <a:pt x="73" y="319"/>
                    </a:lnTo>
                    <a:lnTo>
                      <a:pt x="79" y="343"/>
                    </a:lnTo>
                    <a:lnTo>
                      <a:pt x="88" y="367"/>
                    </a:lnTo>
                    <a:lnTo>
                      <a:pt x="96" y="392"/>
                    </a:lnTo>
                    <a:lnTo>
                      <a:pt x="105" y="415"/>
                    </a:lnTo>
                    <a:lnTo>
                      <a:pt x="113" y="437"/>
                    </a:lnTo>
                    <a:lnTo>
                      <a:pt x="122" y="458"/>
                    </a:lnTo>
                    <a:lnTo>
                      <a:pt x="132" y="479"/>
                    </a:lnTo>
                    <a:lnTo>
                      <a:pt x="143" y="499"/>
                    </a:lnTo>
                    <a:lnTo>
                      <a:pt x="153" y="517"/>
                    </a:lnTo>
                    <a:lnTo>
                      <a:pt x="165" y="534"/>
                    </a:lnTo>
                    <a:lnTo>
                      <a:pt x="175" y="549"/>
                    </a:lnTo>
                    <a:lnTo>
                      <a:pt x="187" y="563"/>
                    </a:lnTo>
                    <a:lnTo>
                      <a:pt x="199" y="576"/>
                    </a:lnTo>
                    <a:lnTo>
                      <a:pt x="207" y="567"/>
                    </a:lnTo>
                    <a:lnTo>
                      <a:pt x="196" y="555"/>
                    </a:lnTo>
                    <a:lnTo>
                      <a:pt x="185" y="543"/>
                    </a:lnTo>
                    <a:lnTo>
                      <a:pt x="175" y="526"/>
                    </a:lnTo>
                    <a:lnTo>
                      <a:pt x="164" y="510"/>
                    </a:lnTo>
                    <a:lnTo>
                      <a:pt x="154" y="492"/>
                    </a:lnTo>
                    <a:lnTo>
                      <a:pt x="144" y="473"/>
                    </a:lnTo>
                    <a:lnTo>
                      <a:pt x="135" y="453"/>
                    </a:lnTo>
                    <a:lnTo>
                      <a:pt x="126" y="432"/>
                    </a:lnTo>
                    <a:lnTo>
                      <a:pt x="116" y="410"/>
                    </a:lnTo>
                    <a:lnTo>
                      <a:pt x="108" y="387"/>
                    </a:lnTo>
                    <a:lnTo>
                      <a:pt x="99" y="364"/>
                    </a:lnTo>
                    <a:lnTo>
                      <a:pt x="92" y="340"/>
                    </a:lnTo>
                    <a:lnTo>
                      <a:pt x="84" y="316"/>
                    </a:lnTo>
                    <a:lnTo>
                      <a:pt x="77" y="291"/>
                    </a:lnTo>
                    <a:lnTo>
                      <a:pt x="70" y="267"/>
                    </a:lnTo>
                    <a:lnTo>
                      <a:pt x="65" y="243"/>
                    </a:lnTo>
                    <a:lnTo>
                      <a:pt x="58" y="220"/>
                    </a:lnTo>
                    <a:lnTo>
                      <a:pt x="53" y="197"/>
                    </a:lnTo>
                    <a:lnTo>
                      <a:pt x="47" y="174"/>
                    </a:lnTo>
                    <a:lnTo>
                      <a:pt x="43" y="152"/>
                    </a:lnTo>
                    <a:lnTo>
                      <a:pt x="38" y="132"/>
                    </a:lnTo>
                    <a:lnTo>
                      <a:pt x="33" y="112"/>
                    </a:lnTo>
                    <a:lnTo>
                      <a:pt x="30" y="93"/>
                    </a:lnTo>
                    <a:lnTo>
                      <a:pt x="26" y="77"/>
                    </a:lnTo>
                    <a:lnTo>
                      <a:pt x="23" y="61"/>
                    </a:lnTo>
                    <a:lnTo>
                      <a:pt x="21" y="47"/>
                    </a:lnTo>
                    <a:lnTo>
                      <a:pt x="18" y="35"/>
                    </a:lnTo>
                    <a:lnTo>
                      <a:pt x="17" y="24"/>
                    </a:lnTo>
                    <a:lnTo>
                      <a:pt x="16" y="16"/>
                    </a:lnTo>
                    <a:lnTo>
                      <a:pt x="15" y="9"/>
                    </a:lnTo>
                    <a:lnTo>
                      <a:pt x="14" y="6"/>
                    </a:lnTo>
                    <a:lnTo>
                      <a:pt x="14" y="5"/>
                    </a:lnTo>
                    <a:lnTo>
                      <a:pt x="9" y="11"/>
                    </a:lnTo>
                    <a:lnTo>
                      <a:pt x="6" y="0"/>
                    </a:lnTo>
                    <a:lnTo>
                      <a:pt x="0" y="1"/>
                    </a:lnTo>
                    <a:lnTo>
                      <a:pt x="1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33" name="Freeform 247">
                <a:extLst>
                  <a:ext uri="{FF2B5EF4-FFF2-40B4-BE49-F238E27FC236}">
                    <a16:creationId xmlns:a16="http://schemas.microsoft.com/office/drawing/2014/main" id="{B80AE800-8FBD-68B7-B5E1-A27AD86FC1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7" y="1793"/>
                <a:ext cx="136" cy="75"/>
              </a:xfrm>
              <a:custGeom>
                <a:avLst/>
                <a:gdLst>
                  <a:gd name="T0" fmla="*/ 136 w 204"/>
                  <a:gd name="T1" fmla="*/ 6 h 112"/>
                  <a:gd name="T2" fmla="*/ 128 w 204"/>
                  <a:gd name="T3" fmla="*/ 5 h 112"/>
                  <a:gd name="T4" fmla="*/ 123 w 204"/>
                  <a:gd name="T5" fmla="*/ 11 h 112"/>
                  <a:gd name="T6" fmla="*/ 116 w 204"/>
                  <a:gd name="T7" fmla="*/ 16 h 112"/>
                  <a:gd name="T8" fmla="*/ 107 w 204"/>
                  <a:gd name="T9" fmla="*/ 22 h 112"/>
                  <a:gd name="T10" fmla="*/ 97 w 204"/>
                  <a:gd name="T11" fmla="*/ 27 h 112"/>
                  <a:gd name="T12" fmla="*/ 87 w 204"/>
                  <a:gd name="T13" fmla="*/ 33 h 112"/>
                  <a:gd name="T14" fmla="*/ 77 w 204"/>
                  <a:gd name="T15" fmla="*/ 38 h 112"/>
                  <a:gd name="T16" fmla="*/ 65 w 204"/>
                  <a:gd name="T17" fmla="*/ 43 h 112"/>
                  <a:gd name="T18" fmla="*/ 55 w 204"/>
                  <a:gd name="T19" fmla="*/ 48 h 112"/>
                  <a:gd name="T20" fmla="*/ 43 w 204"/>
                  <a:gd name="T21" fmla="*/ 52 h 112"/>
                  <a:gd name="T22" fmla="*/ 33 w 204"/>
                  <a:gd name="T23" fmla="*/ 56 h 112"/>
                  <a:gd name="T24" fmla="*/ 25 w 204"/>
                  <a:gd name="T25" fmla="*/ 59 h 112"/>
                  <a:gd name="T26" fmla="*/ 16 w 204"/>
                  <a:gd name="T27" fmla="*/ 62 h 112"/>
                  <a:gd name="T28" fmla="*/ 10 w 204"/>
                  <a:gd name="T29" fmla="*/ 64 h 112"/>
                  <a:gd name="T30" fmla="*/ 5 w 204"/>
                  <a:gd name="T31" fmla="*/ 66 h 112"/>
                  <a:gd name="T32" fmla="*/ 1 w 204"/>
                  <a:gd name="T33" fmla="*/ 67 h 112"/>
                  <a:gd name="T34" fmla="*/ 0 w 204"/>
                  <a:gd name="T35" fmla="*/ 68 h 112"/>
                  <a:gd name="T36" fmla="*/ 2 w 204"/>
                  <a:gd name="T37" fmla="*/ 75 h 112"/>
                  <a:gd name="T38" fmla="*/ 4 w 204"/>
                  <a:gd name="T39" fmla="*/ 75 h 112"/>
                  <a:gd name="T40" fmla="*/ 7 w 204"/>
                  <a:gd name="T41" fmla="*/ 74 h 112"/>
                  <a:gd name="T42" fmla="*/ 12 w 204"/>
                  <a:gd name="T43" fmla="*/ 72 h 112"/>
                  <a:gd name="T44" fmla="*/ 19 w 204"/>
                  <a:gd name="T45" fmla="*/ 70 h 112"/>
                  <a:gd name="T46" fmla="*/ 27 w 204"/>
                  <a:gd name="T47" fmla="*/ 67 h 112"/>
                  <a:gd name="T48" fmla="*/ 37 w 204"/>
                  <a:gd name="T49" fmla="*/ 64 h 112"/>
                  <a:gd name="T50" fmla="*/ 47 w 204"/>
                  <a:gd name="T51" fmla="*/ 60 h 112"/>
                  <a:gd name="T52" fmla="*/ 57 w 204"/>
                  <a:gd name="T53" fmla="*/ 56 h 112"/>
                  <a:gd name="T54" fmla="*/ 69 w 204"/>
                  <a:gd name="T55" fmla="*/ 52 h 112"/>
                  <a:gd name="T56" fmla="*/ 81 w 204"/>
                  <a:gd name="T57" fmla="*/ 46 h 112"/>
                  <a:gd name="T58" fmla="*/ 91 w 204"/>
                  <a:gd name="T59" fmla="*/ 41 h 112"/>
                  <a:gd name="T60" fmla="*/ 102 w 204"/>
                  <a:gd name="T61" fmla="*/ 35 h 112"/>
                  <a:gd name="T62" fmla="*/ 112 w 204"/>
                  <a:gd name="T63" fmla="*/ 29 h 112"/>
                  <a:gd name="T64" fmla="*/ 121 w 204"/>
                  <a:gd name="T65" fmla="*/ 23 h 112"/>
                  <a:gd name="T66" fmla="*/ 129 w 204"/>
                  <a:gd name="T67" fmla="*/ 17 h 112"/>
                  <a:gd name="T68" fmla="*/ 135 w 204"/>
                  <a:gd name="T69" fmla="*/ 11 h 112"/>
                  <a:gd name="T70" fmla="*/ 128 w 204"/>
                  <a:gd name="T71" fmla="*/ 10 h 112"/>
                  <a:gd name="T72" fmla="*/ 136 w 204"/>
                  <a:gd name="T73" fmla="*/ 6 h 112"/>
                  <a:gd name="T74" fmla="*/ 133 w 204"/>
                  <a:gd name="T75" fmla="*/ 0 h 112"/>
                  <a:gd name="T76" fmla="*/ 128 w 204"/>
                  <a:gd name="T77" fmla="*/ 5 h 112"/>
                  <a:gd name="T78" fmla="*/ 136 w 204"/>
                  <a:gd name="T79" fmla="*/ 6 h 11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04" h="112">
                    <a:moveTo>
                      <a:pt x="204" y="9"/>
                    </a:moveTo>
                    <a:lnTo>
                      <a:pt x="192" y="8"/>
                    </a:lnTo>
                    <a:lnTo>
                      <a:pt x="185" y="16"/>
                    </a:lnTo>
                    <a:lnTo>
                      <a:pt x="174" y="24"/>
                    </a:lnTo>
                    <a:lnTo>
                      <a:pt x="161" y="33"/>
                    </a:lnTo>
                    <a:lnTo>
                      <a:pt x="146" y="41"/>
                    </a:lnTo>
                    <a:lnTo>
                      <a:pt x="131" y="49"/>
                    </a:lnTo>
                    <a:lnTo>
                      <a:pt x="115" y="57"/>
                    </a:lnTo>
                    <a:lnTo>
                      <a:pt x="98" y="64"/>
                    </a:lnTo>
                    <a:lnTo>
                      <a:pt x="82" y="71"/>
                    </a:lnTo>
                    <a:lnTo>
                      <a:pt x="65" y="78"/>
                    </a:lnTo>
                    <a:lnTo>
                      <a:pt x="50" y="84"/>
                    </a:lnTo>
                    <a:lnTo>
                      <a:pt x="37" y="88"/>
                    </a:lnTo>
                    <a:lnTo>
                      <a:pt x="24" y="93"/>
                    </a:lnTo>
                    <a:lnTo>
                      <a:pt x="15" y="96"/>
                    </a:lnTo>
                    <a:lnTo>
                      <a:pt x="7" y="99"/>
                    </a:lnTo>
                    <a:lnTo>
                      <a:pt x="1" y="100"/>
                    </a:lnTo>
                    <a:lnTo>
                      <a:pt x="0" y="101"/>
                    </a:lnTo>
                    <a:lnTo>
                      <a:pt x="3" y="112"/>
                    </a:lnTo>
                    <a:lnTo>
                      <a:pt x="6" y="112"/>
                    </a:lnTo>
                    <a:lnTo>
                      <a:pt x="10" y="110"/>
                    </a:lnTo>
                    <a:lnTo>
                      <a:pt x="18" y="108"/>
                    </a:lnTo>
                    <a:lnTo>
                      <a:pt x="29" y="104"/>
                    </a:lnTo>
                    <a:lnTo>
                      <a:pt x="41" y="100"/>
                    </a:lnTo>
                    <a:lnTo>
                      <a:pt x="55" y="95"/>
                    </a:lnTo>
                    <a:lnTo>
                      <a:pt x="70" y="89"/>
                    </a:lnTo>
                    <a:lnTo>
                      <a:pt x="86" y="84"/>
                    </a:lnTo>
                    <a:lnTo>
                      <a:pt x="103" y="77"/>
                    </a:lnTo>
                    <a:lnTo>
                      <a:pt x="121" y="69"/>
                    </a:lnTo>
                    <a:lnTo>
                      <a:pt x="137" y="61"/>
                    </a:lnTo>
                    <a:lnTo>
                      <a:pt x="153" y="53"/>
                    </a:lnTo>
                    <a:lnTo>
                      <a:pt x="168" y="43"/>
                    </a:lnTo>
                    <a:lnTo>
                      <a:pt x="181" y="34"/>
                    </a:lnTo>
                    <a:lnTo>
                      <a:pt x="193" y="25"/>
                    </a:lnTo>
                    <a:lnTo>
                      <a:pt x="203" y="16"/>
                    </a:lnTo>
                    <a:lnTo>
                      <a:pt x="192" y="15"/>
                    </a:lnTo>
                    <a:lnTo>
                      <a:pt x="204" y="9"/>
                    </a:lnTo>
                    <a:lnTo>
                      <a:pt x="199" y="0"/>
                    </a:lnTo>
                    <a:lnTo>
                      <a:pt x="192" y="8"/>
                    </a:lnTo>
                    <a:lnTo>
                      <a:pt x="204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34" name="Freeform 248">
                <a:extLst>
                  <a:ext uri="{FF2B5EF4-FFF2-40B4-BE49-F238E27FC236}">
                    <a16:creationId xmlns:a16="http://schemas.microsoft.com/office/drawing/2014/main" id="{45C80937-10EB-D219-30C0-1F7BBD1655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5" y="1799"/>
                <a:ext cx="98" cy="213"/>
              </a:xfrm>
              <a:custGeom>
                <a:avLst/>
                <a:gdLst>
                  <a:gd name="T0" fmla="*/ 90 w 145"/>
                  <a:gd name="T1" fmla="*/ 204 h 314"/>
                  <a:gd name="T2" fmla="*/ 97 w 145"/>
                  <a:gd name="T3" fmla="*/ 200 h 314"/>
                  <a:gd name="T4" fmla="*/ 8 w 145"/>
                  <a:gd name="T5" fmla="*/ 0 h 314"/>
                  <a:gd name="T6" fmla="*/ 0 w 145"/>
                  <a:gd name="T7" fmla="*/ 4 h 314"/>
                  <a:gd name="T8" fmla="*/ 90 w 145"/>
                  <a:gd name="T9" fmla="*/ 204 h 314"/>
                  <a:gd name="T10" fmla="*/ 97 w 145"/>
                  <a:gd name="T11" fmla="*/ 201 h 314"/>
                  <a:gd name="T12" fmla="*/ 90 w 145"/>
                  <a:gd name="T13" fmla="*/ 204 h 314"/>
                  <a:gd name="T14" fmla="*/ 98 w 145"/>
                  <a:gd name="T15" fmla="*/ 213 h 314"/>
                  <a:gd name="T16" fmla="*/ 97 w 145"/>
                  <a:gd name="T17" fmla="*/ 201 h 314"/>
                  <a:gd name="T18" fmla="*/ 90 w 145"/>
                  <a:gd name="T19" fmla="*/ 204 h 31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45" h="314">
                    <a:moveTo>
                      <a:pt x="133" y="300"/>
                    </a:moveTo>
                    <a:lnTo>
                      <a:pt x="144" y="295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133" y="300"/>
                    </a:lnTo>
                    <a:lnTo>
                      <a:pt x="144" y="296"/>
                    </a:lnTo>
                    <a:lnTo>
                      <a:pt x="133" y="300"/>
                    </a:lnTo>
                    <a:lnTo>
                      <a:pt x="145" y="314"/>
                    </a:lnTo>
                    <a:lnTo>
                      <a:pt x="144" y="296"/>
                    </a:lnTo>
                    <a:lnTo>
                      <a:pt x="133" y="3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35" name="Freeform 249">
                <a:extLst>
                  <a:ext uri="{FF2B5EF4-FFF2-40B4-BE49-F238E27FC236}">
                    <a16:creationId xmlns:a16="http://schemas.microsoft.com/office/drawing/2014/main" id="{22108154-C99B-8265-4F50-BBFEAB902A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2" y="1826"/>
                <a:ext cx="79" cy="176"/>
              </a:xfrm>
              <a:custGeom>
                <a:avLst/>
                <a:gdLst>
                  <a:gd name="T0" fmla="*/ 0 w 120"/>
                  <a:gd name="T1" fmla="*/ 1 h 259"/>
                  <a:gd name="T2" fmla="*/ 1 w 120"/>
                  <a:gd name="T3" fmla="*/ 3 h 259"/>
                  <a:gd name="T4" fmla="*/ 72 w 120"/>
                  <a:gd name="T5" fmla="*/ 176 h 259"/>
                  <a:gd name="T6" fmla="*/ 79 w 120"/>
                  <a:gd name="T7" fmla="*/ 173 h 259"/>
                  <a:gd name="T8" fmla="*/ 9 w 120"/>
                  <a:gd name="T9" fmla="*/ 0 h 259"/>
                  <a:gd name="T10" fmla="*/ 9 w 120"/>
                  <a:gd name="T11" fmla="*/ 2 h 259"/>
                  <a:gd name="T12" fmla="*/ 0 w 120"/>
                  <a:gd name="T13" fmla="*/ 1 h 259"/>
                  <a:gd name="T14" fmla="*/ 0 w 120"/>
                  <a:gd name="T15" fmla="*/ 3 h 259"/>
                  <a:gd name="T16" fmla="*/ 1 w 120"/>
                  <a:gd name="T17" fmla="*/ 3 h 259"/>
                  <a:gd name="T18" fmla="*/ 0 w 120"/>
                  <a:gd name="T19" fmla="*/ 1 h 25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20" h="259">
                    <a:moveTo>
                      <a:pt x="0" y="1"/>
                    </a:moveTo>
                    <a:lnTo>
                      <a:pt x="2" y="5"/>
                    </a:lnTo>
                    <a:lnTo>
                      <a:pt x="109" y="259"/>
                    </a:lnTo>
                    <a:lnTo>
                      <a:pt x="120" y="255"/>
                    </a:lnTo>
                    <a:lnTo>
                      <a:pt x="13" y="0"/>
                    </a:lnTo>
                    <a:lnTo>
                      <a:pt x="13" y="3"/>
                    </a:lnTo>
                    <a:lnTo>
                      <a:pt x="0" y="1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36" name="Freeform 250">
                <a:extLst>
                  <a:ext uri="{FF2B5EF4-FFF2-40B4-BE49-F238E27FC236}">
                    <a16:creationId xmlns:a16="http://schemas.microsoft.com/office/drawing/2014/main" id="{6D2BF1F1-902E-F8A4-0A8D-A3F8C509EE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2" y="1576"/>
                <a:ext cx="50" cy="252"/>
              </a:xfrm>
              <a:custGeom>
                <a:avLst/>
                <a:gdLst>
                  <a:gd name="T0" fmla="*/ 50 w 76"/>
                  <a:gd name="T1" fmla="*/ 2 h 376"/>
                  <a:gd name="T2" fmla="*/ 41 w 76"/>
                  <a:gd name="T3" fmla="*/ 2 h 376"/>
                  <a:gd name="T4" fmla="*/ 37 w 76"/>
                  <a:gd name="T5" fmla="*/ 9 h 376"/>
                  <a:gd name="T6" fmla="*/ 33 w 76"/>
                  <a:gd name="T7" fmla="*/ 21 h 376"/>
                  <a:gd name="T8" fmla="*/ 29 w 76"/>
                  <a:gd name="T9" fmla="*/ 36 h 376"/>
                  <a:gd name="T10" fmla="*/ 25 w 76"/>
                  <a:gd name="T11" fmla="*/ 54 h 376"/>
                  <a:gd name="T12" fmla="*/ 22 w 76"/>
                  <a:gd name="T13" fmla="*/ 75 h 376"/>
                  <a:gd name="T14" fmla="*/ 18 w 76"/>
                  <a:gd name="T15" fmla="*/ 98 h 376"/>
                  <a:gd name="T16" fmla="*/ 14 w 76"/>
                  <a:gd name="T17" fmla="*/ 121 h 376"/>
                  <a:gd name="T18" fmla="*/ 12 w 76"/>
                  <a:gd name="T19" fmla="*/ 146 h 376"/>
                  <a:gd name="T20" fmla="*/ 9 w 76"/>
                  <a:gd name="T21" fmla="*/ 169 h 376"/>
                  <a:gd name="T22" fmla="*/ 7 w 76"/>
                  <a:gd name="T23" fmla="*/ 191 h 376"/>
                  <a:gd name="T24" fmla="*/ 5 w 76"/>
                  <a:gd name="T25" fmla="*/ 211 h 376"/>
                  <a:gd name="T26" fmla="*/ 3 w 76"/>
                  <a:gd name="T27" fmla="*/ 227 h 376"/>
                  <a:gd name="T28" fmla="*/ 2 w 76"/>
                  <a:gd name="T29" fmla="*/ 239 h 376"/>
                  <a:gd name="T30" fmla="*/ 1 w 76"/>
                  <a:gd name="T31" fmla="*/ 248 h 376"/>
                  <a:gd name="T32" fmla="*/ 0 w 76"/>
                  <a:gd name="T33" fmla="*/ 251 h 376"/>
                  <a:gd name="T34" fmla="*/ 9 w 76"/>
                  <a:gd name="T35" fmla="*/ 251 h 376"/>
                  <a:gd name="T36" fmla="*/ 9 w 76"/>
                  <a:gd name="T37" fmla="*/ 245 h 376"/>
                  <a:gd name="T38" fmla="*/ 11 w 76"/>
                  <a:gd name="T39" fmla="*/ 235 h 376"/>
                  <a:gd name="T40" fmla="*/ 13 w 76"/>
                  <a:gd name="T41" fmla="*/ 220 h 376"/>
                  <a:gd name="T42" fmla="*/ 14 w 76"/>
                  <a:gd name="T43" fmla="*/ 202 h 376"/>
                  <a:gd name="T44" fmla="*/ 16 w 76"/>
                  <a:gd name="T45" fmla="*/ 181 h 376"/>
                  <a:gd name="T46" fmla="*/ 19 w 76"/>
                  <a:gd name="T47" fmla="*/ 158 h 376"/>
                  <a:gd name="T48" fmla="*/ 22 w 76"/>
                  <a:gd name="T49" fmla="*/ 135 h 376"/>
                  <a:gd name="T50" fmla="*/ 25 w 76"/>
                  <a:gd name="T51" fmla="*/ 111 h 376"/>
                  <a:gd name="T52" fmla="*/ 28 w 76"/>
                  <a:gd name="T53" fmla="*/ 87 h 376"/>
                  <a:gd name="T54" fmla="*/ 32 w 76"/>
                  <a:gd name="T55" fmla="*/ 66 h 376"/>
                  <a:gd name="T56" fmla="*/ 36 w 76"/>
                  <a:gd name="T57" fmla="*/ 46 h 376"/>
                  <a:gd name="T58" fmla="*/ 39 w 76"/>
                  <a:gd name="T59" fmla="*/ 30 h 376"/>
                  <a:gd name="T60" fmla="*/ 43 w 76"/>
                  <a:gd name="T61" fmla="*/ 18 h 376"/>
                  <a:gd name="T62" fmla="*/ 45 w 76"/>
                  <a:gd name="T63" fmla="*/ 10 h 376"/>
                  <a:gd name="T64" fmla="*/ 45 w 76"/>
                  <a:gd name="T65" fmla="*/ 9 h 376"/>
                  <a:gd name="T66" fmla="*/ 45 w 76"/>
                  <a:gd name="T67" fmla="*/ 9 h 37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76" h="376">
                    <a:moveTo>
                      <a:pt x="76" y="3"/>
                    </a:moveTo>
                    <a:lnTo>
                      <a:pt x="76" y="3"/>
                    </a:lnTo>
                    <a:lnTo>
                      <a:pt x="69" y="0"/>
                    </a:lnTo>
                    <a:lnTo>
                      <a:pt x="63" y="3"/>
                    </a:lnTo>
                    <a:lnTo>
                      <a:pt x="59" y="8"/>
                    </a:lnTo>
                    <a:lnTo>
                      <a:pt x="56" y="14"/>
                    </a:lnTo>
                    <a:lnTo>
                      <a:pt x="52" y="22"/>
                    </a:lnTo>
                    <a:lnTo>
                      <a:pt x="50" y="31"/>
                    </a:lnTo>
                    <a:lnTo>
                      <a:pt x="46" y="41"/>
                    </a:lnTo>
                    <a:lnTo>
                      <a:pt x="44" y="53"/>
                    </a:lnTo>
                    <a:lnTo>
                      <a:pt x="41" y="67"/>
                    </a:lnTo>
                    <a:lnTo>
                      <a:pt x="38" y="81"/>
                    </a:lnTo>
                    <a:lnTo>
                      <a:pt x="36" y="97"/>
                    </a:lnTo>
                    <a:lnTo>
                      <a:pt x="33" y="112"/>
                    </a:lnTo>
                    <a:lnTo>
                      <a:pt x="30" y="129"/>
                    </a:lnTo>
                    <a:lnTo>
                      <a:pt x="28" y="146"/>
                    </a:lnTo>
                    <a:lnTo>
                      <a:pt x="26" y="164"/>
                    </a:lnTo>
                    <a:lnTo>
                      <a:pt x="22" y="181"/>
                    </a:lnTo>
                    <a:lnTo>
                      <a:pt x="20" y="199"/>
                    </a:lnTo>
                    <a:lnTo>
                      <a:pt x="18" y="218"/>
                    </a:lnTo>
                    <a:lnTo>
                      <a:pt x="16" y="235"/>
                    </a:lnTo>
                    <a:lnTo>
                      <a:pt x="14" y="252"/>
                    </a:lnTo>
                    <a:lnTo>
                      <a:pt x="12" y="268"/>
                    </a:lnTo>
                    <a:lnTo>
                      <a:pt x="11" y="285"/>
                    </a:lnTo>
                    <a:lnTo>
                      <a:pt x="8" y="300"/>
                    </a:lnTo>
                    <a:lnTo>
                      <a:pt x="7" y="315"/>
                    </a:lnTo>
                    <a:lnTo>
                      <a:pt x="6" y="326"/>
                    </a:lnTo>
                    <a:lnTo>
                      <a:pt x="4" y="339"/>
                    </a:lnTo>
                    <a:lnTo>
                      <a:pt x="4" y="349"/>
                    </a:lnTo>
                    <a:lnTo>
                      <a:pt x="3" y="357"/>
                    </a:lnTo>
                    <a:lnTo>
                      <a:pt x="2" y="365"/>
                    </a:lnTo>
                    <a:lnTo>
                      <a:pt x="2" y="370"/>
                    </a:lnTo>
                    <a:lnTo>
                      <a:pt x="0" y="374"/>
                    </a:lnTo>
                    <a:lnTo>
                      <a:pt x="13" y="376"/>
                    </a:lnTo>
                    <a:lnTo>
                      <a:pt x="13" y="374"/>
                    </a:lnTo>
                    <a:lnTo>
                      <a:pt x="14" y="371"/>
                    </a:lnTo>
                    <a:lnTo>
                      <a:pt x="14" y="366"/>
                    </a:lnTo>
                    <a:lnTo>
                      <a:pt x="15" y="359"/>
                    </a:lnTo>
                    <a:lnTo>
                      <a:pt x="16" y="350"/>
                    </a:lnTo>
                    <a:lnTo>
                      <a:pt x="18" y="340"/>
                    </a:lnTo>
                    <a:lnTo>
                      <a:pt x="19" y="328"/>
                    </a:lnTo>
                    <a:lnTo>
                      <a:pt x="20" y="315"/>
                    </a:lnTo>
                    <a:lnTo>
                      <a:pt x="21" y="301"/>
                    </a:lnTo>
                    <a:lnTo>
                      <a:pt x="23" y="286"/>
                    </a:lnTo>
                    <a:lnTo>
                      <a:pt x="25" y="270"/>
                    </a:lnTo>
                    <a:lnTo>
                      <a:pt x="27" y="253"/>
                    </a:lnTo>
                    <a:lnTo>
                      <a:pt x="29" y="236"/>
                    </a:lnTo>
                    <a:lnTo>
                      <a:pt x="31" y="219"/>
                    </a:lnTo>
                    <a:lnTo>
                      <a:pt x="34" y="202"/>
                    </a:lnTo>
                    <a:lnTo>
                      <a:pt x="36" y="183"/>
                    </a:lnTo>
                    <a:lnTo>
                      <a:pt x="38" y="166"/>
                    </a:lnTo>
                    <a:lnTo>
                      <a:pt x="41" y="149"/>
                    </a:lnTo>
                    <a:lnTo>
                      <a:pt x="43" y="130"/>
                    </a:lnTo>
                    <a:lnTo>
                      <a:pt x="45" y="114"/>
                    </a:lnTo>
                    <a:lnTo>
                      <a:pt x="49" y="98"/>
                    </a:lnTo>
                    <a:lnTo>
                      <a:pt x="51" y="84"/>
                    </a:lnTo>
                    <a:lnTo>
                      <a:pt x="55" y="69"/>
                    </a:lnTo>
                    <a:lnTo>
                      <a:pt x="57" y="56"/>
                    </a:lnTo>
                    <a:lnTo>
                      <a:pt x="59" y="45"/>
                    </a:lnTo>
                    <a:lnTo>
                      <a:pt x="61" y="35"/>
                    </a:lnTo>
                    <a:lnTo>
                      <a:pt x="65" y="27"/>
                    </a:lnTo>
                    <a:lnTo>
                      <a:pt x="67" y="20"/>
                    </a:lnTo>
                    <a:lnTo>
                      <a:pt x="69" y="15"/>
                    </a:lnTo>
                    <a:lnTo>
                      <a:pt x="71" y="13"/>
                    </a:lnTo>
                    <a:lnTo>
                      <a:pt x="69" y="13"/>
                    </a:lnTo>
                    <a:lnTo>
                      <a:pt x="67" y="13"/>
                    </a:lnTo>
                    <a:lnTo>
                      <a:pt x="68" y="13"/>
                    </a:lnTo>
                    <a:lnTo>
                      <a:pt x="76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37" name="Freeform 251">
                <a:extLst>
                  <a:ext uri="{FF2B5EF4-FFF2-40B4-BE49-F238E27FC236}">
                    <a16:creationId xmlns:a16="http://schemas.microsoft.com/office/drawing/2014/main" id="{9D25AAFD-C8AD-8B5B-1F36-51291EA544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" y="1604"/>
                <a:ext cx="360" cy="679"/>
              </a:xfrm>
              <a:custGeom>
                <a:avLst/>
                <a:gdLst>
                  <a:gd name="T0" fmla="*/ 258 w 540"/>
                  <a:gd name="T1" fmla="*/ 12 h 1008"/>
                  <a:gd name="T2" fmla="*/ 249 w 540"/>
                  <a:gd name="T3" fmla="*/ 40 h 1008"/>
                  <a:gd name="T4" fmla="*/ 241 w 540"/>
                  <a:gd name="T5" fmla="*/ 77 h 1008"/>
                  <a:gd name="T6" fmla="*/ 233 w 540"/>
                  <a:gd name="T7" fmla="*/ 119 h 1008"/>
                  <a:gd name="T8" fmla="*/ 227 w 540"/>
                  <a:gd name="T9" fmla="*/ 164 h 1008"/>
                  <a:gd name="T10" fmla="*/ 221 w 540"/>
                  <a:gd name="T11" fmla="*/ 211 h 1008"/>
                  <a:gd name="T12" fmla="*/ 217 w 540"/>
                  <a:gd name="T13" fmla="*/ 255 h 1008"/>
                  <a:gd name="T14" fmla="*/ 213 w 540"/>
                  <a:gd name="T15" fmla="*/ 294 h 1008"/>
                  <a:gd name="T16" fmla="*/ 209 w 540"/>
                  <a:gd name="T17" fmla="*/ 325 h 1008"/>
                  <a:gd name="T18" fmla="*/ 208 w 540"/>
                  <a:gd name="T19" fmla="*/ 346 h 1008"/>
                  <a:gd name="T20" fmla="*/ 207 w 540"/>
                  <a:gd name="T21" fmla="*/ 353 h 1008"/>
                  <a:gd name="T22" fmla="*/ 205 w 540"/>
                  <a:gd name="T23" fmla="*/ 349 h 1008"/>
                  <a:gd name="T24" fmla="*/ 198 w 540"/>
                  <a:gd name="T25" fmla="*/ 337 h 1008"/>
                  <a:gd name="T26" fmla="*/ 185 w 540"/>
                  <a:gd name="T27" fmla="*/ 319 h 1008"/>
                  <a:gd name="T28" fmla="*/ 167 w 540"/>
                  <a:gd name="T29" fmla="*/ 297 h 1008"/>
                  <a:gd name="T30" fmla="*/ 143 w 540"/>
                  <a:gd name="T31" fmla="*/ 270 h 1008"/>
                  <a:gd name="T32" fmla="*/ 109 w 540"/>
                  <a:gd name="T33" fmla="*/ 267 h 1008"/>
                  <a:gd name="T34" fmla="*/ 75 w 540"/>
                  <a:gd name="T35" fmla="*/ 288 h 1008"/>
                  <a:gd name="T36" fmla="*/ 43 w 540"/>
                  <a:gd name="T37" fmla="*/ 319 h 1008"/>
                  <a:gd name="T38" fmla="*/ 18 w 540"/>
                  <a:gd name="T39" fmla="*/ 350 h 1008"/>
                  <a:gd name="T40" fmla="*/ 3 w 540"/>
                  <a:gd name="T41" fmla="*/ 370 h 1008"/>
                  <a:gd name="T42" fmla="*/ 0 w 540"/>
                  <a:gd name="T43" fmla="*/ 376 h 1008"/>
                  <a:gd name="T44" fmla="*/ 6 w 540"/>
                  <a:gd name="T45" fmla="*/ 387 h 1008"/>
                  <a:gd name="T46" fmla="*/ 18 w 540"/>
                  <a:gd name="T47" fmla="*/ 409 h 1008"/>
                  <a:gd name="T48" fmla="*/ 36 w 540"/>
                  <a:gd name="T49" fmla="*/ 439 h 1008"/>
                  <a:gd name="T50" fmla="*/ 57 w 540"/>
                  <a:gd name="T51" fmla="*/ 474 h 1008"/>
                  <a:gd name="T52" fmla="*/ 79 w 540"/>
                  <a:gd name="T53" fmla="*/ 513 h 1008"/>
                  <a:gd name="T54" fmla="*/ 104 w 540"/>
                  <a:gd name="T55" fmla="*/ 552 h 1008"/>
                  <a:gd name="T56" fmla="*/ 129 w 540"/>
                  <a:gd name="T57" fmla="*/ 589 h 1008"/>
                  <a:gd name="T58" fmla="*/ 152 w 540"/>
                  <a:gd name="T59" fmla="*/ 624 h 1008"/>
                  <a:gd name="T60" fmla="*/ 172 w 540"/>
                  <a:gd name="T61" fmla="*/ 650 h 1008"/>
                  <a:gd name="T62" fmla="*/ 189 w 540"/>
                  <a:gd name="T63" fmla="*/ 667 h 1008"/>
                  <a:gd name="T64" fmla="*/ 210 w 540"/>
                  <a:gd name="T65" fmla="*/ 677 h 1008"/>
                  <a:gd name="T66" fmla="*/ 236 w 540"/>
                  <a:gd name="T67" fmla="*/ 677 h 1008"/>
                  <a:gd name="T68" fmla="*/ 261 w 540"/>
                  <a:gd name="T69" fmla="*/ 669 h 1008"/>
                  <a:gd name="T70" fmla="*/ 285 w 540"/>
                  <a:gd name="T71" fmla="*/ 655 h 1008"/>
                  <a:gd name="T72" fmla="*/ 306 w 540"/>
                  <a:gd name="T73" fmla="*/ 638 h 1008"/>
                  <a:gd name="T74" fmla="*/ 323 w 540"/>
                  <a:gd name="T75" fmla="*/ 622 h 1008"/>
                  <a:gd name="T76" fmla="*/ 337 w 540"/>
                  <a:gd name="T77" fmla="*/ 602 h 1008"/>
                  <a:gd name="T78" fmla="*/ 347 w 540"/>
                  <a:gd name="T79" fmla="*/ 579 h 1008"/>
                  <a:gd name="T80" fmla="*/ 355 w 540"/>
                  <a:gd name="T81" fmla="*/ 558 h 1008"/>
                  <a:gd name="T82" fmla="*/ 359 w 540"/>
                  <a:gd name="T83" fmla="*/ 543 h 1008"/>
                  <a:gd name="T84" fmla="*/ 360 w 540"/>
                  <a:gd name="T85" fmla="*/ 537 h 1008"/>
                  <a:gd name="T86" fmla="*/ 359 w 540"/>
                  <a:gd name="T87" fmla="*/ 524 h 1008"/>
                  <a:gd name="T88" fmla="*/ 355 w 540"/>
                  <a:gd name="T89" fmla="*/ 490 h 1008"/>
                  <a:gd name="T90" fmla="*/ 350 w 540"/>
                  <a:gd name="T91" fmla="*/ 439 h 1008"/>
                  <a:gd name="T92" fmla="*/ 342 w 540"/>
                  <a:gd name="T93" fmla="*/ 375 h 1008"/>
                  <a:gd name="T94" fmla="*/ 335 w 540"/>
                  <a:gd name="T95" fmla="*/ 306 h 1008"/>
                  <a:gd name="T96" fmla="*/ 325 w 540"/>
                  <a:gd name="T97" fmla="*/ 232 h 1008"/>
                  <a:gd name="T98" fmla="*/ 315 w 540"/>
                  <a:gd name="T99" fmla="*/ 164 h 1008"/>
                  <a:gd name="T100" fmla="*/ 304 w 540"/>
                  <a:gd name="T101" fmla="*/ 102 h 1008"/>
                  <a:gd name="T102" fmla="*/ 293 w 540"/>
                  <a:gd name="T103" fmla="*/ 53 h 1008"/>
                  <a:gd name="T104" fmla="*/ 281 w 540"/>
                  <a:gd name="T105" fmla="*/ 20 h 1008"/>
                  <a:gd name="T106" fmla="*/ 264 w 540"/>
                  <a:gd name="T107" fmla="*/ 0 h 100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540" h="1008">
                    <a:moveTo>
                      <a:pt x="396" y="0"/>
                    </a:moveTo>
                    <a:lnTo>
                      <a:pt x="391" y="8"/>
                    </a:lnTo>
                    <a:lnTo>
                      <a:pt x="387" y="18"/>
                    </a:lnTo>
                    <a:lnTo>
                      <a:pt x="382" y="30"/>
                    </a:lnTo>
                    <a:lnTo>
                      <a:pt x="378" y="43"/>
                    </a:lnTo>
                    <a:lnTo>
                      <a:pt x="373" y="60"/>
                    </a:lnTo>
                    <a:lnTo>
                      <a:pt x="369" y="76"/>
                    </a:lnTo>
                    <a:lnTo>
                      <a:pt x="365" y="94"/>
                    </a:lnTo>
                    <a:lnTo>
                      <a:pt x="361" y="114"/>
                    </a:lnTo>
                    <a:lnTo>
                      <a:pt x="357" y="134"/>
                    </a:lnTo>
                    <a:lnTo>
                      <a:pt x="353" y="155"/>
                    </a:lnTo>
                    <a:lnTo>
                      <a:pt x="350" y="177"/>
                    </a:lnTo>
                    <a:lnTo>
                      <a:pt x="346" y="199"/>
                    </a:lnTo>
                    <a:lnTo>
                      <a:pt x="343" y="222"/>
                    </a:lnTo>
                    <a:lnTo>
                      <a:pt x="341" y="244"/>
                    </a:lnTo>
                    <a:lnTo>
                      <a:pt x="337" y="267"/>
                    </a:lnTo>
                    <a:lnTo>
                      <a:pt x="334" y="290"/>
                    </a:lnTo>
                    <a:lnTo>
                      <a:pt x="331" y="313"/>
                    </a:lnTo>
                    <a:lnTo>
                      <a:pt x="329" y="335"/>
                    </a:lnTo>
                    <a:lnTo>
                      <a:pt x="327" y="357"/>
                    </a:lnTo>
                    <a:lnTo>
                      <a:pt x="325" y="378"/>
                    </a:lnTo>
                    <a:lnTo>
                      <a:pt x="322" y="398"/>
                    </a:lnTo>
                    <a:lnTo>
                      <a:pt x="320" y="418"/>
                    </a:lnTo>
                    <a:lnTo>
                      <a:pt x="319" y="436"/>
                    </a:lnTo>
                    <a:lnTo>
                      <a:pt x="318" y="452"/>
                    </a:lnTo>
                    <a:lnTo>
                      <a:pt x="315" y="469"/>
                    </a:lnTo>
                    <a:lnTo>
                      <a:pt x="314" y="482"/>
                    </a:lnTo>
                    <a:lnTo>
                      <a:pt x="313" y="495"/>
                    </a:lnTo>
                    <a:lnTo>
                      <a:pt x="313" y="504"/>
                    </a:lnTo>
                    <a:lnTo>
                      <a:pt x="312" y="513"/>
                    </a:lnTo>
                    <a:lnTo>
                      <a:pt x="312" y="519"/>
                    </a:lnTo>
                    <a:lnTo>
                      <a:pt x="311" y="523"/>
                    </a:lnTo>
                    <a:lnTo>
                      <a:pt x="311" y="524"/>
                    </a:lnTo>
                    <a:lnTo>
                      <a:pt x="311" y="523"/>
                    </a:lnTo>
                    <a:lnTo>
                      <a:pt x="310" y="522"/>
                    </a:lnTo>
                    <a:lnTo>
                      <a:pt x="308" y="518"/>
                    </a:lnTo>
                    <a:lnTo>
                      <a:pt x="305" y="513"/>
                    </a:lnTo>
                    <a:lnTo>
                      <a:pt x="301" y="508"/>
                    </a:lnTo>
                    <a:lnTo>
                      <a:pt x="297" y="501"/>
                    </a:lnTo>
                    <a:lnTo>
                      <a:pt x="292" y="493"/>
                    </a:lnTo>
                    <a:lnTo>
                      <a:pt x="285" y="483"/>
                    </a:lnTo>
                    <a:lnTo>
                      <a:pt x="278" y="474"/>
                    </a:lnTo>
                    <a:lnTo>
                      <a:pt x="270" y="464"/>
                    </a:lnTo>
                    <a:lnTo>
                      <a:pt x="261" y="452"/>
                    </a:lnTo>
                    <a:lnTo>
                      <a:pt x="251" y="441"/>
                    </a:lnTo>
                    <a:lnTo>
                      <a:pt x="239" y="428"/>
                    </a:lnTo>
                    <a:lnTo>
                      <a:pt x="227" y="414"/>
                    </a:lnTo>
                    <a:lnTo>
                      <a:pt x="214" y="401"/>
                    </a:lnTo>
                    <a:lnTo>
                      <a:pt x="199" y="387"/>
                    </a:lnTo>
                    <a:lnTo>
                      <a:pt x="182" y="389"/>
                    </a:lnTo>
                    <a:lnTo>
                      <a:pt x="164" y="396"/>
                    </a:lnTo>
                    <a:lnTo>
                      <a:pt x="147" y="404"/>
                    </a:lnTo>
                    <a:lnTo>
                      <a:pt x="130" y="416"/>
                    </a:lnTo>
                    <a:lnTo>
                      <a:pt x="113" y="428"/>
                    </a:lnTo>
                    <a:lnTo>
                      <a:pt x="96" y="443"/>
                    </a:lnTo>
                    <a:lnTo>
                      <a:pt x="80" y="458"/>
                    </a:lnTo>
                    <a:lnTo>
                      <a:pt x="65" y="474"/>
                    </a:lnTo>
                    <a:lnTo>
                      <a:pt x="51" y="489"/>
                    </a:lnTo>
                    <a:lnTo>
                      <a:pt x="39" y="504"/>
                    </a:lnTo>
                    <a:lnTo>
                      <a:pt x="27" y="519"/>
                    </a:lnTo>
                    <a:lnTo>
                      <a:pt x="18" y="531"/>
                    </a:lnTo>
                    <a:lnTo>
                      <a:pt x="10" y="542"/>
                    </a:lnTo>
                    <a:lnTo>
                      <a:pt x="4" y="550"/>
                    </a:lnTo>
                    <a:lnTo>
                      <a:pt x="1" y="555"/>
                    </a:lnTo>
                    <a:lnTo>
                      <a:pt x="0" y="557"/>
                    </a:lnTo>
                    <a:lnTo>
                      <a:pt x="0" y="558"/>
                    </a:lnTo>
                    <a:lnTo>
                      <a:pt x="2" y="562"/>
                    </a:lnTo>
                    <a:lnTo>
                      <a:pt x="5" y="566"/>
                    </a:lnTo>
                    <a:lnTo>
                      <a:pt x="9" y="575"/>
                    </a:lnTo>
                    <a:lnTo>
                      <a:pt x="15" y="584"/>
                    </a:lnTo>
                    <a:lnTo>
                      <a:pt x="20" y="594"/>
                    </a:lnTo>
                    <a:lnTo>
                      <a:pt x="27" y="607"/>
                    </a:lnTo>
                    <a:lnTo>
                      <a:pt x="35" y="619"/>
                    </a:lnTo>
                    <a:lnTo>
                      <a:pt x="43" y="636"/>
                    </a:lnTo>
                    <a:lnTo>
                      <a:pt x="54" y="651"/>
                    </a:lnTo>
                    <a:lnTo>
                      <a:pt x="63" y="668"/>
                    </a:lnTo>
                    <a:lnTo>
                      <a:pt x="73" y="685"/>
                    </a:lnTo>
                    <a:lnTo>
                      <a:pt x="85" y="704"/>
                    </a:lnTo>
                    <a:lnTo>
                      <a:pt x="96" y="723"/>
                    </a:lnTo>
                    <a:lnTo>
                      <a:pt x="108" y="742"/>
                    </a:lnTo>
                    <a:lnTo>
                      <a:pt x="119" y="761"/>
                    </a:lnTo>
                    <a:lnTo>
                      <a:pt x="131" y="781"/>
                    </a:lnTo>
                    <a:lnTo>
                      <a:pt x="144" y="800"/>
                    </a:lnTo>
                    <a:lnTo>
                      <a:pt x="156" y="820"/>
                    </a:lnTo>
                    <a:lnTo>
                      <a:pt x="168" y="838"/>
                    </a:lnTo>
                    <a:lnTo>
                      <a:pt x="180" y="857"/>
                    </a:lnTo>
                    <a:lnTo>
                      <a:pt x="193" y="875"/>
                    </a:lnTo>
                    <a:lnTo>
                      <a:pt x="205" y="894"/>
                    </a:lnTo>
                    <a:lnTo>
                      <a:pt x="216" y="910"/>
                    </a:lnTo>
                    <a:lnTo>
                      <a:pt x="228" y="926"/>
                    </a:lnTo>
                    <a:lnTo>
                      <a:pt x="238" y="940"/>
                    </a:lnTo>
                    <a:lnTo>
                      <a:pt x="248" y="954"/>
                    </a:lnTo>
                    <a:lnTo>
                      <a:pt x="258" y="965"/>
                    </a:lnTo>
                    <a:lnTo>
                      <a:pt x="267" y="974"/>
                    </a:lnTo>
                    <a:lnTo>
                      <a:pt x="276" y="983"/>
                    </a:lnTo>
                    <a:lnTo>
                      <a:pt x="283" y="990"/>
                    </a:lnTo>
                    <a:lnTo>
                      <a:pt x="290" y="995"/>
                    </a:lnTo>
                    <a:lnTo>
                      <a:pt x="303" y="1002"/>
                    </a:lnTo>
                    <a:lnTo>
                      <a:pt x="315" y="1005"/>
                    </a:lnTo>
                    <a:lnTo>
                      <a:pt x="329" y="1008"/>
                    </a:lnTo>
                    <a:lnTo>
                      <a:pt x="342" y="1008"/>
                    </a:lnTo>
                    <a:lnTo>
                      <a:pt x="354" y="1005"/>
                    </a:lnTo>
                    <a:lnTo>
                      <a:pt x="367" y="1003"/>
                    </a:lnTo>
                    <a:lnTo>
                      <a:pt x="380" y="998"/>
                    </a:lnTo>
                    <a:lnTo>
                      <a:pt x="392" y="993"/>
                    </a:lnTo>
                    <a:lnTo>
                      <a:pt x="405" y="986"/>
                    </a:lnTo>
                    <a:lnTo>
                      <a:pt x="417" y="979"/>
                    </a:lnTo>
                    <a:lnTo>
                      <a:pt x="428" y="972"/>
                    </a:lnTo>
                    <a:lnTo>
                      <a:pt x="439" y="964"/>
                    </a:lnTo>
                    <a:lnTo>
                      <a:pt x="449" y="956"/>
                    </a:lnTo>
                    <a:lnTo>
                      <a:pt x="459" y="947"/>
                    </a:lnTo>
                    <a:lnTo>
                      <a:pt x="469" y="939"/>
                    </a:lnTo>
                    <a:lnTo>
                      <a:pt x="477" y="930"/>
                    </a:lnTo>
                    <a:lnTo>
                      <a:pt x="485" y="924"/>
                    </a:lnTo>
                    <a:lnTo>
                      <a:pt x="493" y="914"/>
                    </a:lnTo>
                    <a:lnTo>
                      <a:pt x="500" y="904"/>
                    </a:lnTo>
                    <a:lnTo>
                      <a:pt x="505" y="894"/>
                    </a:lnTo>
                    <a:lnTo>
                      <a:pt x="511" y="882"/>
                    </a:lnTo>
                    <a:lnTo>
                      <a:pt x="516" y="871"/>
                    </a:lnTo>
                    <a:lnTo>
                      <a:pt x="520" y="859"/>
                    </a:lnTo>
                    <a:lnTo>
                      <a:pt x="525" y="849"/>
                    </a:lnTo>
                    <a:lnTo>
                      <a:pt x="528" y="838"/>
                    </a:lnTo>
                    <a:lnTo>
                      <a:pt x="532" y="829"/>
                    </a:lnTo>
                    <a:lnTo>
                      <a:pt x="534" y="820"/>
                    </a:lnTo>
                    <a:lnTo>
                      <a:pt x="537" y="812"/>
                    </a:lnTo>
                    <a:lnTo>
                      <a:pt x="538" y="806"/>
                    </a:lnTo>
                    <a:lnTo>
                      <a:pt x="539" y="800"/>
                    </a:lnTo>
                    <a:lnTo>
                      <a:pt x="540" y="797"/>
                    </a:lnTo>
                    <a:lnTo>
                      <a:pt x="540" y="795"/>
                    </a:lnTo>
                    <a:lnTo>
                      <a:pt x="539" y="788"/>
                    </a:lnTo>
                    <a:lnTo>
                      <a:pt x="538" y="778"/>
                    </a:lnTo>
                    <a:lnTo>
                      <a:pt x="537" y="765"/>
                    </a:lnTo>
                    <a:lnTo>
                      <a:pt x="534" y="747"/>
                    </a:lnTo>
                    <a:lnTo>
                      <a:pt x="533" y="727"/>
                    </a:lnTo>
                    <a:lnTo>
                      <a:pt x="531" y="704"/>
                    </a:lnTo>
                    <a:lnTo>
                      <a:pt x="527" y="678"/>
                    </a:lnTo>
                    <a:lnTo>
                      <a:pt x="525" y="651"/>
                    </a:lnTo>
                    <a:lnTo>
                      <a:pt x="522" y="622"/>
                    </a:lnTo>
                    <a:lnTo>
                      <a:pt x="518" y="589"/>
                    </a:lnTo>
                    <a:lnTo>
                      <a:pt x="513" y="557"/>
                    </a:lnTo>
                    <a:lnTo>
                      <a:pt x="510" y="524"/>
                    </a:lnTo>
                    <a:lnTo>
                      <a:pt x="507" y="489"/>
                    </a:lnTo>
                    <a:lnTo>
                      <a:pt x="502" y="454"/>
                    </a:lnTo>
                    <a:lnTo>
                      <a:pt x="497" y="418"/>
                    </a:lnTo>
                    <a:lnTo>
                      <a:pt x="493" y="382"/>
                    </a:lnTo>
                    <a:lnTo>
                      <a:pt x="487" y="345"/>
                    </a:lnTo>
                    <a:lnTo>
                      <a:pt x="482" y="311"/>
                    </a:lnTo>
                    <a:lnTo>
                      <a:pt x="477" y="276"/>
                    </a:lnTo>
                    <a:lnTo>
                      <a:pt x="472" y="243"/>
                    </a:lnTo>
                    <a:lnTo>
                      <a:pt x="466" y="210"/>
                    </a:lnTo>
                    <a:lnTo>
                      <a:pt x="460" y="179"/>
                    </a:lnTo>
                    <a:lnTo>
                      <a:pt x="456" y="151"/>
                    </a:lnTo>
                    <a:lnTo>
                      <a:pt x="450" y="124"/>
                    </a:lnTo>
                    <a:lnTo>
                      <a:pt x="444" y="100"/>
                    </a:lnTo>
                    <a:lnTo>
                      <a:pt x="439" y="78"/>
                    </a:lnTo>
                    <a:lnTo>
                      <a:pt x="433" y="58"/>
                    </a:lnTo>
                    <a:lnTo>
                      <a:pt x="428" y="42"/>
                    </a:lnTo>
                    <a:lnTo>
                      <a:pt x="422" y="30"/>
                    </a:lnTo>
                    <a:lnTo>
                      <a:pt x="417" y="22"/>
                    </a:lnTo>
                    <a:lnTo>
                      <a:pt x="412" y="16"/>
                    </a:lnTo>
                    <a:lnTo>
                      <a:pt x="396" y="0"/>
                    </a:lnTo>
                    <a:close/>
                  </a:path>
                </a:pathLst>
              </a:custGeom>
              <a:solidFill>
                <a:srgbClr val="024CA8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38" name="Freeform 252">
                <a:extLst>
                  <a:ext uri="{FF2B5EF4-FFF2-40B4-BE49-F238E27FC236}">
                    <a16:creationId xmlns:a16="http://schemas.microsoft.com/office/drawing/2014/main" id="{D6824912-9DCC-FE75-3F5A-FEEEF797CE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4" y="1601"/>
                <a:ext cx="63" cy="371"/>
              </a:xfrm>
              <a:custGeom>
                <a:avLst/>
                <a:gdLst>
                  <a:gd name="T0" fmla="*/ 8 w 97"/>
                  <a:gd name="T1" fmla="*/ 357 h 551"/>
                  <a:gd name="T2" fmla="*/ 8 w 97"/>
                  <a:gd name="T3" fmla="*/ 353 h 551"/>
                  <a:gd name="T4" fmla="*/ 9 w 97"/>
                  <a:gd name="T5" fmla="*/ 343 h 551"/>
                  <a:gd name="T6" fmla="*/ 10 w 97"/>
                  <a:gd name="T7" fmla="*/ 328 h 551"/>
                  <a:gd name="T8" fmla="*/ 12 w 97"/>
                  <a:gd name="T9" fmla="*/ 309 h 551"/>
                  <a:gd name="T10" fmla="*/ 14 w 97"/>
                  <a:gd name="T11" fmla="*/ 285 h 551"/>
                  <a:gd name="T12" fmla="*/ 17 w 97"/>
                  <a:gd name="T13" fmla="*/ 259 h 551"/>
                  <a:gd name="T14" fmla="*/ 20 w 97"/>
                  <a:gd name="T15" fmla="*/ 230 h 551"/>
                  <a:gd name="T16" fmla="*/ 23 w 97"/>
                  <a:gd name="T17" fmla="*/ 199 h 551"/>
                  <a:gd name="T18" fmla="*/ 27 w 97"/>
                  <a:gd name="T19" fmla="*/ 168 h 551"/>
                  <a:gd name="T20" fmla="*/ 31 w 97"/>
                  <a:gd name="T21" fmla="*/ 138 h 551"/>
                  <a:gd name="T22" fmla="*/ 36 w 97"/>
                  <a:gd name="T23" fmla="*/ 108 h 551"/>
                  <a:gd name="T24" fmla="*/ 40 w 97"/>
                  <a:gd name="T25" fmla="*/ 81 h 551"/>
                  <a:gd name="T26" fmla="*/ 45 w 97"/>
                  <a:gd name="T27" fmla="*/ 56 h 551"/>
                  <a:gd name="T28" fmla="*/ 51 w 97"/>
                  <a:gd name="T29" fmla="*/ 34 h 551"/>
                  <a:gd name="T30" fmla="*/ 57 w 97"/>
                  <a:gd name="T31" fmla="*/ 17 h 551"/>
                  <a:gd name="T32" fmla="*/ 63 w 97"/>
                  <a:gd name="T33" fmla="*/ 5 h 551"/>
                  <a:gd name="T34" fmla="*/ 53 w 97"/>
                  <a:gd name="T35" fmla="*/ 6 h 551"/>
                  <a:gd name="T36" fmla="*/ 46 w 97"/>
                  <a:gd name="T37" fmla="*/ 22 h 551"/>
                  <a:gd name="T38" fmla="*/ 40 w 97"/>
                  <a:gd name="T39" fmla="*/ 42 h 551"/>
                  <a:gd name="T40" fmla="*/ 35 w 97"/>
                  <a:gd name="T41" fmla="*/ 66 h 551"/>
                  <a:gd name="T42" fmla="*/ 30 w 97"/>
                  <a:gd name="T43" fmla="*/ 93 h 551"/>
                  <a:gd name="T44" fmla="*/ 25 w 97"/>
                  <a:gd name="T45" fmla="*/ 122 h 551"/>
                  <a:gd name="T46" fmla="*/ 21 w 97"/>
                  <a:gd name="T47" fmla="*/ 152 h 551"/>
                  <a:gd name="T48" fmla="*/ 17 w 97"/>
                  <a:gd name="T49" fmla="*/ 183 h 551"/>
                  <a:gd name="T50" fmla="*/ 14 w 97"/>
                  <a:gd name="T51" fmla="*/ 213 h 551"/>
                  <a:gd name="T52" fmla="*/ 10 w 97"/>
                  <a:gd name="T53" fmla="*/ 244 h 551"/>
                  <a:gd name="T54" fmla="*/ 6 w 97"/>
                  <a:gd name="T55" fmla="*/ 271 h 551"/>
                  <a:gd name="T56" fmla="*/ 5 w 97"/>
                  <a:gd name="T57" fmla="*/ 296 h 551"/>
                  <a:gd name="T58" fmla="*/ 3 w 97"/>
                  <a:gd name="T59" fmla="*/ 318 h 551"/>
                  <a:gd name="T60" fmla="*/ 1 w 97"/>
                  <a:gd name="T61" fmla="*/ 336 h 551"/>
                  <a:gd name="T62" fmla="*/ 1 w 97"/>
                  <a:gd name="T63" fmla="*/ 348 h 551"/>
                  <a:gd name="T64" fmla="*/ 0 w 97"/>
                  <a:gd name="T65" fmla="*/ 356 h 551"/>
                  <a:gd name="T66" fmla="*/ 7 w 97"/>
                  <a:gd name="T67" fmla="*/ 355 h 551"/>
                  <a:gd name="T68" fmla="*/ 6 w 97"/>
                  <a:gd name="T69" fmla="*/ 371 h 551"/>
                  <a:gd name="T70" fmla="*/ 1 w 97"/>
                  <a:gd name="T71" fmla="*/ 358 h 55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97" h="551">
                    <a:moveTo>
                      <a:pt x="1" y="532"/>
                    </a:moveTo>
                    <a:lnTo>
                      <a:pt x="13" y="530"/>
                    </a:lnTo>
                    <a:lnTo>
                      <a:pt x="13" y="528"/>
                    </a:lnTo>
                    <a:lnTo>
                      <a:pt x="13" y="524"/>
                    </a:lnTo>
                    <a:lnTo>
                      <a:pt x="14" y="518"/>
                    </a:lnTo>
                    <a:lnTo>
                      <a:pt x="14" y="510"/>
                    </a:lnTo>
                    <a:lnTo>
                      <a:pt x="15" y="500"/>
                    </a:lnTo>
                    <a:lnTo>
                      <a:pt x="16" y="487"/>
                    </a:lnTo>
                    <a:lnTo>
                      <a:pt x="17" y="474"/>
                    </a:lnTo>
                    <a:lnTo>
                      <a:pt x="18" y="459"/>
                    </a:lnTo>
                    <a:lnTo>
                      <a:pt x="21" y="441"/>
                    </a:lnTo>
                    <a:lnTo>
                      <a:pt x="22" y="423"/>
                    </a:lnTo>
                    <a:lnTo>
                      <a:pt x="24" y="403"/>
                    </a:lnTo>
                    <a:lnTo>
                      <a:pt x="26" y="384"/>
                    </a:lnTo>
                    <a:lnTo>
                      <a:pt x="29" y="363"/>
                    </a:lnTo>
                    <a:lnTo>
                      <a:pt x="31" y="341"/>
                    </a:lnTo>
                    <a:lnTo>
                      <a:pt x="33" y="319"/>
                    </a:lnTo>
                    <a:lnTo>
                      <a:pt x="36" y="296"/>
                    </a:lnTo>
                    <a:lnTo>
                      <a:pt x="39" y="273"/>
                    </a:lnTo>
                    <a:lnTo>
                      <a:pt x="41" y="250"/>
                    </a:lnTo>
                    <a:lnTo>
                      <a:pt x="45" y="228"/>
                    </a:lnTo>
                    <a:lnTo>
                      <a:pt x="48" y="205"/>
                    </a:lnTo>
                    <a:lnTo>
                      <a:pt x="52" y="183"/>
                    </a:lnTo>
                    <a:lnTo>
                      <a:pt x="55" y="161"/>
                    </a:lnTo>
                    <a:lnTo>
                      <a:pt x="59" y="141"/>
                    </a:lnTo>
                    <a:lnTo>
                      <a:pt x="62" y="120"/>
                    </a:lnTo>
                    <a:lnTo>
                      <a:pt x="67" y="101"/>
                    </a:lnTo>
                    <a:lnTo>
                      <a:pt x="70" y="83"/>
                    </a:lnTo>
                    <a:lnTo>
                      <a:pt x="75" y="66"/>
                    </a:lnTo>
                    <a:lnTo>
                      <a:pt x="78" y="51"/>
                    </a:lnTo>
                    <a:lnTo>
                      <a:pt x="83" y="37"/>
                    </a:lnTo>
                    <a:lnTo>
                      <a:pt x="87" y="25"/>
                    </a:lnTo>
                    <a:lnTo>
                      <a:pt x="92" y="15"/>
                    </a:lnTo>
                    <a:lnTo>
                      <a:pt x="97" y="8"/>
                    </a:lnTo>
                    <a:lnTo>
                      <a:pt x="85" y="0"/>
                    </a:lnTo>
                    <a:lnTo>
                      <a:pt x="81" y="9"/>
                    </a:lnTo>
                    <a:lnTo>
                      <a:pt x="76" y="21"/>
                    </a:lnTo>
                    <a:lnTo>
                      <a:pt x="71" y="32"/>
                    </a:lnTo>
                    <a:lnTo>
                      <a:pt x="67" y="47"/>
                    </a:lnTo>
                    <a:lnTo>
                      <a:pt x="62" y="63"/>
                    </a:lnTo>
                    <a:lnTo>
                      <a:pt x="58" y="80"/>
                    </a:lnTo>
                    <a:lnTo>
                      <a:pt x="54" y="98"/>
                    </a:lnTo>
                    <a:lnTo>
                      <a:pt x="49" y="118"/>
                    </a:lnTo>
                    <a:lnTo>
                      <a:pt x="46" y="138"/>
                    </a:lnTo>
                    <a:lnTo>
                      <a:pt x="43" y="159"/>
                    </a:lnTo>
                    <a:lnTo>
                      <a:pt x="38" y="181"/>
                    </a:lnTo>
                    <a:lnTo>
                      <a:pt x="36" y="203"/>
                    </a:lnTo>
                    <a:lnTo>
                      <a:pt x="32" y="226"/>
                    </a:lnTo>
                    <a:lnTo>
                      <a:pt x="29" y="249"/>
                    </a:lnTo>
                    <a:lnTo>
                      <a:pt x="26" y="272"/>
                    </a:lnTo>
                    <a:lnTo>
                      <a:pt x="23" y="295"/>
                    </a:lnTo>
                    <a:lnTo>
                      <a:pt x="21" y="317"/>
                    </a:lnTo>
                    <a:lnTo>
                      <a:pt x="17" y="339"/>
                    </a:lnTo>
                    <a:lnTo>
                      <a:pt x="15" y="362"/>
                    </a:lnTo>
                    <a:lnTo>
                      <a:pt x="13" y="383"/>
                    </a:lnTo>
                    <a:lnTo>
                      <a:pt x="10" y="403"/>
                    </a:lnTo>
                    <a:lnTo>
                      <a:pt x="9" y="422"/>
                    </a:lnTo>
                    <a:lnTo>
                      <a:pt x="8" y="440"/>
                    </a:lnTo>
                    <a:lnTo>
                      <a:pt x="6" y="457"/>
                    </a:lnTo>
                    <a:lnTo>
                      <a:pt x="5" y="472"/>
                    </a:lnTo>
                    <a:lnTo>
                      <a:pt x="3" y="486"/>
                    </a:lnTo>
                    <a:lnTo>
                      <a:pt x="2" y="499"/>
                    </a:lnTo>
                    <a:lnTo>
                      <a:pt x="1" y="509"/>
                    </a:lnTo>
                    <a:lnTo>
                      <a:pt x="1" y="517"/>
                    </a:lnTo>
                    <a:lnTo>
                      <a:pt x="0" y="523"/>
                    </a:lnTo>
                    <a:lnTo>
                      <a:pt x="0" y="528"/>
                    </a:lnTo>
                    <a:lnTo>
                      <a:pt x="0" y="529"/>
                    </a:lnTo>
                    <a:lnTo>
                      <a:pt x="11" y="527"/>
                    </a:lnTo>
                    <a:lnTo>
                      <a:pt x="1" y="532"/>
                    </a:lnTo>
                    <a:lnTo>
                      <a:pt x="10" y="551"/>
                    </a:lnTo>
                    <a:lnTo>
                      <a:pt x="13" y="530"/>
                    </a:lnTo>
                    <a:lnTo>
                      <a:pt x="1" y="5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39" name="Freeform 253">
                <a:extLst>
                  <a:ext uri="{FF2B5EF4-FFF2-40B4-BE49-F238E27FC236}">
                    <a16:creationId xmlns:a16="http://schemas.microsoft.com/office/drawing/2014/main" id="{49D7A1FF-8E13-BBC6-CC3D-2A1038251C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9" y="1860"/>
                <a:ext cx="82" cy="100"/>
              </a:xfrm>
              <a:custGeom>
                <a:avLst/>
                <a:gdLst>
                  <a:gd name="T0" fmla="*/ 3 w 122"/>
                  <a:gd name="T1" fmla="*/ 10 h 147"/>
                  <a:gd name="T2" fmla="*/ 0 w 122"/>
                  <a:gd name="T3" fmla="*/ 7 h 147"/>
                  <a:gd name="T4" fmla="*/ 10 w 122"/>
                  <a:gd name="T5" fmla="*/ 17 h 147"/>
                  <a:gd name="T6" fmla="*/ 19 w 122"/>
                  <a:gd name="T7" fmla="*/ 27 h 147"/>
                  <a:gd name="T8" fmla="*/ 28 w 122"/>
                  <a:gd name="T9" fmla="*/ 35 h 147"/>
                  <a:gd name="T10" fmla="*/ 34 w 122"/>
                  <a:gd name="T11" fmla="*/ 44 h 147"/>
                  <a:gd name="T12" fmla="*/ 41 w 122"/>
                  <a:gd name="T13" fmla="*/ 52 h 147"/>
                  <a:gd name="T14" fmla="*/ 48 w 122"/>
                  <a:gd name="T15" fmla="*/ 59 h 147"/>
                  <a:gd name="T16" fmla="*/ 53 w 122"/>
                  <a:gd name="T17" fmla="*/ 67 h 147"/>
                  <a:gd name="T18" fmla="*/ 58 w 122"/>
                  <a:gd name="T19" fmla="*/ 73 h 147"/>
                  <a:gd name="T20" fmla="*/ 62 w 122"/>
                  <a:gd name="T21" fmla="*/ 79 h 147"/>
                  <a:gd name="T22" fmla="*/ 65 w 122"/>
                  <a:gd name="T23" fmla="*/ 84 h 147"/>
                  <a:gd name="T24" fmla="*/ 69 w 122"/>
                  <a:gd name="T25" fmla="*/ 89 h 147"/>
                  <a:gd name="T26" fmla="*/ 71 w 122"/>
                  <a:gd name="T27" fmla="*/ 93 h 147"/>
                  <a:gd name="T28" fmla="*/ 73 w 122"/>
                  <a:gd name="T29" fmla="*/ 97 h 147"/>
                  <a:gd name="T30" fmla="*/ 74 w 122"/>
                  <a:gd name="T31" fmla="*/ 99 h 147"/>
                  <a:gd name="T32" fmla="*/ 75 w 122"/>
                  <a:gd name="T33" fmla="*/ 99 h 147"/>
                  <a:gd name="T34" fmla="*/ 75 w 122"/>
                  <a:gd name="T35" fmla="*/ 100 h 147"/>
                  <a:gd name="T36" fmla="*/ 82 w 122"/>
                  <a:gd name="T37" fmla="*/ 97 h 147"/>
                  <a:gd name="T38" fmla="*/ 82 w 122"/>
                  <a:gd name="T39" fmla="*/ 95 h 147"/>
                  <a:gd name="T40" fmla="*/ 81 w 122"/>
                  <a:gd name="T41" fmla="*/ 94 h 147"/>
                  <a:gd name="T42" fmla="*/ 80 w 122"/>
                  <a:gd name="T43" fmla="*/ 92 h 147"/>
                  <a:gd name="T44" fmla="*/ 79 w 122"/>
                  <a:gd name="T45" fmla="*/ 88 h 147"/>
                  <a:gd name="T46" fmla="*/ 76 w 122"/>
                  <a:gd name="T47" fmla="*/ 84 h 147"/>
                  <a:gd name="T48" fmla="*/ 73 w 122"/>
                  <a:gd name="T49" fmla="*/ 80 h 147"/>
                  <a:gd name="T50" fmla="*/ 69 w 122"/>
                  <a:gd name="T51" fmla="*/ 74 h 147"/>
                  <a:gd name="T52" fmla="*/ 65 w 122"/>
                  <a:gd name="T53" fmla="*/ 68 h 147"/>
                  <a:gd name="T54" fmla="*/ 60 w 122"/>
                  <a:gd name="T55" fmla="*/ 62 h 147"/>
                  <a:gd name="T56" fmla="*/ 54 w 122"/>
                  <a:gd name="T57" fmla="*/ 54 h 147"/>
                  <a:gd name="T58" fmla="*/ 48 w 122"/>
                  <a:gd name="T59" fmla="*/ 47 h 147"/>
                  <a:gd name="T60" fmla="*/ 41 w 122"/>
                  <a:gd name="T61" fmla="*/ 38 h 147"/>
                  <a:gd name="T62" fmla="*/ 34 w 122"/>
                  <a:gd name="T63" fmla="*/ 30 h 147"/>
                  <a:gd name="T64" fmla="*/ 25 w 122"/>
                  <a:gd name="T65" fmla="*/ 20 h 147"/>
                  <a:gd name="T66" fmla="*/ 17 w 122"/>
                  <a:gd name="T67" fmla="*/ 11 h 147"/>
                  <a:gd name="T68" fmla="*/ 7 w 122"/>
                  <a:gd name="T69" fmla="*/ 1 h 147"/>
                  <a:gd name="T70" fmla="*/ 3 w 122"/>
                  <a:gd name="T71" fmla="*/ 0 h 147"/>
                  <a:gd name="T72" fmla="*/ 7 w 122"/>
                  <a:gd name="T73" fmla="*/ 1 h 147"/>
                  <a:gd name="T74" fmla="*/ 5 w 122"/>
                  <a:gd name="T75" fmla="*/ 0 h 147"/>
                  <a:gd name="T76" fmla="*/ 3 w 122"/>
                  <a:gd name="T77" fmla="*/ 0 h 147"/>
                  <a:gd name="T78" fmla="*/ 3 w 122"/>
                  <a:gd name="T79" fmla="*/ 10 h 14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22" h="147">
                    <a:moveTo>
                      <a:pt x="5" y="14"/>
                    </a:moveTo>
                    <a:lnTo>
                      <a:pt x="0" y="11"/>
                    </a:lnTo>
                    <a:lnTo>
                      <a:pt x="15" y="25"/>
                    </a:lnTo>
                    <a:lnTo>
                      <a:pt x="28" y="39"/>
                    </a:lnTo>
                    <a:lnTo>
                      <a:pt x="41" y="52"/>
                    </a:lnTo>
                    <a:lnTo>
                      <a:pt x="51" y="64"/>
                    </a:lnTo>
                    <a:lnTo>
                      <a:pt x="61" y="77"/>
                    </a:lnTo>
                    <a:lnTo>
                      <a:pt x="71" y="87"/>
                    </a:lnTo>
                    <a:lnTo>
                      <a:pt x="79" y="98"/>
                    </a:lnTo>
                    <a:lnTo>
                      <a:pt x="87" y="108"/>
                    </a:lnTo>
                    <a:lnTo>
                      <a:pt x="92" y="116"/>
                    </a:lnTo>
                    <a:lnTo>
                      <a:pt x="97" y="124"/>
                    </a:lnTo>
                    <a:lnTo>
                      <a:pt x="102" y="131"/>
                    </a:lnTo>
                    <a:lnTo>
                      <a:pt x="105" y="137"/>
                    </a:lnTo>
                    <a:lnTo>
                      <a:pt x="109" y="142"/>
                    </a:lnTo>
                    <a:lnTo>
                      <a:pt x="110" y="145"/>
                    </a:lnTo>
                    <a:lnTo>
                      <a:pt x="111" y="146"/>
                    </a:lnTo>
                    <a:lnTo>
                      <a:pt x="112" y="147"/>
                    </a:lnTo>
                    <a:lnTo>
                      <a:pt x="122" y="142"/>
                    </a:lnTo>
                    <a:lnTo>
                      <a:pt x="122" y="140"/>
                    </a:lnTo>
                    <a:lnTo>
                      <a:pt x="121" y="138"/>
                    </a:lnTo>
                    <a:lnTo>
                      <a:pt x="119" y="135"/>
                    </a:lnTo>
                    <a:lnTo>
                      <a:pt x="117" y="130"/>
                    </a:lnTo>
                    <a:lnTo>
                      <a:pt x="113" y="124"/>
                    </a:lnTo>
                    <a:lnTo>
                      <a:pt x="109" y="117"/>
                    </a:lnTo>
                    <a:lnTo>
                      <a:pt x="103" y="109"/>
                    </a:lnTo>
                    <a:lnTo>
                      <a:pt x="96" y="100"/>
                    </a:lnTo>
                    <a:lnTo>
                      <a:pt x="89" y="91"/>
                    </a:lnTo>
                    <a:lnTo>
                      <a:pt x="81" y="79"/>
                    </a:lnTo>
                    <a:lnTo>
                      <a:pt x="72" y="69"/>
                    </a:lnTo>
                    <a:lnTo>
                      <a:pt x="61" y="56"/>
                    </a:lnTo>
                    <a:lnTo>
                      <a:pt x="50" y="44"/>
                    </a:lnTo>
                    <a:lnTo>
                      <a:pt x="37" y="30"/>
                    </a:lnTo>
                    <a:lnTo>
                      <a:pt x="25" y="16"/>
                    </a:lnTo>
                    <a:lnTo>
                      <a:pt x="10" y="2"/>
                    </a:lnTo>
                    <a:lnTo>
                      <a:pt x="4" y="0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5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40" name="Freeform 254">
                <a:extLst>
                  <a:ext uri="{FF2B5EF4-FFF2-40B4-BE49-F238E27FC236}">
                    <a16:creationId xmlns:a16="http://schemas.microsoft.com/office/drawing/2014/main" id="{2A9C5456-5922-5538-0828-EC83DC954B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" y="1860"/>
                <a:ext cx="138" cy="122"/>
              </a:xfrm>
              <a:custGeom>
                <a:avLst/>
                <a:gdLst>
                  <a:gd name="T0" fmla="*/ 8 w 206"/>
                  <a:gd name="T1" fmla="*/ 117 h 181"/>
                  <a:gd name="T2" fmla="*/ 8 w 206"/>
                  <a:gd name="T3" fmla="*/ 122 h 181"/>
                  <a:gd name="T4" fmla="*/ 9 w 206"/>
                  <a:gd name="T5" fmla="*/ 121 h 181"/>
                  <a:gd name="T6" fmla="*/ 11 w 206"/>
                  <a:gd name="T7" fmla="*/ 117 h 181"/>
                  <a:gd name="T8" fmla="*/ 15 w 206"/>
                  <a:gd name="T9" fmla="*/ 112 h 181"/>
                  <a:gd name="T10" fmla="*/ 20 w 206"/>
                  <a:gd name="T11" fmla="*/ 104 h 181"/>
                  <a:gd name="T12" fmla="*/ 27 w 206"/>
                  <a:gd name="T13" fmla="*/ 96 h 181"/>
                  <a:gd name="T14" fmla="*/ 33 w 206"/>
                  <a:gd name="T15" fmla="*/ 87 h 181"/>
                  <a:gd name="T16" fmla="*/ 42 w 206"/>
                  <a:gd name="T17" fmla="*/ 77 h 181"/>
                  <a:gd name="T18" fmla="*/ 52 w 206"/>
                  <a:gd name="T19" fmla="*/ 67 h 181"/>
                  <a:gd name="T20" fmla="*/ 62 w 206"/>
                  <a:gd name="T21" fmla="*/ 56 h 181"/>
                  <a:gd name="T22" fmla="*/ 72 w 206"/>
                  <a:gd name="T23" fmla="*/ 46 h 181"/>
                  <a:gd name="T24" fmla="*/ 83 w 206"/>
                  <a:gd name="T25" fmla="*/ 36 h 181"/>
                  <a:gd name="T26" fmla="*/ 94 w 206"/>
                  <a:gd name="T27" fmla="*/ 27 h 181"/>
                  <a:gd name="T28" fmla="*/ 105 w 206"/>
                  <a:gd name="T29" fmla="*/ 20 h 181"/>
                  <a:gd name="T30" fmla="*/ 117 w 206"/>
                  <a:gd name="T31" fmla="*/ 15 h 181"/>
                  <a:gd name="T32" fmla="*/ 127 w 206"/>
                  <a:gd name="T33" fmla="*/ 11 h 181"/>
                  <a:gd name="T34" fmla="*/ 138 w 206"/>
                  <a:gd name="T35" fmla="*/ 9 h 181"/>
                  <a:gd name="T36" fmla="*/ 137 w 206"/>
                  <a:gd name="T37" fmla="*/ 0 h 181"/>
                  <a:gd name="T38" fmla="*/ 125 w 206"/>
                  <a:gd name="T39" fmla="*/ 2 h 181"/>
                  <a:gd name="T40" fmla="*/ 113 w 206"/>
                  <a:gd name="T41" fmla="*/ 6 h 181"/>
                  <a:gd name="T42" fmla="*/ 101 w 206"/>
                  <a:gd name="T43" fmla="*/ 12 h 181"/>
                  <a:gd name="T44" fmla="*/ 89 w 206"/>
                  <a:gd name="T45" fmla="*/ 20 h 181"/>
                  <a:gd name="T46" fmla="*/ 77 w 206"/>
                  <a:gd name="T47" fmla="*/ 30 h 181"/>
                  <a:gd name="T48" fmla="*/ 66 w 206"/>
                  <a:gd name="T49" fmla="*/ 40 h 181"/>
                  <a:gd name="T50" fmla="*/ 56 w 206"/>
                  <a:gd name="T51" fmla="*/ 50 h 181"/>
                  <a:gd name="T52" fmla="*/ 46 w 206"/>
                  <a:gd name="T53" fmla="*/ 61 h 181"/>
                  <a:gd name="T54" fmla="*/ 36 w 206"/>
                  <a:gd name="T55" fmla="*/ 71 h 181"/>
                  <a:gd name="T56" fmla="*/ 27 w 206"/>
                  <a:gd name="T57" fmla="*/ 82 h 181"/>
                  <a:gd name="T58" fmla="*/ 20 w 206"/>
                  <a:gd name="T59" fmla="*/ 91 h 181"/>
                  <a:gd name="T60" fmla="*/ 13 w 206"/>
                  <a:gd name="T61" fmla="*/ 99 h 181"/>
                  <a:gd name="T62" fmla="*/ 8 w 206"/>
                  <a:gd name="T63" fmla="*/ 107 h 181"/>
                  <a:gd name="T64" fmla="*/ 5 w 206"/>
                  <a:gd name="T65" fmla="*/ 112 h 181"/>
                  <a:gd name="T66" fmla="*/ 2 w 206"/>
                  <a:gd name="T67" fmla="*/ 115 h 181"/>
                  <a:gd name="T68" fmla="*/ 1 w 206"/>
                  <a:gd name="T69" fmla="*/ 117 h 181"/>
                  <a:gd name="T70" fmla="*/ 1 w 206"/>
                  <a:gd name="T71" fmla="*/ 122 h 181"/>
                  <a:gd name="T72" fmla="*/ 1 w 206"/>
                  <a:gd name="T73" fmla="*/ 117 h 181"/>
                  <a:gd name="T74" fmla="*/ 0 w 206"/>
                  <a:gd name="T75" fmla="*/ 119 h 181"/>
                  <a:gd name="T76" fmla="*/ 1 w 206"/>
                  <a:gd name="T77" fmla="*/ 122 h 181"/>
                  <a:gd name="T78" fmla="*/ 8 w 206"/>
                  <a:gd name="T79" fmla="*/ 117 h 18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06" h="181">
                    <a:moveTo>
                      <a:pt x="12" y="174"/>
                    </a:moveTo>
                    <a:lnTo>
                      <a:pt x="12" y="181"/>
                    </a:lnTo>
                    <a:lnTo>
                      <a:pt x="13" y="180"/>
                    </a:lnTo>
                    <a:lnTo>
                      <a:pt x="17" y="174"/>
                    </a:lnTo>
                    <a:lnTo>
                      <a:pt x="23" y="166"/>
                    </a:lnTo>
                    <a:lnTo>
                      <a:pt x="30" y="154"/>
                    </a:lnTo>
                    <a:lnTo>
                      <a:pt x="40" y="143"/>
                    </a:lnTo>
                    <a:lnTo>
                      <a:pt x="50" y="129"/>
                    </a:lnTo>
                    <a:lnTo>
                      <a:pt x="63" y="114"/>
                    </a:lnTo>
                    <a:lnTo>
                      <a:pt x="77" y="99"/>
                    </a:lnTo>
                    <a:lnTo>
                      <a:pt x="92" y="83"/>
                    </a:lnTo>
                    <a:lnTo>
                      <a:pt x="108" y="68"/>
                    </a:lnTo>
                    <a:lnTo>
                      <a:pt x="124" y="53"/>
                    </a:lnTo>
                    <a:lnTo>
                      <a:pt x="140" y="40"/>
                    </a:lnTo>
                    <a:lnTo>
                      <a:pt x="156" y="30"/>
                    </a:lnTo>
                    <a:lnTo>
                      <a:pt x="174" y="22"/>
                    </a:lnTo>
                    <a:lnTo>
                      <a:pt x="190" y="16"/>
                    </a:lnTo>
                    <a:lnTo>
                      <a:pt x="206" y="14"/>
                    </a:lnTo>
                    <a:lnTo>
                      <a:pt x="205" y="0"/>
                    </a:lnTo>
                    <a:lnTo>
                      <a:pt x="187" y="3"/>
                    </a:lnTo>
                    <a:lnTo>
                      <a:pt x="169" y="9"/>
                    </a:lnTo>
                    <a:lnTo>
                      <a:pt x="151" y="18"/>
                    </a:lnTo>
                    <a:lnTo>
                      <a:pt x="133" y="30"/>
                    </a:lnTo>
                    <a:lnTo>
                      <a:pt x="115" y="44"/>
                    </a:lnTo>
                    <a:lnTo>
                      <a:pt x="99" y="59"/>
                    </a:lnTo>
                    <a:lnTo>
                      <a:pt x="83" y="74"/>
                    </a:lnTo>
                    <a:lnTo>
                      <a:pt x="68" y="90"/>
                    </a:lnTo>
                    <a:lnTo>
                      <a:pt x="53" y="106"/>
                    </a:lnTo>
                    <a:lnTo>
                      <a:pt x="41" y="121"/>
                    </a:lnTo>
                    <a:lnTo>
                      <a:pt x="30" y="135"/>
                    </a:lnTo>
                    <a:lnTo>
                      <a:pt x="20" y="147"/>
                    </a:lnTo>
                    <a:lnTo>
                      <a:pt x="12" y="159"/>
                    </a:lnTo>
                    <a:lnTo>
                      <a:pt x="7" y="166"/>
                    </a:lnTo>
                    <a:lnTo>
                      <a:pt x="3" y="171"/>
                    </a:lnTo>
                    <a:lnTo>
                      <a:pt x="1" y="174"/>
                    </a:lnTo>
                    <a:lnTo>
                      <a:pt x="1" y="181"/>
                    </a:lnTo>
                    <a:lnTo>
                      <a:pt x="1" y="174"/>
                    </a:lnTo>
                    <a:lnTo>
                      <a:pt x="0" y="177"/>
                    </a:lnTo>
                    <a:lnTo>
                      <a:pt x="1" y="181"/>
                    </a:lnTo>
                    <a:lnTo>
                      <a:pt x="12" y="1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41" name="Freeform 255">
                <a:extLst>
                  <a:ext uri="{FF2B5EF4-FFF2-40B4-BE49-F238E27FC236}">
                    <a16:creationId xmlns:a16="http://schemas.microsoft.com/office/drawing/2014/main" id="{00D434CA-B7FE-068D-11FF-FBC4288DD1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" y="1977"/>
                <a:ext cx="200" cy="301"/>
              </a:xfrm>
              <a:custGeom>
                <a:avLst/>
                <a:gdLst>
                  <a:gd name="T0" fmla="*/ 200 w 299"/>
                  <a:gd name="T1" fmla="*/ 293 h 447"/>
                  <a:gd name="T2" fmla="*/ 192 w 299"/>
                  <a:gd name="T3" fmla="*/ 286 h 447"/>
                  <a:gd name="T4" fmla="*/ 180 w 299"/>
                  <a:gd name="T5" fmla="*/ 273 h 447"/>
                  <a:gd name="T6" fmla="*/ 167 w 299"/>
                  <a:gd name="T7" fmla="*/ 257 h 447"/>
                  <a:gd name="T8" fmla="*/ 152 w 299"/>
                  <a:gd name="T9" fmla="*/ 237 h 447"/>
                  <a:gd name="T10" fmla="*/ 136 w 299"/>
                  <a:gd name="T11" fmla="*/ 214 h 447"/>
                  <a:gd name="T12" fmla="*/ 120 w 299"/>
                  <a:gd name="T13" fmla="*/ 189 h 447"/>
                  <a:gd name="T14" fmla="*/ 104 w 299"/>
                  <a:gd name="T15" fmla="*/ 164 h 447"/>
                  <a:gd name="T16" fmla="*/ 88 w 299"/>
                  <a:gd name="T17" fmla="*/ 137 h 447"/>
                  <a:gd name="T18" fmla="*/ 72 w 299"/>
                  <a:gd name="T19" fmla="*/ 112 h 447"/>
                  <a:gd name="T20" fmla="*/ 57 w 299"/>
                  <a:gd name="T21" fmla="*/ 86 h 447"/>
                  <a:gd name="T22" fmla="*/ 43 w 299"/>
                  <a:gd name="T23" fmla="*/ 63 h 447"/>
                  <a:gd name="T24" fmla="*/ 31 w 299"/>
                  <a:gd name="T25" fmla="*/ 42 h 447"/>
                  <a:gd name="T26" fmla="*/ 21 w 299"/>
                  <a:gd name="T27" fmla="*/ 25 h 447"/>
                  <a:gd name="T28" fmla="*/ 14 w 299"/>
                  <a:gd name="T29" fmla="*/ 11 h 447"/>
                  <a:gd name="T30" fmla="*/ 9 w 299"/>
                  <a:gd name="T31" fmla="*/ 3 h 447"/>
                  <a:gd name="T32" fmla="*/ 7 w 299"/>
                  <a:gd name="T33" fmla="*/ 0 h 447"/>
                  <a:gd name="T34" fmla="*/ 1 w 299"/>
                  <a:gd name="T35" fmla="*/ 5 h 447"/>
                  <a:gd name="T36" fmla="*/ 4 w 299"/>
                  <a:gd name="T37" fmla="*/ 11 h 447"/>
                  <a:gd name="T38" fmla="*/ 10 w 299"/>
                  <a:gd name="T39" fmla="*/ 22 h 447"/>
                  <a:gd name="T40" fmla="*/ 19 w 299"/>
                  <a:gd name="T41" fmla="*/ 38 h 447"/>
                  <a:gd name="T42" fmla="*/ 30 w 299"/>
                  <a:gd name="T43" fmla="*/ 57 h 447"/>
                  <a:gd name="T44" fmla="*/ 42 w 299"/>
                  <a:gd name="T45" fmla="*/ 79 h 447"/>
                  <a:gd name="T46" fmla="*/ 57 w 299"/>
                  <a:gd name="T47" fmla="*/ 103 h 447"/>
                  <a:gd name="T48" fmla="*/ 72 w 299"/>
                  <a:gd name="T49" fmla="*/ 129 h 447"/>
                  <a:gd name="T50" fmla="*/ 88 w 299"/>
                  <a:gd name="T51" fmla="*/ 155 h 447"/>
                  <a:gd name="T52" fmla="*/ 105 w 299"/>
                  <a:gd name="T53" fmla="*/ 181 h 447"/>
                  <a:gd name="T54" fmla="*/ 121 w 299"/>
                  <a:gd name="T55" fmla="*/ 207 h 447"/>
                  <a:gd name="T56" fmla="*/ 137 w 299"/>
                  <a:gd name="T57" fmla="*/ 231 h 447"/>
                  <a:gd name="T58" fmla="*/ 153 w 299"/>
                  <a:gd name="T59" fmla="*/ 253 h 447"/>
                  <a:gd name="T60" fmla="*/ 167 w 299"/>
                  <a:gd name="T61" fmla="*/ 271 h 447"/>
                  <a:gd name="T62" fmla="*/ 179 w 299"/>
                  <a:gd name="T63" fmla="*/ 286 h 447"/>
                  <a:gd name="T64" fmla="*/ 190 w 299"/>
                  <a:gd name="T65" fmla="*/ 297 h 447"/>
                  <a:gd name="T66" fmla="*/ 195 w 299"/>
                  <a:gd name="T67" fmla="*/ 301 h 44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299" h="447">
                    <a:moveTo>
                      <a:pt x="299" y="435"/>
                    </a:moveTo>
                    <a:lnTo>
                      <a:pt x="299" y="435"/>
                    </a:lnTo>
                    <a:lnTo>
                      <a:pt x="294" y="432"/>
                    </a:lnTo>
                    <a:lnTo>
                      <a:pt x="287" y="425"/>
                    </a:lnTo>
                    <a:lnTo>
                      <a:pt x="278" y="416"/>
                    </a:lnTo>
                    <a:lnTo>
                      <a:pt x="269" y="406"/>
                    </a:lnTo>
                    <a:lnTo>
                      <a:pt x="259" y="395"/>
                    </a:lnTo>
                    <a:lnTo>
                      <a:pt x="249" y="382"/>
                    </a:lnTo>
                    <a:lnTo>
                      <a:pt x="238" y="367"/>
                    </a:lnTo>
                    <a:lnTo>
                      <a:pt x="227" y="352"/>
                    </a:lnTo>
                    <a:lnTo>
                      <a:pt x="215" y="335"/>
                    </a:lnTo>
                    <a:lnTo>
                      <a:pt x="204" y="318"/>
                    </a:lnTo>
                    <a:lnTo>
                      <a:pt x="192" y="299"/>
                    </a:lnTo>
                    <a:lnTo>
                      <a:pt x="180" y="281"/>
                    </a:lnTo>
                    <a:lnTo>
                      <a:pt x="167" y="262"/>
                    </a:lnTo>
                    <a:lnTo>
                      <a:pt x="155" y="243"/>
                    </a:lnTo>
                    <a:lnTo>
                      <a:pt x="143" y="223"/>
                    </a:lnTo>
                    <a:lnTo>
                      <a:pt x="131" y="204"/>
                    </a:lnTo>
                    <a:lnTo>
                      <a:pt x="119" y="185"/>
                    </a:lnTo>
                    <a:lnTo>
                      <a:pt x="107" y="166"/>
                    </a:lnTo>
                    <a:lnTo>
                      <a:pt x="95" y="146"/>
                    </a:lnTo>
                    <a:lnTo>
                      <a:pt x="85" y="128"/>
                    </a:lnTo>
                    <a:lnTo>
                      <a:pt x="75" y="110"/>
                    </a:lnTo>
                    <a:lnTo>
                      <a:pt x="65" y="93"/>
                    </a:lnTo>
                    <a:lnTo>
                      <a:pt x="55" y="78"/>
                    </a:lnTo>
                    <a:lnTo>
                      <a:pt x="47" y="63"/>
                    </a:lnTo>
                    <a:lnTo>
                      <a:pt x="39" y="49"/>
                    </a:lnTo>
                    <a:lnTo>
                      <a:pt x="32" y="37"/>
                    </a:lnTo>
                    <a:lnTo>
                      <a:pt x="26" y="26"/>
                    </a:lnTo>
                    <a:lnTo>
                      <a:pt x="21" y="17"/>
                    </a:lnTo>
                    <a:lnTo>
                      <a:pt x="17" y="10"/>
                    </a:lnTo>
                    <a:lnTo>
                      <a:pt x="14" y="4"/>
                    </a:lnTo>
                    <a:lnTo>
                      <a:pt x="11" y="1"/>
                    </a:lnTo>
                    <a:lnTo>
                      <a:pt x="11" y="0"/>
                    </a:lnTo>
                    <a:lnTo>
                      <a:pt x="0" y="7"/>
                    </a:lnTo>
                    <a:lnTo>
                      <a:pt x="1" y="7"/>
                    </a:lnTo>
                    <a:lnTo>
                      <a:pt x="2" y="11"/>
                    </a:lnTo>
                    <a:lnTo>
                      <a:pt x="6" y="16"/>
                    </a:lnTo>
                    <a:lnTo>
                      <a:pt x="10" y="24"/>
                    </a:lnTo>
                    <a:lnTo>
                      <a:pt x="15" y="33"/>
                    </a:lnTo>
                    <a:lnTo>
                      <a:pt x="22" y="44"/>
                    </a:lnTo>
                    <a:lnTo>
                      <a:pt x="29" y="56"/>
                    </a:lnTo>
                    <a:lnTo>
                      <a:pt x="36" y="69"/>
                    </a:lnTo>
                    <a:lnTo>
                      <a:pt x="45" y="84"/>
                    </a:lnTo>
                    <a:lnTo>
                      <a:pt x="54" y="100"/>
                    </a:lnTo>
                    <a:lnTo>
                      <a:pt x="63" y="117"/>
                    </a:lnTo>
                    <a:lnTo>
                      <a:pt x="75" y="135"/>
                    </a:lnTo>
                    <a:lnTo>
                      <a:pt x="85" y="153"/>
                    </a:lnTo>
                    <a:lnTo>
                      <a:pt x="97" y="171"/>
                    </a:lnTo>
                    <a:lnTo>
                      <a:pt x="108" y="191"/>
                    </a:lnTo>
                    <a:lnTo>
                      <a:pt x="120" y="211"/>
                    </a:lnTo>
                    <a:lnTo>
                      <a:pt x="132" y="230"/>
                    </a:lnTo>
                    <a:lnTo>
                      <a:pt x="144" y="250"/>
                    </a:lnTo>
                    <a:lnTo>
                      <a:pt x="157" y="269"/>
                    </a:lnTo>
                    <a:lnTo>
                      <a:pt x="169" y="289"/>
                    </a:lnTo>
                    <a:lnTo>
                      <a:pt x="181" y="307"/>
                    </a:lnTo>
                    <a:lnTo>
                      <a:pt x="193" y="326"/>
                    </a:lnTo>
                    <a:lnTo>
                      <a:pt x="205" y="343"/>
                    </a:lnTo>
                    <a:lnTo>
                      <a:pt x="218" y="359"/>
                    </a:lnTo>
                    <a:lnTo>
                      <a:pt x="228" y="375"/>
                    </a:lnTo>
                    <a:lnTo>
                      <a:pt x="238" y="389"/>
                    </a:lnTo>
                    <a:lnTo>
                      <a:pt x="250" y="403"/>
                    </a:lnTo>
                    <a:lnTo>
                      <a:pt x="259" y="414"/>
                    </a:lnTo>
                    <a:lnTo>
                      <a:pt x="268" y="425"/>
                    </a:lnTo>
                    <a:lnTo>
                      <a:pt x="278" y="434"/>
                    </a:lnTo>
                    <a:lnTo>
                      <a:pt x="284" y="441"/>
                    </a:lnTo>
                    <a:lnTo>
                      <a:pt x="292" y="447"/>
                    </a:lnTo>
                    <a:lnTo>
                      <a:pt x="299" y="4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42" name="Freeform 256">
                <a:extLst>
                  <a:ext uri="{FF2B5EF4-FFF2-40B4-BE49-F238E27FC236}">
                    <a16:creationId xmlns:a16="http://schemas.microsoft.com/office/drawing/2014/main" id="{104CC592-F0BC-E155-6879-9FAAAFCC2B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2" y="2228"/>
                <a:ext cx="129" cy="60"/>
              </a:xfrm>
              <a:custGeom>
                <a:avLst/>
                <a:gdLst>
                  <a:gd name="T0" fmla="*/ 124 w 195"/>
                  <a:gd name="T1" fmla="*/ 0 h 87"/>
                  <a:gd name="T2" fmla="*/ 124 w 195"/>
                  <a:gd name="T3" fmla="*/ 0 h 87"/>
                  <a:gd name="T4" fmla="*/ 118 w 195"/>
                  <a:gd name="T5" fmla="*/ 6 h 87"/>
                  <a:gd name="T6" fmla="*/ 112 w 195"/>
                  <a:gd name="T7" fmla="*/ 11 h 87"/>
                  <a:gd name="T8" fmla="*/ 105 w 195"/>
                  <a:gd name="T9" fmla="*/ 17 h 87"/>
                  <a:gd name="T10" fmla="*/ 99 w 195"/>
                  <a:gd name="T11" fmla="*/ 22 h 87"/>
                  <a:gd name="T12" fmla="*/ 91 w 195"/>
                  <a:gd name="T13" fmla="*/ 28 h 87"/>
                  <a:gd name="T14" fmla="*/ 84 w 195"/>
                  <a:gd name="T15" fmla="*/ 33 h 87"/>
                  <a:gd name="T16" fmla="*/ 77 w 195"/>
                  <a:gd name="T17" fmla="*/ 38 h 87"/>
                  <a:gd name="T18" fmla="*/ 69 w 195"/>
                  <a:gd name="T19" fmla="*/ 42 h 87"/>
                  <a:gd name="T20" fmla="*/ 61 w 195"/>
                  <a:gd name="T21" fmla="*/ 46 h 87"/>
                  <a:gd name="T22" fmla="*/ 53 w 195"/>
                  <a:gd name="T23" fmla="*/ 49 h 87"/>
                  <a:gd name="T24" fmla="*/ 44 w 195"/>
                  <a:gd name="T25" fmla="*/ 51 h 87"/>
                  <a:gd name="T26" fmla="*/ 36 w 195"/>
                  <a:gd name="T27" fmla="*/ 52 h 87"/>
                  <a:gd name="T28" fmla="*/ 28 w 195"/>
                  <a:gd name="T29" fmla="*/ 52 h 87"/>
                  <a:gd name="T30" fmla="*/ 21 w 195"/>
                  <a:gd name="T31" fmla="*/ 50 h 87"/>
                  <a:gd name="T32" fmla="*/ 13 w 195"/>
                  <a:gd name="T33" fmla="*/ 48 h 87"/>
                  <a:gd name="T34" fmla="*/ 5 w 195"/>
                  <a:gd name="T35" fmla="*/ 43 h 87"/>
                  <a:gd name="T36" fmla="*/ 0 w 195"/>
                  <a:gd name="T37" fmla="*/ 52 h 87"/>
                  <a:gd name="T38" fmla="*/ 9 w 195"/>
                  <a:gd name="T39" fmla="*/ 57 h 87"/>
                  <a:gd name="T40" fmla="*/ 19 w 195"/>
                  <a:gd name="T41" fmla="*/ 59 h 87"/>
                  <a:gd name="T42" fmla="*/ 28 w 195"/>
                  <a:gd name="T43" fmla="*/ 60 h 87"/>
                  <a:gd name="T44" fmla="*/ 37 w 195"/>
                  <a:gd name="T45" fmla="*/ 60 h 87"/>
                  <a:gd name="T46" fmla="*/ 46 w 195"/>
                  <a:gd name="T47" fmla="*/ 59 h 87"/>
                  <a:gd name="T48" fmla="*/ 55 w 195"/>
                  <a:gd name="T49" fmla="*/ 57 h 87"/>
                  <a:gd name="T50" fmla="*/ 64 w 195"/>
                  <a:gd name="T51" fmla="*/ 54 h 87"/>
                  <a:gd name="T52" fmla="*/ 73 w 195"/>
                  <a:gd name="T53" fmla="*/ 50 h 87"/>
                  <a:gd name="T54" fmla="*/ 80 w 195"/>
                  <a:gd name="T55" fmla="*/ 46 h 87"/>
                  <a:gd name="T56" fmla="*/ 89 w 195"/>
                  <a:gd name="T57" fmla="*/ 41 h 87"/>
                  <a:gd name="T58" fmla="*/ 97 w 195"/>
                  <a:gd name="T59" fmla="*/ 35 h 87"/>
                  <a:gd name="T60" fmla="*/ 103 w 195"/>
                  <a:gd name="T61" fmla="*/ 29 h 87"/>
                  <a:gd name="T62" fmla="*/ 111 w 195"/>
                  <a:gd name="T63" fmla="*/ 23 h 87"/>
                  <a:gd name="T64" fmla="*/ 117 w 195"/>
                  <a:gd name="T65" fmla="*/ 17 h 87"/>
                  <a:gd name="T66" fmla="*/ 123 w 195"/>
                  <a:gd name="T67" fmla="*/ 12 h 87"/>
                  <a:gd name="T68" fmla="*/ 129 w 195"/>
                  <a:gd name="T69" fmla="*/ 6 h 87"/>
                  <a:gd name="T70" fmla="*/ 129 w 195"/>
                  <a:gd name="T71" fmla="*/ 6 h 87"/>
                  <a:gd name="T72" fmla="*/ 124 w 195"/>
                  <a:gd name="T73" fmla="*/ 0 h 8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95" h="87">
                    <a:moveTo>
                      <a:pt x="187" y="0"/>
                    </a:moveTo>
                    <a:lnTo>
                      <a:pt x="187" y="0"/>
                    </a:lnTo>
                    <a:lnTo>
                      <a:pt x="178" y="8"/>
                    </a:lnTo>
                    <a:lnTo>
                      <a:pt x="169" y="16"/>
                    </a:lnTo>
                    <a:lnTo>
                      <a:pt x="159" y="24"/>
                    </a:lnTo>
                    <a:lnTo>
                      <a:pt x="149" y="32"/>
                    </a:lnTo>
                    <a:lnTo>
                      <a:pt x="138" y="40"/>
                    </a:lnTo>
                    <a:lnTo>
                      <a:pt x="127" y="48"/>
                    </a:lnTo>
                    <a:lnTo>
                      <a:pt x="116" y="55"/>
                    </a:lnTo>
                    <a:lnTo>
                      <a:pt x="104" y="61"/>
                    </a:lnTo>
                    <a:lnTo>
                      <a:pt x="92" y="67"/>
                    </a:lnTo>
                    <a:lnTo>
                      <a:pt x="80" y="71"/>
                    </a:lnTo>
                    <a:lnTo>
                      <a:pt x="67" y="74"/>
                    </a:lnTo>
                    <a:lnTo>
                      <a:pt x="55" y="75"/>
                    </a:lnTo>
                    <a:lnTo>
                      <a:pt x="43" y="75"/>
                    </a:lnTo>
                    <a:lnTo>
                      <a:pt x="32" y="72"/>
                    </a:lnTo>
                    <a:lnTo>
                      <a:pt x="19" y="69"/>
                    </a:lnTo>
                    <a:lnTo>
                      <a:pt x="7" y="63"/>
                    </a:lnTo>
                    <a:lnTo>
                      <a:pt x="0" y="75"/>
                    </a:lnTo>
                    <a:lnTo>
                      <a:pt x="14" y="82"/>
                    </a:lnTo>
                    <a:lnTo>
                      <a:pt x="28" y="85"/>
                    </a:lnTo>
                    <a:lnTo>
                      <a:pt x="42" y="87"/>
                    </a:lnTo>
                    <a:lnTo>
                      <a:pt x="56" y="87"/>
                    </a:lnTo>
                    <a:lnTo>
                      <a:pt x="70" y="86"/>
                    </a:lnTo>
                    <a:lnTo>
                      <a:pt x="83" y="83"/>
                    </a:lnTo>
                    <a:lnTo>
                      <a:pt x="96" y="78"/>
                    </a:lnTo>
                    <a:lnTo>
                      <a:pt x="110" y="72"/>
                    </a:lnTo>
                    <a:lnTo>
                      <a:pt x="121" y="66"/>
                    </a:lnTo>
                    <a:lnTo>
                      <a:pt x="134" y="59"/>
                    </a:lnTo>
                    <a:lnTo>
                      <a:pt x="146" y="51"/>
                    </a:lnTo>
                    <a:lnTo>
                      <a:pt x="156" y="42"/>
                    </a:lnTo>
                    <a:lnTo>
                      <a:pt x="168" y="34"/>
                    </a:lnTo>
                    <a:lnTo>
                      <a:pt x="177" y="25"/>
                    </a:lnTo>
                    <a:lnTo>
                      <a:pt x="186" y="18"/>
                    </a:lnTo>
                    <a:lnTo>
                      <a:pt x="195" y="9"/>
                    </a:lnTo>
                    <a:lnTo>
                      <a:pt x="18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43" name="Freeform 257">
                <a:extLst>
                  <a:ext uri="{FF2B5EF4-FFF2-40B4-BE49-F238E27FC236}">
                    <a16:creationId xmlns:a16="http://schemas.microsoft.com/office/drawing/2014/main" id="{0B12917F-9D81-84DC-6BE7-911070FC7D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5" y="2140"/>
                <a:ext cx="48" cy="95"/>
              </a:xfrm>
              <a:custGeom>
                <a:avLst/>
                <a:gdLst>
                  <a:gd name="T0" fmla="*/ 39 w 73"/>
                  <a:gd name="T1" fmla="*/ 1 h 140"/>
                  <a:gd name="T2" fmla="*/ 39 w 73"/>
                  <a:gd name="T3" fmla="*/ 0 h 140"/>
                  <a:gd name="T4" fmla="*/ 39 w 73"/>
                  <a:gd name="T5" fmla="*/ 1 h 140"/>
                  <a:gd name="T6" fmla="*/ 39 w 73"/>
                  <a:gd name="T7" fmla="*/ 3 h 140"/>
                  <a:gd name="T8" fmla="*/ 39 w 73"/>
                  <a:gd name="T9" fmla="*/ 6 h 140"/>
                  <a:gd name="T10" fmla="*/ 37 w 73"/>
                  <a:gd name="T11" fmla="*/ 11 h 140"/>
                  <a:gd name="T12" fmla="*/ 36 w 73"/>
                  <a:gd name="T13" fmla="*/ 16 h 140"/>
                  <a:gd name="T14" fmla="*/ 34 w 73"/>
                  <a:gd name="T15" fmla="*/ 22 h 140"/>
                  <a:gd name="T16" fmla="*/ 33 w 73"/>
                  <a:gd name="T17" fmla="*/ 28 h 140"/>
                  <a:gd name="T18" fmla="*/ 30 w 73"/>
                  <a:gd name="T19" fmla="*/ 35 h 140"/>
                  <a:gd name="T20" fmla="*/ 28 w 73"/>
                  <a:gd name="T21" fmla="*/ 42 h 140"/>
                  <a:gd name="T22" fmla="*/ 24 w 73"/>
                  <a:gd name="T23" fmla="*/ 50 h 140"/>
                  <a:gd name="T24" fmla="*/ 21 w 73"/>
                  <a:gd name="T25" fmla="*/ 58 h 140"/>
                  <a:gd name="T26" fmla="*/ 18 w 73"/>
                  <a:gd name="T27" fmla="*/ 64 h 140"/>
                  <a:gd name="T28" fmla="*/ 14 w 73"/>
                  <a:gd name="T29" fmla="*/ 72 h 140"/>
                  <a:gd name="T30" fmla="*/ 9 w 73"/>
                  <a:gd name="T31" fmla="*/ 78 h 140"/>
                  <a:gd name="T32" fmla="*/ 5 w 73"/>
                  <a:gd name="T33" fmla="*/ 84 h 140"/>
                  <a:gd name="T34" fmla="*/ 0 w 73"/>
                  <a:gd name="T35" fmla="*/ 89 h 140"/>
                  <a:gd name="T36" fmla="*/ 5 w 73"/>
                  <a:gd name="T37" fmla="*/ 95 h 140"/>
                  <a:gd name="T38" fmla="*/ 11 w 73"/>
                  <a:gd name="T39" fmla="*/ 90 h 140"/>
                  <a:gd name="T40" fmla="*/ 16 w 73"/>
                  <a:gd name="T41" fmla="*/ 83 h 140"/>
                  <a:gd name="T42" fmla="*/ 20 w 73"/>
                  <a:gd name="T43" fmla="*/ 76 h 140"/>
                  <a:gd name="T44" fmla="*/ 25 w 73"/>
                  <a:gd name="T45" fmla="*/ 69 h 140"/>
                  <a:gd name="T46" fmla="*/ 29 w 73"/>
                  <a:gd name="T47" fmla="*/ 60 h 140"/>
                  <a:gd name="T48" fmla="*/ 33 w 73"/>
                  <a:gd name="T49" fmla="*/ 53 h 140"/>
                  <a:gd name="T50" fmla="*/ 36 w 73"/>
                  <a:gd name="T51" fmla="*/ 45 h 140"/>
                  <a:gd name="T52" fmla="*/ 38 w 73"/>
                  <a:gd name="T53" fmla="*/ 37 h 140"/>
                  <a:gd name="T54" fmla="*/ 40 w 73"/>
                  <a:gd name="T55" fmla="*/ 30 h 140"/>
                  <a:gd name="T56" fmla="*/ 43 w 73"/>
                  <a:gd name="T57" fmla="*/ 24 h 140"/>
                  <a:gd name="T58" fmla="*/ 44 w 73"/>
                  <a:gd name="T59" fmla="*/ 18 h 140"/>
                  <a:gd name="T60" fmla="*/ 45 w 73"/>
                  <a:gd name="T61" fmla="*/ 13 h 140"/>
                  <a:gd name="T62" fmla="*/ 47 w 73"/>
                  <a:gd name="T63" fmla="*/ 8 h 140"/>
                  <a:gd name="T64" fmla="*/ 48 w 73"/>
                  <a:gd name="T65" fmla="*/ 4 h 140"/>
                  <a:gd name="T66" fmla="*/ 48 w 73"/>
                  <a:gd name="T67" fmla="*/ 3 h 140"/>
                  <a:gd name="T68" fmla="*/ 48 w 73"/>
                  <a:gd name="T69" fmla="*/ 2 h 140"/>
                  <a:gd name="T70" fmla="*/ 48 w 73"/>
                  <a:gd name="T71" fmla="*/ 1 h 140"/>
                  <a:gd name="T72" fmla="*/ 48 w 73"/>
                  <a:gd name="T73" fmla="*/ 2 h 140"/>
                  <a:gd name="T74" fmla="*/ 48 w 73"/>
                  <a:gd name="T75" fmla="*/ 1 h 140"/>
                  <a:gd name="T76" fmla="*/ 48 w 73"/>
                  <a:gd name="T77" fmla="*/ 1 h 140"/>
                  <a:gd name="T78" fmla="*/ 39 w 73"/>
                  <a:gd name="T79" fmla="*/ 1 h 14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3" h="140">
                    <a:moveTo>
                      <a:pt x="60" y="2"/>
                    </a:moveTo>
                    <a:lnTo>
                      <a:pt x="60" y="0"/>
                    </a:lnTo>
                    <a:lnTo>
                      <a:pt x="60" y="1"/>
                    </a:lnTo>
                    <a:lnTo>
                      <a:pt x="59" y="4"/>
                    </a:lnTo>
                    <a:lnTo>
                      <a:pt x="59" y="9"/>
                    </a:lnTo>
                    <a:lnTo>
                      <a:pt x="57" y="16"/>
                    </a:lnTo>
                    <a:lnTo>
                      <a:pt x="55" y="23"/>
                    </a:lnTo>
                    <a:lnTo>
                      <a:pt x="52" y="32"/>
                    </a:lnTo>
                    <a:lnTo>
                      <a:pt x="50" y="41"/>
                    </a:lnTo>
                    <a:lnTo>
                      <a:pt x="46" y="51"/>
                    </a:lnTo>
                    <a:lnTo>
                      <a:pt x="42" y="62"/>
                    </a:lnTo>
                    <a:lnTo>
                      <a:pt x="37" y="73"/>
                    </a:lnTo>
                    <a:lnTo>
                      <a:pt x="32" y="85"/>
                    </a:lnTo>
                    <a:lnTo>
                      <a:pt x="27" y="95"/>
                    </a:lnTo>
                    <a:lnTo>
                      <a:pt x="21" y="106"/>
                    </a:lnTo>
                    <a:lnTo>
                      <a:pt x="14" y="115"/>
                    </a:lnTo>
                    <a:lnTo>
                      <a:pt x="7" y="124"/>
                    </a:lnTo>
                    <a:lnTo>
                      <a:pt x="0" y="131"/>
                    </a:lnTo>
                    <a:lnTo>
                      <a:pt x="8" y="140"/>
                    </a:lnTo>
                    <a:lnTo>
                      <a:pt x="16" y="132"/>
                    </a:lnTo>
                    <a:lnTo>
                      <a:pt x="24" y="123"/>
                    </a:lnTo>
                    <a:lnTo>
                      <a:pt x="31" y="112"/>
                    </a:lnTo>
                    <a:lnTo>
                      <a:pt x="38" y="101"/>
                    </a:lnTo>
                    <a:lnTo>
                      <a:pt x="44" y="89"/>
                    </a:lnTo>
                    <a:lnTo>
                      <a:pt x="50" y="78"/>
                    </a:lnTo>
                    <a:lnTo>
                      <a:pt x="54" y="66"/>
                    </a:lnTo>
                    <a:lnTo>
                      <a:pt x="58" y="55"/>
                    </a:lnTo>
                    <a:lnTo>
                      <a:pt x="61" y="44"/>
                    </a:lnTo>
                    <a:lnTo>
                      <a:pt x="65" y="35"/>
                    </a:lnTo>
                    <a:lnTo>
                      <a:pt x="67" y="27"/>
                    </a:lnTo>
                    <a:lnTo>
                      <a:pt x="69" y="19"/>
                    </a:lnTo>
                    <a:lnTo>
                      <a:pt x="72" y="12"/>
                    </a:lnTo>
                    <a:lnTo>
                      <a:pt x="73" y="6"/>
                    </a:lnTo>
                    <a:lnTo>
                      <a:pt x="73" y="4"/>
                    </a:lnTo>
                    <a:lnTo>
                      <a:pt x="73" y="3"/>
                    </a:lnTo>
                    <a:lnTo>
                      <a:pt x="73" y="1"/>
                    </a:lnTo>
                    <a:lnTo>
                      <a:pt x="73" y="3"/>
                    </a:lnTo>
                    <a:lnTo>
                      <a:pt x="73" y="2"/>
                    </a:lnTo>
                    <a:lnTo>
                      <a:pt x="73" y="1"/>
                    </a:lnTo>
                    <a:lnTo>
                      <a:pt x="6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44" name="Freeform 258">
                <a:extLst>
                  <a:ext uri="{FF2B5EF4-FFF2-40B4-BE49-F238E27FC236}">
                    <a16:creationId xmlns:a16="http://schemas.microsoft.com/office/drawing/2014/main" id="{B394A979-144B-2837-F197-29E34B63CA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" y="1612"/>
                <a:ext cx="91" cy="529"/>
              </a:xfrm>
              <a:custGeom>
                <a:avLst/>
                <a:gdLst>
                  <a:gd name="T0" fmla="*/ 2 w 137"/>
                  <a:gd name="T1" fmla="*/ 9 h 786"/>
                  <a:gd name="T2" fmla="*/ 8 w 137"/>
                  <a:gd name="T3" fmla="*/ 23 h 786"/>
                  <a:gd name="T4" fmla="*/ 16 w 137"/>
                  <a:gd name="T5" fmla="*/ 46 h 786"/>
                  <a:gd name="T6" fmla="*/ 23 w 137"/>
                  <a:gd name="T7" fmla="*/ 77 h 786"/>
                  <a:gd name="T8" fmla="*/ 31 w 137"/>
                  <a:gd name="T9" fmla="*/ 115 h 786"/>
                  <a:gd name="T10" fmla="*/ 37 w 137"/>
                  <a:gd name="T11" fmla="*/ 157 h 786"/>
                  <a:gd name="T12" fmla="*/ 44 w 137"/>
                  <a:gd name="T13" fmla="*/ 203 h 786"/>
                  <a:gd name="T14" fmla="*/ 51 w 137"/>
                  <a:gd name="T15" fmla="*/ 250 h 786"/>
                  <a:gd name="T16" fmla="*/ 57 w 137"/>
                  <a:gd name="T17" fmla="*/ 299 h 786"/>
                  <a:gd name="T18" fmla="*/ 63 w 137"/>
                  <a:gd name="T19" fmla="*/ 346 h 786"/>
                  <a:gd name="T20" fmla="*/ 68 w 137"/>
                  <a:gd name="T21" fmla="*/ 390 h 786"/>
                  <a:gd name="T22" fmla="*/ 72 w 137"/>
                  <a:gd name="T23" fmla="*/ 431 h 786"/>
                  <a:gd name="T24" fmla="*/ 76 w 137"/>
                  <a:gd name="T25" fmla="*/ 467 h 786"/>
                  <a:gd name="T26" fmla="*/ 79 w 137"/>
                  <a:gd name="T27" fmla="*/ 495 h 786"/>
                  <a:gd name="T28" fmla="*/ 82 w 137"/>
                  <a:gd name="T29" fmla="*/ 516 h 786"/>
                  <a:gd name="T30" fmla="*/ 82 w 137"/>
                  <a:gd name="T31" fmla="*/ 528 h 786"/>
                  <a:gd name="T32" fmla="*/ 91 w 137"/>
                  <a:gd name="T33" fmla="*/ 528 h 786"/>
                  <a:gd name="T34" fmla="*/ 91 w 137"/>
                  <a:gd name="T35" fmla="*/ 523 h 786"/>
                  <a:gd name="T36" fmla="*/ 89 w 137"/>
                  <a:gd name="T37" fmla="*/ 506 h 786"/>
                  <a:gd name="T38" fmla="*/ 86 w 137"/>
                  <a:gd name="T39" fmla="*/ 482 h 786"/>
                  <a:gd name="T40" fmla="*/ 83 w 137"/>
                  <a:gd name="T41" fmla="*/ 448 h 786"/>
                  <a:gd name="T42" fmla="*/ 78 w 137"/>
                  <a:gd name="T43" fmla="*/ 411 h 786"/>
                  <a:gd name="T44" fmla="*/ 74 w 137"/>
                  <a:gd name="T45" fmla="*/ 367 h 786"/>
                  <a:gd name="T46" fmla="*/ 68 w 137"/>
                  <a:gd name="T47" fmla="*/ 321 h 786"/>
                  <a:gd name="T48" fmla="*/ 62 w 137"/>
                  <a:gd name="T49" fmla="*/ 273 h 786"/>
                  <a:gd name="T50" fmla="*/ 56 w 137"/>
                  <a:gd name="T51" fmla="*/ 225 h 786"/>
                  <a:gd name="T52" fmla="*/ 50 w 137"/>
                  <a:gd name="T53" fmla="*/ 178 h 786"/>
                  <a:gd name="T54" fmla="*/ 43 w 137"/>
                  <a:gd name="T55" fmla="*/ 133 h 786"/>
                  <a:gd name="T56" fmla="*/ 35 w 137"/>
                  <a:gd name="T57" fmla="*/ 93 h 786"/>
                  <a:gd name="T58" fmla="*/ 28 w 137"/>
                  <a:gd name="T59" fmla="*/ 59 h 786"/>
                  <a:gd name="T60" fmla="*/ 21 w 137"/>
                  <a:gd name="T61" fmla="*/ 30 h 786"/>
                  <a:gd name="T62" fmla="*/ 13 w 137"/>
                  <a:gd name="T63" fmla="*/ 11 h 786"/>
                  <a:gd name="T64" fmla="*/ 3 w 137"/>
                  <a:gd name="T65" fmla="*/ 0 h 78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37" h="786">
                    <a:moveTo>
                      <a:pt x="0" y="11"/>
                    </a:moveTo>
                    <a:lnTo>
                      <a:pt x="3" y="14"/>
                    </a:lnTo>
                    <a:lnTo>
                      <a:pt x="8" y="22"/>
                    </a:lnTo>
                    <a:lnTo>
                      <a:pt x="12" y="34"/>
                    </a:lnTo>
                    <a:lnTo>
                      <a:pt x="18" y="49"/>
                    </a:lnTo>
                    <a:lnTo>
                      <a:pt x="24" y="68"/>
                    </a:lnTo>
                    <a:lnTo>
                      <a:pt x="28" y="90"/>
                    </a:lnTo>
                    <a:lnTo>
                      <a:pt x="34" y="114"/>
                    </a:lnTo>
                    <a:lnTo>
                      <a:pt x="40" y="141"/>
                    </a:lnTo>
                    <a:lnTo>
                      <a:pt x="46" y="171"/>
                    </a:lnTo>
                    <a:lnTo>
                      <a:pt x="51" y="201"/>
                    </a:lnTo>
                    <a:lnTo>
                      <a:pt x="56" y="233"/>
                    </a:lnTo>
                    <a:lnTo>
                      <a:pt x="62" y="266"/>
                    </a:lnTo>
                    <a:lnTo>
                      <a:pt x="66" y="301"/>
                    </a:lnTo>
                    <a:lnTo>
                      <a:pt x="72" y="335"/>
                    </a:lnTo>
                    <a:lnTo>
                      <a:pt x="77" y="371"/>
                    </a:lnTo>
                    <a:lnTo>
                      <a:pt x="81" y="408"/>
                    </a:lnTo>
                    <a:lnTo>
                      <a:pt x="86" y="444"/>
                    </a:lnTo>
                    <a:lnTo>
                      <a:pt x="91" y="479"/>
                    </a:lnTo>
                    <a:lnTo>
                      <a:pt x="95" y="514"/>
                    </a:lnTo>
                    <a:lnTo>
                      <a:pt x="99" y="547"/>
                    </a:lnTo>
                    <a:lnTo>
                      <a:pt x="102" y="580"/>
                    </a:lnTo>
                    <a:lnTo>
                      <a:pt x="106" y="611"/>
                    </a:lnTo>
                    <a:lnTo>
                      <a:pt x="109" y="641"/>
                    </a:lnTo>
                    <a:lnTo>
                      <a:pt x="113" y="668"/>
                    </a:lnTo>
                    <a:lnTo>
                      <a:pt x="115" y="694"/>
                    </a:lnTo>
                    <a:lnTo>
                      <a:pt x="117" y="717"/>
                    </a:lnTo>
                    <a:lnTo>
                      <a:pt x="119" y="736"/>
                    </a:lnTo>
                    <a:lnTo>
                      <a:pt x="121" y="754"/>
                    </a:lnTo>
                    <a:lnTo>
                      <a:pt x="123" y="767"/>
                    </a:lnTo>
                    <a:lnTo>
                      <a:pt x="123" y="778"/>
                    </a:lnTo>
                    <a:lnTo>
                      <a:pt x="124" y="784"/>
                    </a:lnTo>
                    <a:lnTo>
                      <a:pt x="124" y="786"/>
                    </a:lnTo>
                    <a:lnTo>
                      <a:pt x="137" y="785"/>
                    </a:lnTo>
                    <a:lnTo>
                      <a:pt x="137" y="782"/>
                    </a:lnTo>
                    <a:lnTo>
                      <a:pt x="137" y="777"/>
                    </a:lnTo>
                    <a:lnTo>
                      <a:pt x="136" y="766"/>
                    </a:lnTo>
                    <a:lnTo>
                      <a:pt x="134" y="752"/>
                    </a:lnTo>
                    <a:lnTo>
                      <a:pt x="132" y="735"/>
                    </a:lnTo>
                    <a:lnTo>
                      <a:pt x="130" y="716"/>
                    </a:lnTo>
                    <a:lnTo>
                      <a:pt x="128" y="693"/>
                    </a:lnTo>
                    <a:lnTo>
                      <a:pt x="125" y="666"/>
                    </a:lnTo>
                    <a:lnTo>
                      <a:pt x="122" y="638"/>
                    </a:lnTo>
                    <a:lnTo>
                      <a:pt x="118" y="610"/>
                    </a:lnTo>
                    <a:lnTo>
                      <a:pt x="116" y="578"/>
                    </a:lnTo>
                    <a:lnTo>
                      <a:pt x="111" y="545"/>
                    </a:lnTo>
                    <a:lnTo>
                      <a:pt x="108" y="512"/>
                    </a:lnTo>
                    <a:lnTo>
                      <a:pt x="103" y="477"/>
                    </a:lnTo>
                    <a:lnTo>
                      <a:pt x="99" y="441"/>
                    </a:lnTo>
                    <a:lnTo>
                      <a:pt x="94" y="406"/>
                    </a:lnTo>
                    <a:lnTo>
                      <a:pt x="89" y="370"/>
                    </a:lnTo>
                    <a:lnTo>
                      <a:pt x="85" y="334"/>
                    </a:lnTo>
                    <a:lnTo>
                      <a:pt x="79" y="299"/>
                    </a:lnTo>
                    <a:lnTo>
                      <a:pt x="75" y="264"/>
                    </a:lnTo>
                    <a:lnTo>
                      <a:pt x="70" y="231"/>
                    </a:lnTo>
                    <a:lnTo>
                      <a:pt x="64" y="198"/>
                    </a:lnTo>
                    <a:lnTo>
                      <a:pt x="58" y="167"/>
                    </a:lnTo>
                    <a:lnTo>
                      <a:pt x="53" y="138"/>
                    </a:lnTo>
                    <a:lnTo>
                      <a:pt x="47" y="112"/>
                    </a:lnTo>
                    <a:lnTo>
                      <a:pt x="42" y="88"/>
                    </a:lnTo>
                    <a:lnTo>
                      <a:pt x="36" y="65"/>
                    </a:lnTo>
                    <a:lnTo>
                      <a:pt x="31" y="45"/>
                    </a:lnTo>
                    <a:lnTo>
                      <a:pt x="25" y="29"/>
                    </a:lnTo>
                    <a:lnTo>
                      <a:pt x="19" y="16"/>
                    </a:lnTo>
                    <a:lnTo>
                      <a:pt x="13" y="7"/>
                    </a:lnTo>
                    <a:lnTo>
                      <a:pt x="5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45" name="Freeform 259">
                <a:extLst>
                  <a:ext uri="{FF2B5EF4-FFF2-40B4-BE49-F238E27FC236}">
                    <a16:creationId xmlns:a16="http://schemas.microsoft.com/office/drawing/2014/main" id="{02706B23-AAC5-FCD0-52D5-1D3EFD83F7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" y="1668"/>
                <a:ext cx="87" cy="67"/>
              </a:xfrm>
              <a:custGeom>
                <a:avLst/>
                <a:gdLst>
                  <a:gd name="T0" fmla="*/ 87 w 130"/>
                  <a:gd name="T1" fmla="*/ 51 h 97"/>
                  <a:gd name="T2" fmla="*/ 85 w 130"/>
                  <a:gd name="T3" fmla="*/ 44 h 97"/>
                  <a:gd name="T4" fmla="*/ 82 w 130"/>
                  <a:gd name="T5" fmla="*/ 38 h 97"/>
                  <a:gd name="T6" fmla="*/ 80 w 130"/>
                  <a:gd name="T7" fmla="*/ 32 h 97"/>
                  <a:gd name="T8" fmla="*/ 76 w 130"/>
                  <a:gd name="T9" fmla="*/ 28 h 97"/>
                  <a:gd name="T10" fmla="*/ 73 w 130"/>
                  <a:gd name="T11" fmla="*/ 24 h 97"/>
                  <a:gd name="T12" fmla="*/ 71 w 130"/>
                  <a:gd name="T13" fmla="*/ 22 h 97"/>
                  <a:gd name="T14" fmla="*/ 69 w 130"/>
                  <a:gd name="T15" fmla="*/ 20 h 97"/>
                  <a:gd name="T16" fmla="*/ 68 w 130"/>
                  <a:gd name="T17" fmla="*/ 19 h 97"/>
                  <a:gd name="T18" fmla="*/ 67 w 130"/>
                  <a:gd name="T19" fmla="*/ 19 h 97"/>
                  <a:gd name="T20" fmla="*/ 64 w 130"/>
                  <a:gd name="T21" fmla="*/ 16 h 97"/>
                  <a:gd name="T22" fmla="*/ 59 w 130"/>
                  <a:gd name="T23" fmla="*/ 13 h 97"/>
                  <a:gd name="T24" fmla="*/ 52 w 130"/>
                  <a:gd name="T25" fmla="*/ 9 h 97"/>
                  <a:gd name="T26" fmla="*/ 45 w 130"/>
                  <a:gd name="T27" fmla="*/ 5 h 97"/>
                  <a:gd name="T28" fmla="*/ 37 w 130"/>
                  <a:gd name="T29" fmla="*/ 2 h 97"/>
                  <a:gd name="T30" fmla="*/ 29 w 130"/>
                  <a:gd name="T31" fmla="*/ 0 h 97"/>
                  <a:gd name="T32" fmla="*/ 21 w 130"/>
                  <a:gd name="T33" fmla="*/ 0 h 97"/>
                  <a:gd name="T34" fmla="*/ 13 w 130"/>
                  <a:gd name="T35" fmla="*/ 3 h 97"/>
                  <a:gd name="T36" fmla="*/ 8 w 130"/>
                  <a:gd name="T37" fmla="*/ 8 h 97"/>
                  <a:gd name="T38" fmla="*/ 3 w 130"/>
                  <a:gd name="T39" fmla="*/ 12 h 97"/>
                  <a:gd name="T40" fmla="*/ 1 w 130"/>
                  <a:gd name="T41" fmla="*/ 16 h 97"/>
                  <a:gd name="T42" fmla="*/ 0 w 130"/>
                  <a:gd name="T43" fmla="*/ 21 h 97"/>
                  <a:gd name="T44" fmla="*/ 1 w 130"/>
                  <a:gd name="T45" fmla="*/ 25 h 97"/>
                  <a:gd name="T46" fmla="*/ 2 w 130"/>
                  <a:gd name="T47" fmla="*/ 29 h 97"/>
                  <a:gd name="T48" fmla="*/ 5 w 130"/>
                  <a:gd name="T49" fmla="*/ 33 h 97"/>
                  <a:gd name="T50" fmla="*/ 9 w 130"/>
                  <a:gd name="T51" fmla="*/ 36 h 97"/>
                  <a:gd name="T52" fmla="*/ 14 w 130"/>
                  <a:gd name="T53" fmla="*/ 39 h 97"/>
                  <a:gd name="T54" fmla="*/ 19 w 130"/>
                  <a:gd name="T55" fmla="*/ 40 h 97"/>
                  <a:gd name="T56" fmla="*/ 25 w 130"/>
                  <a:gd name="T57" fmla="*/ 41 h 97"/>
                  <a:gd name="T58" fmla="*/ 29 w 130"/>
                  <a:gd name="T59" fmla="*/ 42 h 97"/>
                  <a:gd name="T60" fmla="*/ 32 w 130"/>
                  <a:gd name="T61" fmla="*/ 44 h 97"/>
                  <a:gd name="T62" fmla="*/ 35 w 130"/>
                  <a:gd name="T63" fmla="*/ 44 h 97"/>
                  <a:gd name="T64" fmla="*/ 35 w 130"/>
                  <a:gd name="T65" fmla="*/ 44 h 97"/>
                  <a:gd name="T66" fmla="*/ 68 w 130"/>
                  <a:gd name="T67" fmla="*/ 66 h 97"/>
                  <a:gd name="T68" fmla="*/ 70 w 130"/>
                  <a:gd name="T69" fmla="*/ 66 h 97"/>
                  <a:gd name="T70" fmla="*/ 72 w 130"/>
                  <a:gd name="T71" fmla="*/ 67 h 97"/>
                  <a:gd name="T72" fmla="*/ 76 w 130"/>
                  <a:gd name="T73" fmla="*/ 67 h 97"/>
                  <a:gd name="T74" fmla="*/ 79 w 130"/>
                  <a:gd name="T75" fmla="*/ 66 h 97"/>
                  <a:gd name="T76" fmla="*/ 82 w 130"/>
                  <a:gd name="T77" fmla="*/ 64 h 97"/>
                  <a:gd name="T78" fmla="*/ 86 w 130"/>
                  <a:gd name="T79" fmla="*/ 61 h 97"/>
                  <a:gd name="T80" fmla="*/ 87 w 130"/>
                  <a:gd name="T81" fmla="*/ 57 h 97"/>
                  <a:gd name="T82" fmla="*/ 87 w 130"/>
                  <a:gd name="T83" fmla="*/ 51 h 9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30" h="97">
                    <a:moveTo>
                      <a:pt x="130" y="74"/>
                    </a:moveTo>
                    <a:lnTo>
                      <a:pt x="127" y="64"/>
                    </a:lnTo>
                    <a:lnTo>
                      <a:pt x="123" y="55"/>
                    </a:lnTo>
                    <a:lnTo>
                      <a:pt x="119" y="46"/>
                    </a:lnTo>
                    <a:lnTo>
                      <a:pt x="114" y="40"/>
                    </a:lnTo>
                    <a:lnTo>
                      <a:pt x="109" y="35"/>
                    </a:lnTo>
                    <a:lnTo>
                      <a:pt x="106" y="32"/>
                    </a:lnTo>
                    <a:lnTo>
                      <a:pt x="103" y="29"/>
                    </a:lnTo>
                    <a:lnTo>
                      <a:pt x="101" y="28"/>
                    </a:lnTo>
                    <a:lnTo>
                      <a:pt x="100" y="27"/>
                    </a:lnTo>
                    <a:lnTo>
                      <a:pt x="96" y="23"/>
                    </a:lnTo>
                    <a:lnTo>
                      <a:pt x="88" y="19"/>
                    </a:lnTo>
                    <a:lnTo>
                      <a:pt x="78" y="13"/>
                    </a:lnTo>
                    <a:lnTo>
                      <a:pt x="67" y="7"/>
                    </a:lnTo>
                    <a:lnTo>
                      <a:pt x="55" y="3"/>
                    </a:lnTo>
                    <a:lnTo>
                      <a:pt x="43" y="0"/>
                    </a:lnTo>
                    <a:lnTo>
                      <a:pt x="31" y="0"/>
                    </a:lnTo>
                    <a:lnTo>
                      <a:pt x="20" y="5"/>
                    </a:lnTo>
                    <a:lnTo>
                      <a:pt x="12" y="11"/>
                    </a:lnTo>
                    <a:lnTo>
                      <a:pt x="5" y="17"/>
                    </a:lnTo>
                    <a:lnTo>
                      <a:pt x="1" y="23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3" y="42"/>
                    </a:lnTo>
                    <a:lnTo>
                      <a:pt x="8" y="48"/>
                    </a:lnTo>
                    <a:lnTo>
                      <a:pt x="14" y="52"/>
                    </a:lnTo>
                    <a:lnTo>
                      <a:pt x="21" y="56"/>
                    </a:lnTo>
                    <a:lnTo>
                      <a:pt x="29" y="58"/>
                    </a:lnTo>
                    <a:lnTo>
                      <a:pt x="37" y="60"/>
                    </a:lnTo>
                    <a:lnTo>
                      <a:pt x="43" y="61"/>
                    </a:lnTo>
                    <a:lnTo>
                      <a:pt x="48" y="63"/>
                    </a:lnTo>
                    <a:lnTo>
                      <a:pt x="52" y="63"/>
                    </a:lnTo>
                    <a:lnTo>
                      <a:pt x="53" y="63"/>
                    </a:lnTo>
                    <a:lnTo>
                      <a:pt x="101" y="96"/>
                    </a:lnTo>
                    <a:lnTo>
                      <a:pt x="104" y="96"/>
                    </a:lnTo>
                    <a:lnTo>
                      <a:pt x="107" y="97"/>
                    </a:lnTo>
                    <a:lnTo>
                      <a:pt x="113" y="97"/>
                    </a:lnTo>
                    <a:lnTo>
                      <a:pt x="118" y="95"/>
                    </a:lnTo>
                    <a:lnTo>
                      <a:pt x="123" y="93"/>
                    </a:lnTo>
                    <a:lnTo>
                      <a:pt x="128" y="89"/>
                    </a:lnTo>
                    <a:lnTo>
                      <a:pt x="130" y="83"/>
                    </a:lnTo>
                    <a:lnTo>
                      <a:pt x="130" y="74"/>
                    </a:lnTo>
                    <a:close/>
                  </a:path>
                </a:pathLst>
              </a:custGeom>
              <a:solidFill>
                <a:srgbClr val="FFBFA3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46" name="Freeform 260">
                <a:extLst>
                  <a:ext uri="{FF2B5EF4-FFF2-40B4-BE49-F238E27FC236}">
                    <a16:creationId xmlns:a16="http://schemas.microsoft.com/office/drawing/2014/main" id="{FE1BA66E-7696-960A-9F21-71521E488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6" y="1685"/>
                <a:ext cx="25" cy="35"/>
              </a:xfrm>
              <a:custGeom>
                <a:avLst/>
                <a:gdLst>
                  <a:gd name="T0" fmla="*/ 0 w 38"/>
                  <a:gd name="T1" fmla="*/ 7 h 52"/>
                  <a:gd name="T2" fmla="*/ 0 w 38"/>
                  <a:gd name="T3" fmla="*/ 7 h 52"/>
                  <a:gd name="T4" fmla="*/ 1 w 38"/>
                  <a:gd name="T5" fmla="*/ 7 h 52"/>
                  <a:gd name="T6" fmla="*/ 2 w 38"/>
                  <a:gd name="T7" fmla="*/ 9 h 52"/>
                  <a:gd name="T8" fmla="*/ 5 w 38"/>
                  <a:gd name="T9" fmla="*/ 11 h 52"/>
                  <a:gd name="T10" fmla="*/ 7 w 38"/>
                  <a:gd name="T11" fmla="*/ 14 h 52"/>
                  <a:gd name="T12" fmla="*/ 10 w 38"/>
                  <a:gd name="T13" fmla="*/ 18 h 52"/>
                  <a:gd name="T14" fmla="*/ 13 w 38"/>
                  <a:gd name="T15" fmla="*/ 23 h 52"/>
                  <a:gd name="T16" fmla="*/ 15 w 38"/>
                  <a:gd name="T17" fmla="*/ 29 h 52"/>
                  <a:gd name="T18" fmla="*/ 16 w 38"/>
                  <a:gd name="T19" fmla="*/ 35 h 52"/>
                  <a:gd name="T20" fmla="*/ 25 w 38"/>
                  <a:gd name="T21" fmla="*/ 33 h 52"/>
                  <a:gd name="T22" fmla="*/ 24 w 38"/>
                  <a:gd name="T23" fmla="*/ 26 h 52"/>
                  <a:gd name="T24" fmla="*/ 20 w 38"/>
                  <a:gd name="T25" fmla="*/ 19 h 52"/>
                  <a:gd name="T26" fmla="*/ 17 w 38"/>
                  <a:gd name="T27" fmla="*/ 13 h 52"/>
                  <a:gd name="T28" fmla="*/ 14 w 38"/>
                  <a:gd name="T29" fmla="*/ 9 h 52"/>
                  <a:gd name="T30" fmla="*/ 11 w 38"/>
                  <a:gd name="T31" fmla="*/ 5 h 52"/>
                  <a:gd name="T32" fmla="*/ 9 w 38"/>
                  <a:gd name="T33" fmla="*/ 3 h 52"/>
                  <a:gd name="T34" fmla="*/ 6 w 38"/>
                  <a:gd name="T35" fmla="*/ 0 h 52"/>
                  <a:gd name="T36" fmla="*/ 5 w 38"/>
                  <a:gd name="T37" fmla="*/ 0 h 52"/>
                  <a:gd name="T38" fmla="*/ 5 w 38"/>
                  <a:gd name="T39" fmla="*/ 0 h 52"/>
                  <a:gd name="T40" fmla="*/ 0 w 38"/>
                  <a:gd name="T41" fmla="*/ 7 h 52"/>
                  <a:gd name="T42" fmla="*/ 0 w 38"/>
                  <a:gd name="T43" fmla="*/ 7 h 52"/>
                  <a:gd name="T44" fmla="*/ 0 w 38"/>
                  <a:gd name="T45" fmla="*/ 7 h 52"/>
                  <a:gd name="T46" fmla="*/ 0 w 38"/>
                  <a:gd name="T47" fmla="*/ 7 h 5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38" h="52">
                    <a:moveTo>
                      <a:pt x="0" y="10"/>
                    </a:moveTo>
                    <a:lnTo>
                      <a:pt x="0" y="10"/>
                    </a:lnTo>
                    <a:lnTo>
                      <a:pt x="1" y="11"/>
                    </a:lnTo>
                    <a:lnTo>
                      <a:pt x="3" y="13"/>
                    </a:lnTo>
                    <a:lnTo>
                      <a:pt x="7" y="17"/>
                    </a:lnTo>
                    <a:lnTo>
                      <a:pt x="10" y="21"/>
                    </a:lnTo>
                    <a:lnTo>
                      <a:pt x="15" y="27"/>
                    </a:lnTo>
                    <a:lnTo>
                      <a:pt x="20" y="34"/>
                    </a:lnTo>
                    <a:lnTo>
                      <a:pt x="23" y="43"/>
                    </a:lnTo>
                    <a:lnTo>
                      <a:pt x="25" y="52"/>
                    </a:lnTo>
                    <a:lnTo>
                      <a:pt x="38" y="49"/>
                    </a:lnTo>
                    <a:lnTo>
                      <a:pt x="36" y="38"/>
                    </a:lnTo>
                    <a:lnTo>
                      <a:pt x="31" y="28"/>
                    </a:lnTo>
                    <a:lnTo>
                      <a:pt x="26" y="20"/>
                    </a:lnTo>
                    <a:lnTo>
                      <a:pt x="21" y="13"/>
                    </a:lnTo>
                    <a:lnTo>
                      <a:pt x="16" y="7"/>
                    </a:lnTo>
                    <a:lnTo>
                      <a:pt x="13" y="4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47" name="Freeform 261">
                <a:extLst>
                  <a:ext uri="{FF2B5EF4-FFF2-40B4-BE49-F238E27FC236}">
                    <a16:creationId xmlns:a16="http://schemas.microsoft.com/office/drawing/2014/main" id="{EF0ED7CC-1D2A-5113-825E-F4D78E50B3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" y="1665"/>
                <a:ext cx="51" cy="25"/>
              </a:xfrm>
              <a:custGeom>
                <a:avLst/>
                <a:gdLst>
                  <a:gd name="T0" fmla="*/ 3 w 77"/>
                  <a:gd name="T1" fmla="*/ 8 h 39"/>
                  <a:gd name="T2" fmla="*/ 1 w 77"/>
                  <a:gd name="T3" fmla="*/ 8 h 39"/>
                  <a:gd name="T4" fmla="*/ 8 w 77"/>
                  <a:gd name="T5" fmla="*/ 8 h 39"/>
                  <a:gd name="T6" fmla="*/ 16 w 77"/>
                  <a:gd name="T7" fmla="*/ 10 h 39"/>
                  <a:gd name="T8" fmla="*/ 24 w 77"/>
                  <a:gd name="T9" fmla="*/ 12 h 39"/>
                  <a:gd name="T10" fmla="*/ 30 w 77"/>
                  <a:gd name="T11" fmla="*/ 16 h 39"/>
                  <a:gd name="T12" fmla="*/ 36 w 77"/>
                  <a:gd name="T13" fmla="*/ 19 h 39"/>
                  <a:gd name="T14" fmla="*/ 42 w 77"/>
                  <a:gd name="T15" fmla="*/ 22 h 39"/>
                  <a:gd name="T16" fmla="*/ 44 w 77"/>
                  <a:gd name="T17" fmla="*/ 24 h 39"/>
                  <a:gd name="T18" fmla="*/ 46 w 77"/>
                  <a:gd name="T19" fmla="*/ 25 h 39"/>
                  <a:gd name="T20" fmla="*/ 51 w 77"/>
                  <a:gd name="T21" fmla="*/ 19 h 39"/>
                  <a:gd name="T22" fmla="*/ 50 w 77"/>
                  <a:gd name="T23" fmla="*/ 17 h 39"/>
                  <a:gd name="T24" fmla="*/ 46 w 77"/>
                  <a:gd name="T25" fmla="*/ 15 h 39"/>
                  <a:gd name="T26" fmla="*/ 41 w 77"/>
                  <a:gd name="T27" fmla="*/ 12 h 39"/>
                  <a:gd name="T28" fmla="*/ 35 w 77"/>
                  <a:gd name="T29" fmla="*/ 8 h 39"/>
                  <a:gd name="T30" fmla="*/ 26 w 77"/>
                  <a:gd name="T31" fmla="*/ 5 h 39"/>
                  <a:gd name="T32" fmla="*/ 19 w 77"/>
                  <a:gd name="T33" fmla="*/ 2 h 39"/>
                  <a:gd name="T34" fmla="*/ 10 w 77"/>
                  <a:gd name="T35" fmla="*/ 0 h 39"/>
                  <a:gd name="T36" fmla="*/ 1 w 77"/>
                  <a:gd name="T37" fmla="*/ 0 h 39"/>
                  <a:gd name="T38" fmla="*/ 0 w 77"/>
                  <a:gd name="T39" fmla="*/ 0 h 39"/>
                  <a:gd name="T40" fmla="*/ 1 w 77"/>
                  <a:gd name="T41" fmla="*/ 0 h 39"/>
                  <a:gd name="T42" fmla="*/ 1 w 77"/>
                  <a:gd name="T43" fmla="*/ 0 h 39"/>
                  <a:gd name="T44" fmla="*/ 0 w 77"/>
                  <a:gd name="T45" fmla="*/ 0 h 39"/>
                  <a:gd name="T46" fmla="*/ 3 w 77"/>
                  <a:gd name="T47" fmla="*/ 8 h 3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" h="39">
                    <a:moveTo>
                      <a:pt x="4" y="12"/>
                    </a:moveTo>
                    <a:lnTo>
                      <a:pt x="2" y="12"/>
                    </a:lnTo>
                    <a:lnTo>
                      <a:pt x="12" y="13"/>
                    </a:lnTo>
                    <a:lnTo>
                      <a:pt x="24" y="16"/>
                    </a:lnTo>
                    <a:lnTo>
                      <a:pt x="36" y="19"/>
                    </a:lnTo>
                    <a:lnTo>
                      <a:pt x="46" y="25"/>
                    </a:lnTo>
                    <a:lnTo>
                      <a:pt x="55" y="29"/>
                    </a:lnTo>
                    <a:lnTo>
                      <a:pt x="63" y="34"/>
                    </a:lnTo>
                    <a:lnTo>
                      <a:pt x="67" y="38"/>
                    </a:lnTo>
                    <a:lnTo>
                      <a:pt x="69" y="39"/>
                    </a:lnTo>
                    <a:lnTo>
                      <a:pt x="77" y="29"/>
                    </a:lnTo>
                    <a:lnTo>
                      <a:pt x="75" y="27"/>
                    </a:lnTo>
                    <a:lnTo>
                      <a:pt x="70" y="24"/>
                    </a:lnTo>
                    <a:lnTo>
                      <a:pt x="62" y="19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29" y="3"/>
                    </a:lnTo>
                    <a:lnTo>
                      <a:pt x="15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4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48" name="Freeform 262">
                <a:extLst>
                  <a:ext uri="{FF2B5EF4-FFF2-40B4-BE49-F238E27FC236}">
                    <a16:creationId xmlns:a16="http://schemas.microsoft.com/office/drawing/2014/main" id="{3A2559DF-E2C5-9D3B-21BD-2E4153485F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" y="1665"/>
                <a:ext cx="26" cy="39"/>
              </a:xfrm>
              <a:custGeom>
                <a:avLst/>
                <a:gdLst>
                  <a:gd name="T0" fmla="*/ 13 w 40"/>
                  <a:gd name="T1" fmla="*/ 33 h 58"/>
                  <a:gd name="T2" fmla="*/ 13 w 40"/>
                  <a:gd name="T3" fmla="*/ 33 h 58"/>
                  <a:gd name="T4" fmla="*/ 10 w 40"/>
                  <a:gd name="T5" fmla="*/ 31 h 58"/>
                  <a:gd name="T6" fmla="*/ 9 w 40"/>
                  <a:gd name="T7" fmla="*/ 28 h 58"/>
                  <a:gd name="T8" fmla="*/ 9 w 40"/>
                  <a:gd name="T9" fmla="*/ 24 h 58"/>
                  <a:gd name="T10" fmla="*/ 9 w 40"/>
                  <a:gd name="T11" fmla="*/ 22 h 58"/>
                  <a:gd name="T12" fmla="*/ 11 w 40"/>
                  <a:gd name="T13" fmla="*/ 18 h 58"/>
                  <a:gd name="T14" fmla="*/ 14 w 40"/>
                  <a:gd name="T15" fmla="*/ 15 h 58"/>
                  <a:gd name="T16" fmla="*/ 20 w 40"/>
                  <a:gd name="T17" fmla="*/ 11 h 58"/>
                  <a:gd name="T18" fmla="*/ 26 w 40"/>
                  <a:gd name="T19" fmla="*/ 8 h 58"/>
                  <a:gd name="T20" fmla="*/ 23 w 40"/>
                  <a:gd name="T21" fmla="*/ 0 h 58"/>
                  <a:gd name="T22" fmla="*/ 15 w 40"/>
                  <a:gd name="T23" fmla="*/ 4 h 58"/>
                  <a:gd name="T24" fmla="*/ 9 w 40"/>
                  <a:gd name="T25" fmla="*/ 8 h 58"/>
                  <a:gd name="T26" fmla="*/ 5 w 40"/>
                  <a:gd name="T27" fmla="*/ 13 h 58"/>
                  <a:gd name="T28" fmla="*/ 1 w 40"/>
                  <a:gd name="T29" fmla="*/ 18 h 58"/>
                  <a:gd name="T30" fmla="*/ 0 w 40"/>
                  <a:gd name="T31" fmla="*/ 24 h 58"/>
                  <a:gd name="T32" fmla="*/ 1 w 40"/>
                  <a:gd name="T33" fmla="*/ 30 h 58"/>
                  <a:gd name="T34" fmla="*/ 3 w 40"/>
                  <a:gd name="T35" fmla="*/ 34 h 58"/>
                  <a:gd name="T36" fmla="*/ 7 w 40"/>
                  <a:gd name="T37" fmla="*/ 39 h 58"/>
                  <a:gd name="T38" fmla="*/ 7 w 40"/>
                  <a:gd name="T39" fmla="*/ 39 h 58"/>
                  <a:gd name="T40" fmla="*/ 13 w 40"/>
                  <a:gd name="T41" fmla="*/ 33 h 5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0" h="58">
                    <a:moveTo>
                      <a:pt x="20" y="49"/>
                    </a:moveTo>
                    <a:lnTo>
                      <a:pt x="20" y="49"/>
                    </a:lnTo>
                    <a:lnTo>
                      <a:pt x="16" y="46"/>
                    </a:lnTo>
                    <a:lnTo>
                      <a:pt x="14" y="41"/>
                    </a:lnTo>
                    <a:lnTo>
                      <a:pt x="14" y="36"/>
                    </a:lnTo>
                    <a:lnTo>
                      <a:pt x="14" y="32"/>
                    </a:lnTo>
                    <a:lnTo>
                      <a:pt x="17" y="27"/>
                    </a:lnTo>
                    <a:lnTo>
                      <a:pt x="22" y="23"/>
                    </a:lnTo>
                    <a:lnTo>
                      <a:pt x="30" y="17"/>
                    </a:lnTo>
                    <a:lnTo>
                      <a:pt x="40" y="12"/>
                    </a:lnTo>
                    <a:lnTo>
                      <a:pt x="36" y="0"/>
                    </a:lnTo>
                    <a:lnTo>
                      <a:pt x="23" y="6"/>
                    </a:lnTo>
                    <a:lnTo>
                      <a:pt x="14" y="12"/>
                    </a:lnTo>
                    <a:lnTo>
                      <a:pt x="7" y="19"/>
                    </a:lnTo>
                    <a:lnTo>
                      <a:pt x="2" y="27"/>
                    </a:lnTo>
                    <a:lnTo>
                      <a:pt x="0" y="36"/>
                    </a:lnTo>
                    <a:lnTo>
                      <a:pt x="2" y="44"/>
                    </a:lnTo>
                    <a:lnTo>
                      <a:pt x="5" y="51"/>
                    </a:lnTo>
                    <a:lnTo>
                      <a:pt x="10" y="58"/>
                    </a:lnTo>
                    <a:lnTo>
                      <a:pt x="20" y="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49" name="Freeform 263">
                <a:extLst>
                  <a:ext uri="{FF2B5EF4-FFF2-40B4-BE49-F238E27FC236}">
                    <a16:creationId xmlns:a16="http://schemas.microsoft.com/office/drawing/2014/main" id="{7AB13AE0-B187-E2DF-2ACD-FF55A92ED5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" y="1698"/>
                <a:ext cx="36" cy="17"/>
              </a:xfrm>
              <a:custGeom>
                <a:avLst/>
                <a:gdLst>
                  <a:gd name="T0" fmla="*/ 36 w 55"/>
                  <a:gd name="T1" fmla="*/ 10 h 25"/>
                  <a:gd name="T2" fmla="*/ 33 w 55"/>
                  <a:gd name="T3" fmla="*/ 9 h 25"/>
                  <a:gd name="T4" fmla="*/ 32 w 55"/>
                  <a:gd name="T5" fmla="*/ 9 h 25"/>
                  <a:gd name="T6" fmla="*/ 29 w 55"/>
                  <a:gd name="T7" fmla="*/ 9 h 25"/>
                  <a:gd name="T8" fmla="*/ 27 w 55"/>
                  <a:gd name="T9" fmla="*/ 8 h 25"/>
                  <a:gd name="T10" fmla="*/ 23 w 55"/>
                  <a:gd name="T11" fmla="*/ 7 h 25"/>
                  <a:gd name="T12" fmla="*/ 18 w 55"/>
                  <a:gd name="T13" fmla="*/ 6 h 25"/>
                  <a:gd name="T14" fmla="*/ 13 w 55"/>
                  <a:gd name="T15" fmla="*/ 5 h 25"/>
                  <a:gd name="T16" fmla="*/ 10 w 55"/>
                  <a:gd name="T17" fmla="*/ 2 h 25"/>
                  <a:gd name="T18" fmla="*/ 7 w 55"/>
                  <a:gd name="T19" fmla="*/ 0 h 25"/>
                  <a:gd name="T20" fmla="*/ 0 w 55"/>
                  <a:gd name="T21" fmla="*/ 6 h 25"/>
                  <a:gd name="T22" fmla="*/ 5 w 55"/>
                  <a:gd name="T23" fmla="*/ 10 h 25"/>
                  <a:gd name="T24" fmla="*/ 10 w 55"/>
                  <a:gd name="T25" fmla="*/ 14 h 25"/>
                  <a:gd name="T26" fmla="*/ 16 w 55"/>
                  <a:gd name="T27" fmla="*/ 15 h 25"/>
                  <a:gd name="T28" fmla="*/ 21 w 55"/>
                  <a:gd name="T29" fmla="*/ 16 h 25"/>
                  <a:gd name="T30" fmla="*/ 25 w 55"/>
                  <a:gd name="T31" fmla="*/ 16 h 25"/>
                  <a:gd name="T32" fmla="*/ 29 w 55"/>
                  <a:gd name="T33" fmla="*/ 17 h 25"/>
                  <a:gd name="T34" fmla="*/ 32 w 55"/>
                  <a:gd name="T35" fmla="*/ 17 h 25"/>
                  <a:gd name="T36" fmla="*/ 33 w 55"/>
                  <a:gd name="T37" fmla="*/ 17 h 25"/>
                  <a:gd name="T38" fmla="*/ 31 w 55"/>
                  <a:gd name="T39" fmla="*/ 16 h 25"/>
                  <a:gd name="T40" fmla="*/ 36 w 55"/>
                  <a:gd name="T41" fmla="*/ 10 h 25"/>
                  <a:gd name="T42" fmla="*/ 34 w 55"/>
                  <a:gd name="T43" fmla="*/ 9 h 25"/>
                  <a:gd name="T44" fmla="*/ 33 w 55"/>
                  <a:gd name="T45" fmla="*/ 9 h 25"/>
                  <a:gd name="T46" fmla="*/ 36 w 55"/>
                  <a:gd name="T47" fmla="*/ 10 h 2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55" h="25">
                    <a:moveTo>
                      <a:pt x="55" y="14"/>
                    </a:moveTo>
                    <a:lnTo>
                      <a:pt x="50" y="13"/>
                    </a:lnTo>
                    <a:lnTo>
                      <a:pt x="49" y="13"/>
                    </a:lnTo>
                    <a:lnTo>
                      <a:pt x="45" y="13"/>
                    </a:lnTo>
                    <a:lnTo>
                      <a:pt x="41" y="12"/>
                    </a:lnTo>
                    <a:lnTo>
                      <a:pt x="35" y="10"/>
                    </a:lnTo>
                    <a:lnTo>
                      <a:pt x="28" y="9"/>
                    </a:lnTo>
                    <a:lnTo>
                      <a:pt x="20" y="7"/>
                    </a:lnTo>
                    <a:lnTo>
                      <a:pt x="15" y="3"/>
                    </a:lnTo>
                    <a:lnTo>
                      <a:pt x="10" y="0"/>
                    </a:lnTo>
                    <a:lnTo>
                      <a:pt x="0" y="9"/>
                    </a:lnTo>
                    <a:lnTo>
                      <a:pt x="7" y="15"/>
                    </a:lnTo>
                    <a:lnTo>
                      <a:pt x="15" y="20"/>
                    </a:lnTo>
                    <a:lnTo>
                      <a:pt x="25" y="22"/>
                    </a:lnTo>
                    <a:lnTo>
                      <a:pt x="32" y="24"/>
                    </a:lnTo>
                    <a:lnTo>
                      <a:pt x="38" y="24"/>
                    </a:lnTo>
                    <a:lnTo>
                      <a:pt x="45" y="25"/>
                    </a:lnTo>
                    <a:lnTo>
                      <a:pt x="49" y="25"/>
                    </a:lnTo>
                    <a:lnTo>
                      <a:pt x="50" y="25"/>
                    </a:lnTo>
                    <a:lnTo>
                      <a:pt x="47" y="24"/>
                    </a:lnTo>
                    <a:lnTo>
                      <a:pt x="55" y="14"/>
                    </a:lnTo>
                    <a:lnTo>
                      <a:pt x="52" y="13"/>
                    </a:lnTo>
                    <a:lnTo>
                      <a:pt x="50" y="13"/>
                    </a:lnTo>
                    <a:lnTo>
                      <a:pt x="55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50" name="Freeform 264">
                <a:extLst>
                  <a:ext uri="{FF2B5EF4-FFF2-40B4-BE49-F238E27FC236}">
                    <a16:creationId xmlns:a16="http://schemas.microsoft.com/office/drawing/2014/main" id="{A50CE839-56B0-C93C-6E1E-AED4AEA100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" y="1707"/>
                <a:ext cx="38" cy="31"/>
              </a:xfrm>
              <a:custGeom>
                <a:avLst/>
                <a:gdLst>
                  <a:gd name="T0" fmla="*/ 36 w 56"/>
                  <a:gd name="T1" fmla="*/ 22 h 46"/>
                  <a:gd name="T2" fmla="*/ 38 w 56"/>
                  <a:gd name="T3" fmla="*/ 23 h 46"/>
                  <a:gd name="T4" fmla="*/ 5 w 56"/>
                  <a:gd name="T5" fmla="*/ 0 h 46"/>
                  <a:gd name="T6" fmla="*/ 0 w 56"/>
                  <a:gd name="T7" fmla="*/ 7 h 46"/>
                  <a:gd name="T8" fmla="*/ 33 w 56"/>
                  <a:gd name="T9" fmla="*/ 30 h 46"/>
                  <a:gd name="T10" fmla="*/ 35 w 56"/>
                  <a:gd name="T11" fmla="*/ 31 h 46"/>
                  <a:gd name="T12" fmla="*/ 33 w 56"/>
                  <a:gd name="T13" fmla="*/ 30 h 46"/>
                  <a:gd name="T14" fmla="*/ 33 w 56"/>
                  <a:gd name="T15" fmla="*/ 30 h 46"/>
                  <a:gd name="T16" fmla="*/ 35 w 56"/>
                  <a:gd name="T17" fmla="*/ 31 h 46"/>
                  <a:gd name="T18" fmla="*/ 36 w 56"/>
                  <a:gd name="T19" fmla="*/ 22 h 4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6" h="46">
                    <a:moveTo>
                      <a:pt x="53" y="33"/>
                    </a:moveTo>
                    <a:lnTo>
                      <a:pt x="56" y="34"/>
                    </a:lnTo>
                    <a:lnTo>
                      <a:pt x="8" y="0"/>
                    </a:lnTo>
                    <a:lnTo>
                      <a:pt x="0" y="10"/>
                    </a:lnTo>
                    <a:lnTo>
                      <a:pt x="48" y="45"/>
                    </a:lnTo>
                    <a:lnTo>
                      <a:pt x="51" y="46"/>
                    </a:lnTo>
                    <a:lnTo>
                      <a:pt x="48" y="45"/>
                    </a:lnTo>
                    <a:lnTo>
                      <a:pt x="49" y="45"/>
                    </a:lnTo>
                    <a:lnTo>
                      <a:pt x="51" y="46"/>
                    </a:lnTo>
                    <a:lnTo>
                      <a:pt x="53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51" name="Freeform 265">
                <a:extLst>
                  <a:ext uri="{FF2B5EF4-FFF2-40B4-BE49-F238E27FC236}">
                    <a16:creationId xmlns:a16="http://schemas.microsoft.com/office/drawing/2014/main" id="{F733F1B6-A352-4160-134B-EC03FCD614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9" y="1717"/>
                <a:ext cx="24" cy="21"/>
              </a:xfrm>
              <a:custGeom>
                <a:avLst/>
                <a:gdLst>
                  <a:gd name="T0" fmla="*/ 15 w 36"/>
                  <a:gd name="T1" fmla="*/ 2 h 31"/>
                  <a:gd name="T2" fmla="*/ 15 w 36"/>
                  <a:gd name="T3" fmla="*/ 2 h 31"/>
                  <a:gd name="T4" fmla="*/ 15 w 36"/>
                  <a:gd name="T5" fmla="*/ 7 h 31"/>
                  <a:gd name="T6" fmla="*/ 14 w 36"/>
                  <a:gd name="T7" fmla="*/ 9 h 31"/>
                  <a:gd name="T8" fmla="*/ 13 w 36"/>
                  <a:gd name="T9" fmla="*/ 11 h 31"/>
                  <a:gd name="T10" fmla="*/ 10 w 36"/>
                  <a:gd name="T11" fmla="*/ 12 h 31"/>
                  <a:gd name="T12" fmla="*/ 7 w 36"/>
                  <a:gd name="T13" fmla="*/ 12 h 31"/>
                  <a:gd name="T14" fmla="*/ 4 w 36"/>
                  <a:gd name="T15" fmla="*/ 12 h 31"/>
                  <a:gd name="T16" fmla="*/ 2 w 36"/>
                  <a:gd name="T17" fmla="*/ 12 h 31"/>
                  <a:gd name="T18" fmla="*/ 1 w 36"/>
                  <a:gd name="T19" fmla="*/ 12 h 31"/>
                  <a:gd name="T20" fmla="*/ 0 w 36"/>
                  <a:gd name="T21" fmla="*/ 21 h 31"/>
                  <a:gd name="T22" fmla="*/ 1 w 36"/>
                  <a:gd name="T23" fmla="*/ 21 h 31"/>
                  <a:gd name="T24" fmla="*/ 3 w 36"/>
                  <a:gd name="T25" fmla="*/ 21 h 31"/>
                  <a:gd name="T26" fmla="*/ 8 w 36"/>
                  <a:gd name="T27" fmla="*/ 21 h 31"/>
                  <a:gd name="T28" fmla="*/ 13 w 36"/>
                  <a:gd name="T29" fmla="*/ 20 h 31"/>
                  <a:gd name="T30" fmla="*/ 17 w 36"/>
                  <a:gd name="T31" fmla="*/ 18 h 31"/>
                  <a:gd name="T32" fmla="*/ 22 w 36"/>
                  <a:gd name="T33" fmla="*/ 14 h 31"/>
                  <a:gd name="T34" fmla="*/ 24 w 36"/>
                  <a:gd name="T35" fmla="*/ 7 h 31"/>
                  <a:gd name="T36" fmla="*/ 23 w 36"/>
                  <a:gd name="T37" fmla="*/ 0 h 31"/>
                  <a:gd name="T38" fmla="*/ 23 w 36"/>
                  <a:gd name="T39" fmla="*/ 0 h 31"/>
                  <a:gd name="T40" fmla="*/ 15 w 36"/>
                  <a:gd name="T41" fmla="*/ 2 h 3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6" h="31">
                    <a:moveTo>
                      <a:pt x="22" y="3"/>
                    </a:moveTo>
                    <a:lnTo>
                      <a:pt x="22" y="3"/>
                    </a:lnTo>
                    <a:lnTo>
                      <a:pt x="23" y="10"/>
                    </a:lnTo>
                    <a:lnTo>
                      <a:pt x="21" y="14"/>
                    </a:lnTo>
                    <a:lnTo>
                      <a:pt x="19" y="16"/>
                    </a:lnTo>
                    <a:lnTo>
                      <a:pt x="15" y="17"/>
                    </a:lnTo>
                    <a:lnTo>
                      <a:pt x="11" y="18"/>
                    </a:lnTo>
                    <a:lnTo>
                      <a:pt x="6" y="18"/>
                    </a:lnTo>
                    <a:lnTo>
                      <a:pt x="3" y="18"/>
                    </a:lnTo>
                    <a:lnTo>
                      <a:pt x="2" y="18"/>
                    </a:lnTo>
                    <a:lnTo>
                      <a:pt x="0" y="31"/>
                    </a:lnTo>
                    <a:lnTo>
                      <a:pt x="2" y="31"/>
                    </a:lnTo>
                    <a:lnTo>
                      <a:pt x="5" y="31"/>
                    </a:lnTo>
                    <a:lnTo>
                      <a:pt x="12" y="31"/>
                    </a:lnTo>
                    <a:lnTo>
                      <a:pt x="19" y="30"/>
                    </a:lnTo>
                    <a:lnTo>
                      <a:pt x="26" y="26"/>
                    </a:lnTo>
                    <a:lnTo>
                      <a:pt x="33" y="21"/>
                    </a:lnTo>
                    <a:lnTo>
                      <a:pt x="36" y="11"/>
                    </a:lnTo>
                    <a:lnTo>
                      <a:pt x="35" y="0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52" name="Freeform 266">
                <a:extLst>
                  <a:ext uri="{FF2B5EF4-FFF2-40B4-BE49-F238E27FC236}">
                    <a16:creationId xmlns:a16="http://schemas.microsoft.com/office/drawing/2014/main" id="{E38F1178-AE85-A8D5-4DF3-86416DE7EE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" y="1715"/>
                <a:ext cx="80" cy="74"/>
              </a:xfrm>
              <a:custGeom>
                <a:avLst/>
                <a:gdLst>
                  <a:gd name="T0" fmla="*/ 0 w 120"/>
                  <a:gd name="T1" fmla="*/ 3 h 111"/>
                  <a:gd name="T2" fmla="*/ 1 w 120"/>
                  <a:gd name="T3" fmla="*/ 3 h 111"/>
                  <a:gd name="T4" fmla="*/ 3 w 120"/>
                  <a:gd name="T5" fmla="*/ 3 h 111"/>
                  <a:gd name="T6" fmla="*/ 5 w 120"/>
                  <a:gd name="T7" fmla="*/ 2 h 111"/>
                  <a:gd name="T8" fmla="*/ 7 w 120"/>
                  <a:gd name="T9" fmla="*/ 1 h 111"/>
                  <a:gd name="T10" fmla="*/ 11 w 120"/>
                  <a:gd name="T11" fmla="*/ 1 h 111"/>
                  <a:gd name="T12" fmla="*/ 15 w 120"/>
                  <a:gd name="T13" fmla="*/ 0 h 111"/>
                  <a:gd name="T14" fmla="*/ 19 w 120"/>
                  <a:gd name="T15" fmla="*/ 0 h 111"/>
                  <a:gd name="T16" fmla="*/ 23 w 120"/>
                  <a:gd name="T17" fmla="*/ 0 h 111"/>
                  <a:gd name="T18" fmla="*/ 29 w 120"/>
                  <a:gd name="T19" fmla="*/ 0 h 111"/>
                  <a:gd name="T20" fmla="*/ 33 w 120"/>
                  <a:gd name="T21" fmla="*/ 1 h 111"/>
                  <a:gd name="T22" fmla="*/ 39 w 120"/>
                  <a:gd name="T23" fmla="*/ 2 h 111"/>
                  <a:gd name="T24" fmla="*/ 43 w 120"/>
                  <a:gd name="T25" fmla="*/ 3 h 111"/>
                  <a:gd name="T26" fmla="*/ 49 w 120"/>
                  <a:gd name="T27" fmla="*/ 6 h 111"/>
                  <a:gd name="T28" fmla="*/ 53 w 120"/>
                  <a:gd name="T29" fmla="*/ 9 h 111"/>
                  <a:gd name="T30" fmla="*/ 58 w 120"/>
                  <a:gd name="T31" fmla="*/ 13 h 111"/>
                  <a:gd name="T32" fmla="*/ 61 w 120"/>
                  <a:gd name="T33" fmla="*/ 17 h 111"/>
                  <a:gd name="T34" fmla="*/ 69 w 120"/>
                  <a:gd name="T35" fmla="*/ 26 h 111"/>
                  <a:gd name="T36" fmla="*/ 73 w 120"/>
                  <a:gd name="T37" fmla="*/ 34 h 111"/>
                  <a:gd name="T38" fmla="*/ 76 w 120"/>
                  <a:gd name="T39" fmla="*/ 41 h 111"/>
                  <a:gd name="T40" fmla="*/ 79 w 120"/>
                  <a:gd name="T41" fmla="*/ 47 h 111"/>
                  <a:gd name="T42" fmla="*/ 80 w 120"/>
                  <a:gd name="T43" fmla="*/ 53 h 111"/>
                  <a:gd name="T44" fmla="*/ 80 w 120"/>
                  <a:gd name="T45" fmla="*/ 55 h 111"/>
                  <a:gd name="T46" fmla="*/ 80 w 120"/>
                  <a:gd name="T47" fmla="*/ 58 h 111"/>
                  <a:gd name="T48" fmla="*/ 80 w 120"/>
                  <a:gd name="T49" fmla="*/ 59 h 111"/>
                  <a:gd name="T50" fmla="*/ 80 w 120"/>
                  <a:gd name="T51" fmla="*/ 59 h 111"/>
                  <a:gd name="T52" fmla="*/ 80 w 120"/>
                  <a:gd name="T53" fmla="*/ 61 h 111"/>
                  <a:gd name="T54" fmla="*/ 80 w 120"/>
                  <a:gd name="T55" fmla="*/ 64 h 111"/>
                  <a:gd name="T56" fmla="*/ 79 w 120"/>
                  <a:gd name="T57" fmla="*/ 67 h 111"/>
                  <a:gd name="T58" fmla="*/ 77 w 120"/>
                  <a:gd name="T59" fmla="*/ 70 h 111"/>
                  <a:gd name="T60" fmla="*/ 74 w 120"/>
                  <a:gd name="T61" fmla="*/ 73 h 111"/>
                  <a:gd name="T62" fmla="*/ 69 w 120"/>
                  <a:gd name="T63" fmla="*/ 74 h 111"/>
                  <a:gd name="T64" fmla="*/ 62 w 120"/>
                  <a:gd name="T65" fmla="*/ 73 h 111"/>
                  <a:gd name="T66" fmla="*/ 55 w 120"/>
                  <a:gd name="T67" fmla="*/ 71 h 111"/>
                  <a:gd name="T68" fmla="*/ 49 w 120"/>
                  <a:gd name="T69" fmla="*/ 66 h 111"/>
                  <a:gd name="T70" fmla="*/ 43 w 120"/>
                  <a:gd name="T71" fmla="*/ 61 h 111"/>
                  <a:gd name="T72" fmla="*/ 39 w 120"/>
                  <a:gd name="T73" fmla="*/ 55 h 111"/>
                  <a:gd name="T74" fmla="*/ 34 w 120"/>
                  <a:gd name="T75" fmla="*/ 50 h 111"/>
                  <a:gd name="T76" fmla="*/ 31 w 120"/>
                  <a:gd name="T77" fmla="*/ 45 h 111"/>
                  <a:gd name="T78" fmla="*/ 29 w 120"/>
                  <a:gd name="T79" fmla="*/ 41 h 111"/>
                  <a:gd name="T80" fmla="*/ 29 w 120"/>
                  <a:gd name="T81" fmla="*/ 40 h 111"/>
                  <a:gd name="T82" fmla="*/ 0 w 120"/>
                  <a:gd name="T83" fmla="*/ 44 h 111"/>
                  <a:gd name="T84" fmla="*/ 0 w 120"/>
                  <a:gd name="T85" fmla="*/ 3 h 11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20" h="111">
                    <a:moveTo>
                      <a:pt x="0" y="4"/>
                    </a:moveTo>
                    <a:lnTo>
                      <a:pt x="1" y="4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10" y="1"/>
                    </a:lnTo>
                    <a:lnTo>
                      <a:pt x="16" y="1"/>
                    </a:lnTo>
                    <a:lnTo>
                      <a:pt x="22" y="0"/>
                    </a:lnTo>
                    <a:lnTo>
                      <a:pt x="28" y="0"/>
                    </a:lnTo>
                    <a:lnTo>
                      <a:pt x="35" y="0"/>
                    </a:lnTo>
                    <a:lnTo>
                      <a:pt x="43" y="0"/>
                    </a:lnTo>
                    <a:lnTo>
                      <a:pt x="50" y="1"/>
                    </a:lnTo>
                    <a:lnTo>
                      <a:pt x="58" y="3"/>
                    </a:lnTo>
                    <a:lnTo>
                      <a:pt x="65" y="5"/>
                    </a:lnTo>
                    <a:lnTo>
                      <a:pt x="73" y="9"/>
                    </a:lnTo>
                    <a:lnTo>
                      <a:pt x="80" y="13"/>
                    </a:lnTo>
                    <a:lnTo>
                      <a:pt x="87" y="19"/>
                    </a:lnTo>
                    <a:lnTo>
                      <a:pt x="92" y="26"/>
                    </a:lnTo>
                    <a:lnTo>
                      <a:pt x="103" y="39"/>
                    </a:lnTo>
                    <a:lnTo>
                      <a:pt x="110" y="51"/>
                    </a:lnTo>
                    <a:lnTo>
                      <a:pt x="114" y="61"/>
                    </a:lnTo>
                    <a:lnTo>
                      <a:pt x="118" y="71"/>
                    </a:lnTo>
                    <a:lnTo>
                      <a:pt x="120" y="79"/>
                    </a:lnTo>
                    <a:lnTo>
                      <a:pt x="120" y="83"/>
                    </a:lnTo>
                    <a:lnTo>
                      <a:pt x="120" y="87"/>
                    </a:lnTo>
                    <a:lnTo>
                      <a:pt x="120" y="88"/>
                    </a:lnTo>
                    <a:lnTo>
                      <a:pt x="120" y="89"/>
                    </a:lnTo>
                    <a:lnTo>
                      <a:pt x="120" y="92"/>
                    </a:lnTo>
                    <a:lnTo>
                      <a:pt x="120" y="96"/>
                    </a:lnTo>
                    <a:lnTo>
                      <a:pt x="118" y="100"/>
                    </a:lnTo>
                    <a:lnTo>
                      <a:pt x="115" y="105"/>
                    </a:lnTo>
                    <a:lnTo>
                      <a:pt x="111" y="109"/>
                    </a:lnTo>
                    <a:lnTo>
                      <a:pt x="104" y="111"/>
                    </a:lnTo>
                    <a:lnTo>
                      <a:pt x="93" y="110"/>
                    </a:lnTo>
                    <a:lnTo>
                      <a:pt x="83" y="106"/>
                    </a:lnTo>
                    <a:lnTo>
                      <a:pt x="73" y="99"/>
                    </a:lnTo>
                    <a:lnTo>
                      <a:pt x="65" y="92"/>
                    </a:lnTo>
                    <a:lnTo>
                      <a:pt x="58" y="83"/>
                    </a:lnTo>
                    <a:lnTo>
                      <a:pt x="51" y="75"/>
                    </a:lnTo>
                    <a:lnTo>
                      <a:pt x="47" y="67"/>
                    </a:lnTo>
                    <a:lnTo>
                      <a:pt x="44" y="62"/>
                    </a:lnTo>
                    <a:lnTo>
                      <a:pt x="44" y="60"/>
                    </a:lnTo>
                    <a:lnTo>
                      <a:pt x="0" y="6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BFA3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53" name="Freeform 267">
                <a:extLst>
                  <a:ext uri="{FF2B5EF4-FFF2-40B4-BE49-F238E27FC236}">
                    <a16:creationId xmlns:a16="http://schemas.microsoft.com/office/drawing/2014/main" id="{39C9EB82-A9E9-B603-D5C6-B2971C342E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" y="1711"/>
                <a:ext cx="62" cy="21"/>
              </a:xfrm>
              <a:custGeom>
                <a:avLst/>
                <a:gdLst>
                  <a:gd name="T0" fmla="*/ 62 w 95"/>
                  <a:gd name="T1" fmla="*/ 18 h 30"/>
                  <a:gd name="T2" fmla="*/ 62 w 95"/>
                  <a:gd name="T3" fmla="*/ 18 h 30"/>
                  <a:gd name="T4" fmla="*/ 58 w 95"/>
                  <a:gd name="T5" fmla="*/ 13 h 30"/>
                  <a:gd name="T6" fmla="*/ 54 w 95"/>
                  <a:gd name="T7" fmla="*/ 10 h 30"/>
                  <a:gd name="T8" fmla="*/ 48 w 95"/>
                  <a:gd name="T9" fmla="*/ 6 h 30"/>
                  <a:gd name="T10" fmla="*/ 44 w 95"/>
                  <a:gd name="T11" fmla="*/ 4 h 30"/>
                  <a:gd name="T12" fmla="*/ 39 w 95"/>
                  <a:gd name="T13" fmla="*/ 2 h 30"/>
                  <a:gd name="T14" fmla="*/ 33 w 95"/>
                  <a:gd name="T15" fmla="*/ 1 h 30"/>
                  <a:gd name="T16" fmla="*/ 28 w 95"/>
                  <a:gd name="T17" fmla="*/ 0 h 30"/>
                  <a:gd name="T18" fmla="*/ 23 w 95"/>
                  <a:gd name="T19" fmla="*/ 0 h 30"/>
                  <a:gd name="T20" fmla="*/ 18 w 95"/>
                  <a:gd name="T21" fmla="*/ 0 h 30"/>
                  <a:gd name="T22" fmla="*/ 14 w 95"/>
                  <a:gd name="T23" fmla="*/ 0 h 30"/>
                  <a:gd name="T24" fmla="*/ 10 w 95"/>
                  <a:gd name="T25" fmla="*/ 1 h 30"/>
                  <a:gd name="T26" fmla="*/ 7 w 95"/>
                  <a:gd name="T27" fmla="*/ 1 h 30"/>
                  <a:gd name="T28" fmla="*/ 4 w 95"/>
                  <a:gd name="T29" fmla="*/ 1 h 30"/>
                  <a:gd name="T30" fmla="*/ 1 w 95"/>
                  <a:gd name="T31" fmla="*/ 2 h 30"/>
                  <a:gd name="T32" fmla="*/ 1 w 95"/>
                  <a:gd name="T33" fmla="*/ 2 h 30"/>
                  <a:gd name="T34" fmla="*/ 0 w 95"/>
                  <a:gd name="T35" fmla="*/ 2 h 30"/>
                  <a:gd name="T36" fmla="*/ 1 w 95"/>
                  <a:gd name="T37" fmla="*/ 7 h 30"/>
                  <a:gd name="T38" fmla="*/ 1 w 95"/>
                  <a:gd name="T39" fmla="*/ 7 h 30"/>
                  <a:gd name="T40" fmla="*/ 3 w 95"/>
                  <a:gd name="T41" fmla="*/ 7 h 30"/>
                  <a:gd name="T42" fmla="*/ 5 w 95"/>
                  <a:gd name="T43" fmla="*/ 6 h 30"/>
                  <a:gd name="T44" fmla="*/ 8 w 95"/>
                  <a:gd name="T45" fmla="*/ 6 h 30"/>
                  <a:gd name="T46" fmla="*/ 10 w 95"/>
                  <a:gd name="T47" fmla="*/ 6 h 30"/>
                  <a:gd name="T48" fmla="*/ 14 w 95"/>
                  <a:gd name="T49" fmla="*/ 5 h 30"/>
                  <a:gd name="T50" fmla="*/ 18 w 95"/>
                  <a:gd name="T51" fmla="*/ 5 h 30"/>
                  <a:gd name="T52" fmla="*/ 23 w 95"/>
                  <a:gd name="T53" fmla="*/ 4 h 30"/>
                  <a:gd name="T54" fmla="*/ 27 w 95"/>
                  <a:gd name="T55" fmla="*/ 5 h 30"/>
                  <a:gd name="T56" fmla="*/ 33 w 95"/>
                  <a:gd name="T57" fmla="*/ 6 h 30"/>
                  <a:gd name="T58" fmla="*/ 37 w 95"/>
                  <a:gd name="T59" fmla="*/ 6 h 30"/>
                  <a:gd name="T60" fmla="*/ 41 w 95"/>
                  <a:gd name="T61" fmla="*/ 8 h 30"/>
                  <a:gd name="T62" fmla="*/ 47 w 95"/>
                  <a:gd name="T63" fmla="*/ 11 h 30"/>
                  <a:gd name="T64" fmla="*/ 51 w 95"/>
                  <a:gd name="T65" fmla="*/ 13 h 30"/>
                  <a:gd name="T66" fmla="*/ 55 w 95"/>
                  <a:gd name="T67" fmla="*/ 17 h 30"/>
                  <a:gd name="T68" fmla="*/ 59 w 95"/>
                  <a:gd name="T69" fmla="*/ 21 h 30"/>
                  <a:gd name="T70" fmla="*/ 59 w 95"/>
                  <a:gd name="T71" fmla="*/ 21 h 30"/>
                  <a:gd name="T72" fmla="*/ 62 w 95"/>
                  <a:gd name="T73" fmla="*/ 18 h 3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95" h="30">
                    <a:moveTo>
                      <a:pt x="95" y="26"/>
                    </a:moveTo>
                    <a:lnTo>
                      <a:pt x="95" y="26"/>
                    </a:lnTo>
                    <a:lnTo>
                      <a:pt x="89" y="19"/>
                    </a:lnTo>
                    <a:lnTo>
                      <a:pt x="82" y="14"/>
                    </a:lnTo>
                    <a:lnTo>
                      <a:pt x="74" y="9"/>
                    </a:lnTo>
                    <a:lnTo>
                      <a:pt x="67" y="6"/>
                    </a:lnTo>
                    <a:lnTo>
                      <a:pt x="59" y="3"/>
                    </a:lnTo>
                    <a:lnTo>
                      <a:pt x="51" y="1"/>
                    </a:lnTo>
                    <a:lnTo>
                      <a:pt x="43" y="0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2" y="0"/>
                    </a:lnTo>
                    <a:lnTo>
                      <a:pt x="15" y="1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1" y="10"/>
                    </a:lnTo>
                    <a:lnTo>
                      <a:pt x="2" y="10"/>
                    </a:lnTo>
                    <a:lnTo>
                      <a:pt x="5" y="10"/>
                    </a:lnTo>
                    <a:lnTo>
                      <a:pt x="7" y="9"/>
                    </a:lnTo>
                    <a:lnTo>
                      <a:pt x="12" y="8"/>
                    </a:lnTo>
                    <a:lnTo>
                      <a:pt x="16" y="8"/>
                    </a:lnTo>
                    <a:lnTo>
                      <a:pt x="22" y="7"/>
                    </a:lnTo>
                    <a:lnTo>
                      <a:pt x="28" y="7"/>
                    </a:lnTo>
                    <a:lnTo>
                      <a:pt x="35" y="6"/>
                    </a:lnTo>
                    <a:lnTo>
                      <a:pt x="42" y="7"/>
                    </a:lnTo>
                    <a:lnTo>
                      <a:pt x="50" y="8"/>
                    </a:lnTo>
                    <a:lnTo>
                      <a:pt x="57" y="9"/>
                    </a:lnTo>
                    <a:lnTo>
                      <a:pt x="63" y="11"/>
                    </a:lnTo>
                    <a:lnTo>
                      <a:pt x="72" y="15"/>
                    </a:lnTo>
                    <a:lnTo>
                      <a:pt x="78" y="19"/>
                    </a:lnTo>
                    <a:lnTo>
                      <a:pt x="84" y="24"/>
                    </a:lnTo>
                    <a:lnTo>
                      <a:pt x="90" y="30"/>
                    </a:lnTo>
                    <a:lnTo>
                      <a:pt x="95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54" name="Freeform 268">
                <a:extLst>
                  <a:ext uri="{FF2B5EF4-FFF2-40B4-BE49-F238E27FC236}">
                    <a16:creationId xmlns:a16="http://schemas.microsoft.com/office/drawing/2014/main" id="{19C151F5-E34A-FAD0-516C-FE3D0A28A3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" y="1729"/>
                <a:ext cx="22" cy="43"/>
              </a:xfrm>
              <a:custGeom>
                <a:avLst/>
                <a:gdLst>
                  <a:gd name="T0" fmla="*/ 22 w 33"/>
                  <a:gd name="T1" fmla="*/ 43 h 65"/>
                  <a:gd name="T2" fmla="*/ 22 w 33"/>
                  <a:gd name="T3" fmla="*/ 43 h 65"/>
                  <a:gd name="T4" fmla="*/ 22 w 33"/>
                  <a:gd name="T5" fmla="*/ 42 h 65"/>
                  <a:gd name="T6" fmla="*/ 22 w 33"/>
                  <a:gd name="T7" fmla="*/ 40 h 65"/>
                  <a:gd name="T8" fmla="*/ 21 w 33"/>
                  <a:gd name="T9" fmla="*/ 36 h 65"/>
                  <a:gd name="T10" fmla="*/ 21 w 33"/>
                  <a:gd name="T11" fmla="*/ 30 h 65"/>
                  <a:gd name="T12" fmla="*/ 19 w 33"/>
                  <a:gd name="T13" fmla="*/ 24 h 65"/>
                  <a:gd name="T14" fmla="*/ 15 w 33"/>
                  <a:gd name="T15" fmla="*/ 18 h 65"/>
                  <a:gd name="T16" fmla="*/ 10 w 33"/>
                  <a:gd name="T17" fmla="*/ 9 h 65"/>
                  <a:gd name="T18" fmla="*/ 3 w 33"/>
                  <a:gd name="T19" fmla="*/ 0 h 65"/>
                  <a:gd name="T20" fmla="*/ 0 w 33"/>
                  <a:gd name="T21" fmla="*/ 3 h 65"/>
                  <a:gd name="T22" fmla="*/ 6 w 33"/>
                  <a:gd name="T23" fmla="*/ 12 h 65"/>
                  <a:gd name="T24" fmla="*/ 11 w 33"/>
                  <a:gd name="T25" fmla="*/ 20 h 65"/>
                  <a:gd name="T26" fmla="*/ 15 w 33"/>
                  <a:gd name="T27" fmla="*/ 26 h 65"/>
                  <a:gd name="T28" fmla="*/ 16 w 33"/>
                  <a:gd name="T29" fmla="*/ 32 h 65"/>
                  <a:gd name="T30" fmla="*/ 17 w 33"/>
                  <a:gd name="T31" fmla="*/ 37 h 65"/>
                  <a:gd name="T32" fmla="*/ 19 w 33"/>
                  <a:gd name="T33" fmla="*/ 40 h 65"/>
                  <a:gd name="T34" fmla="*/ 19 w 33"/>
                  <a:gd name="T35" fmla="*/ 42 h 65"/>
                  <a:gd name="T36" fmla="*/ 19 w 33"/>
                  <a:gd name="T37" fmla="*/ 43 h 65"/>
                  <a:gd name="T38" fmla="*/ 19 w 33"/>
                  <a:gd name="T39" fmla="*/ 43 h 65"/>
                  <a:gd name="T40" fmla="*/ 19 w 33"/>
                  <a:gd name="T41" fmla="*/ 43 h 65"/>
                  <a:gd name="T42" fmla="*/ 19 w 33"/>
                  <a:gd name="T43" fmla="*/ 43 h 65"/>
                  <a:gd name="T44" fmla="*/ 19 w 33"/>
                  <a:gd name="T45" fmla="*/ 43 h 65"/>
                  <a:gd name="T46" fmla="*/ 22 w 33"/>
                  <a:gd name="T47" fmla="*/ 43 h 6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33" h="65">
                    <a:moveTo>
                      <a:pt x="33" y="65"/>
                    </a:moveTo>
                    <a:lnTo>
                      <a:pt x="33" y="65"/>
                    </a:lnTo>
                    <a:lnTo>
                      <a:pt x="33" y="64"/>
                    </a:lnTo>
                    <a:lnTo>
                      <a:pt x="33" y="60"/>
                    </a:lnTo>
                    <a:lnTo>
                      <a:pt x="32" y="54"/>
                    </a:lnTo>
                    <a:lnTo>
                      <a:pt x="31" y="46"/>
                    </a:lnTo>
                    <a:lnTo>
                      <a:pt x="28" y="37"/>
                    </a:lnTo>
                    <a:lnTo>
                      <a:pt x="22" y="27"/>
                    </a:lnTo>
                    <a:lnTo>
                      <a:pt x="15" y="14"/>
                    </a:lnTo>
                    <a:lnTo>
                      <a:pt x="5" y="0"/>
                    </a:lnTo>
                    <a:lnTo>
                      <a:pt x="0" y="4"/>
                    </a:lnTo>
                    <a:lnTo>
                      <a:pt x="9" y="18"/>
                    </a:lnTo>
                    <a:lnTo>
                      <a:pt x="16" y="30"/>
                    </a:lnTo>
                    <a:lnTo>
                      <a:pt x="22" y="39"/>
                    </a:lnTo>
                    <a:lnTo>
                      <a:pt x="24" y="49"/>
                    </a:lnTo>
                    <a:lnTo>
                      <a:pt x="26" y="56"/>
                    </a:lnTo>
                    <a:lnTo>
                      <a:pt x="28" y="60"/>
                    </a:lnTo>
                    <a:lnTo>
                      <a:pt x="28" y="64"/>
                    </a:lnTo>
                    <a:lnTo>
                      <a:pt x="28" y="65"/>
                    </a:lnTo>
                    <a:lnTo>
                      <a:pt x="33" y="6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55" name="Freeform 269">
                <a:extLst>
                  <a:ext uri="{FF2B5EF4-FFF2-40B4-BE49-F238E27FC236}">
                    <a16:creationId xmlns:a16="http://schemas.microsoft.com/office/drawing/2014/main" id="{4628E62C-A306-E702-60FD-2BF4295FB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" y="1772"/>
                <a:ext cx="20" cy="18"/>
              </a:xfrm>
              <a:custGeom>
                <a:avLst/>
                <a:gdLst>
                  <a:gd name="T0" fmla="*/ 0 w 30"/>
                  <a:gd name="T1" fmla="*/ 18 h 25"/>
                  <a:gd name="T2" fmla="*/ 0 w 30"/>
                  <a:gd name="T3" fmla="*/ 18 h 25"/>
                  <a:gd name="T4" fmla="*/ 7 w 30"/>
                  <a:gd name="T5" fmla="*/ 18 h 25"/>
                  <a:gd name="T6" fmla="*/ 13 w 30"/>
                  <a:gd name="T7" fmla="*/ 17 h 25"/>
                  <a:gd name="T8" fmla="*/ 17 w 30"/>
                  <a:gd name="T9" fmla="*/ 14 h 25"/>
                  <a:gd name="T10" fmla="*/ 19 w 30"/>
                  <a:gd name="T11" fmla="*/ 10 h 25"/>
                  <a:gd name="T12" fmla="*/ 20 w 30"/>
                  <a:gd name="T13" fmla="*/ 6 h 25"/>
                  <a:gd name="T14" fmla="*/ 20 w 30"/>
                  <a:gd name="T15" fmla="*/ 3 h 25"/>
                  <a:gd name="T16" fmla="*/ 20 w 30"/>
                  <a:gd name="T17" fmla="*/ 1 h 25"/>
                  <a:gd name="T18" fmla="*/ 20 w 30"/>
                  <a:gd name="T19" fmla="*/ 0 h 25"/>
                  <a:gd name="T20" fmla="*/ 17 w 30"/>
                  <a:gd name="T21" fmla="*/ 0 h 25"/>
                  <a:gd name="T22" fmla="*/ 17 w 30"/>
                  <a:gd name="T23" fmla="*/ 1 h 25"/>
                  <a:gd name="T24" fmla="*/ 17 w 30"/>
                  <a:gd name="T25" fmla="*/ 3 h 25"/>
                  <a:gd name="T26" fmla="*/ 15 w 30"/>
                  <a:gd name="T27" fmla="*/ 5 h 25"/>
                  <a:gd name="T28" fmla="*/ 15 w 30"/>
                  <a:gd name="T29" fmla="*/ 8 h 25"/>
                  <a:gd name="T30" fmla="*/ 13 w 30"/>
                  <a:gd name="T31" fmla="*/ 11 h 25"/>
                  <a:gd name="T32" fmla="*/ 10 w 30"/>
                  <a:gd name="T33" fmla="*/ 13 h 25"/>
                  <a:gd name="T34" fmla="*/ 7 w 30"/>
                  <a:gd name="T35" fmla="*/ 14 h 25"/>
                  <a:gd name="T36" fmla="*/ 1 w 30"/>
                  <a:gd name="T37" fmla="*/ 13 h 25"/>
                  <a:gd name="T38" fmla="*/ 1 w 30"/>
                  <a:gd name="T39" fmla="*/ 13 h 25"/>
                  <a:gd name="T40" fmla="*/ 0 w 30"/>
                  <a:gd name="T41" fmla="*/ 18 h 2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0" h="25">
                    <a:moveTo>
                      <a:pt x="0" y="25"/>
                    </a:moveTo>
                    <a:lnTo>
                      <a:pt x="0" y="25"/>
                    </a:lnTo>
                    <a:lnTo>
                      <a:pt x="11" y="25"/>
                    </a:lnTo>
                    <a:lnTo>
                      <a:pt x="19" y="24"/>
                    </a:lnTo>
                    <a:lnTo>
                      <a:pt x="25" y="19"/>
                    </a:lnTo>
                    <a:lnTo>
                      <a:pt x="28" y="14"/>
                    </a:lnTo>
                    <a:lnTo>
                      <a:pt x="30" y="9"/>
                    </a:lnTo>
                    <a:lnTo>
                      <a:pt x="30" y="4"/>
                    </a:lnTo>
                    <a:lnTo>
                      <a:pt x="30" y="1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5" y="1"/>
                    </a:lnTo>
                    <a:lnTo>
                      <a:pt x="25" y="4"/>
                    </a:lnTo>
                    <a:lnTo>
                      <a:pt x="23" y="7"/>
                    </a:lnTo>
                    <a:lnTo>
                      <a:pt x="22" y="11"/>
                    </a:lnTo>
                    <a:lnTo>
                      <a:pt x="20" y="15"/>
                    </a:lnTo>
                    <a:lnTo>
                      <a:pt x="15" y="18"/>
                    </a:lnTo>
                    <a:lnTo>
                      <a:pt x="11" y="19"/>
                    </a:lnTo>
                    <a:lnTo>
                      <a:pt x="2" y="18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56" name="Freeform 270">
                <a:extLst>
                  <a:ext uri="{FF2B5EF4-FFF2-40B4-BE49-F238E27FC236}">
                    <a16:creationId xmlns:a16="http://schemas.microsoft.com/office/drawing/2014/main" id="{1893B646-838C-38FB-EADA-962D1FDCC0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" y="1752"/>
                <a:ext cx="36" cy="38"/>
              </a:xfrm>
              <a:custGeom>
                <a:avLst/>
                <a:gdLst>
                  <a:gd name="T0" fmla="*/ 3 w 55"/>
                  <a:gd name="T1" fmla="*/ 4 h 55"/>
                  <a:gd name="T2" fmla="*/ 0 w 55"/>
                  <a:gd name="T3" fmla="*/ 3 h 55"/>
                  <a:gd name="T4" fmla="*/ 1 w 55"/>
                  <a:gd name="T5" fmla="*/ 4 h 55"/>
                  <a:gd name="T6" fmla="*/ 3 w 55"/>
                  <a:gd name="T7" fmla="*/ 8 h 55"/>
                  <a:gd name="T8" fmla="*/ 5 w 55"/>
                  <a:gd name="T9" fmla="*/ 12 h 55"/>
                  <a:gd name="T10" fmla="*/ 10 w 55"/>
                  <a:gd name="T11" fmla="*/ 19 h 55"/>
                  <a:gd name="T12" fmla="*/ 14 w 55"/>
                  <a:gd name="T13" fmla="*/ 26 h 55"/>
                  <a:gd name="T14" fmla="*/ 21 w 55"/>
                  <a:gd name="T15" fmla="*/ 30 h 55"/>
                  <a:gd name="T16" fmla="*/ 27 w 55"/>
                  <a:gd name="T17" fmla="*/ 35 h 55"/>
                  <a:gd name="T18" fmla="*/ 35 w 55"/>
                  <a:gd name="T19" fmla="*/ 38 h 55"/>
                  <a:gd name="T20" fmla="*/ 36 w 55"/>
                  <a:gd name="T21" fmla="*/ 33 h 55"/>
                  <a:gd name="T22" fmla="*/ 29 w 55"/>
                  <a:gd name="T23" fmla="*/ 32 h 55"/>
                  <a:gd name="T24" fmla="*/ 23 w 55"/>
                  <a:gd name="T25" fmla="*/ 27 h 55"/>
                  <a:gd name="T26" fmla="*/ 18 w 55"/>
                  <a:gd name="T27" fmla="*/ 22 h 55"/>
                  <a:gd name="T28" fmla="*/ 13 w 55"/>
                  <a:gd name="T29" fmla="*/ 16 h 55"/>
                  <a:gd name="T30" fmla="*/ 9 w 55"/>
                  <a:gd name="T31" fmla="*/ 10 h 55"/>
                  <a:gd name="T32" fmla="*/ 7 w 55"/>
                  <a:gd name="T33" fmla="*/ 6 h 55"/>
                  <a:gd name="T34" fmla="*/ 5 w 55"/>
                  <a:gd name="T35" fmla="*/ 2 h 55"/>
                  <a:gd name="T36" fmla="*/ 4 w 55"/>
                  <a:gd name="T37" fmla="*/ 1 h 55"/>
                  <a:gd name="T38" fmla="*/ 2 w 55"/>
                  <a:gd name="T39" fmla="*/ 0 h 55"/>
                  <a:gd name="T40" fmla="*/ 4 w 55"/>
                  <a:gd name="T41" fmla="*/ 1 h 55"/>
                  <a:gd name="T42" fmla="*/ 3 w 55"/>
                  <a:gd name="T43" fmla="*/ 0 h 55"/>
                  <a:gd name="T44" fmla="*/ 2 w 55"/>
                  <a:gd name="T45" fmla="*/ 0 h 55"/>
                  <a:gd name="T46" fmla="*/ 3 w 55"/>
                  <a:gd name="T47" fmla="*/ 4 h 5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55" h="55">
                    <a:moveTo>
                      <a:pt x="4" y="6"/>
                    </a:moveTo>
                    <a:lnTo>
                      <a:pt x="0" y="4"/>
                    </a:lnTo>
                    <a:lnTo>
                      <a:pt x="2" y="6"/>
                    </a:lnTo>
                    <a:lnTo>
                      <a:pt x="4" y="11"/>
                    </a:lnTo>
                    <a:lnTo>
                      <a:pt x="8" y="18"/>
                    </a:lnTo>
                    <a:lnTo>
                      <a:pt x="15" y="27"/>
                    </a:lnTo>
                    <a:lnTo>
                      <a:pt x="22" y="37"/>
                    </a:lnTo>
                    <a:lnTo>
                      <a:pt x="32" y="44"/>
                    </a:lnTo>
                    <a:lnTo>
                      <a:pt x="41" y="51"/>
                    </a:lnTo>
                    <a:lnTo>
                      <a:pt x="53" y="55"/>
                    </a:lnTo>
                    <a:lnTo>
                      <a:pt x="55" y="48"/>
                    </a:lnTo>
                    <a:lnTo>
                      <a:pt x="44" y="46"/>
                    </a:lnTo>
                    <a:lnTo>
                      <a:pt x="35" y="39"/>
                    </a:lnTo>
                    <a:lnTo>
                      <a:pt x="27" y="32"/>
                    </a:lnTo>
                    <a:lnTo>
                      <a:pt x="20" y="23"/>
                    </a:lnTo>
                    <a:lnTo>
                      <a:pt x="14" y="15"/>
                    </a:lnTo>
                    <a:lnTo>
                      <a:pt x="10" y="8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3" y="0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57" name="Freeform 271">
                <a:extLst>
                  <a:ext uri="{FF2B5EF4-FFF2-40B4-BE49-F238E27FC236}">
                    <a16:creationId xmlns:a16="http://schemas.microsoft.com/office/drawing/2014/main" id="{7A01A23C-1013-DB40-C873-ACBFE0D9C1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" y="1752"/>
                <a:ext cx="30" cy="9"/>
              </a:xfrm>
              <a:custGeom>
                <a:avLst/>
                <a:gdLst>
                  <a:gd name="T0" fmla="*/ 1 w 45"/>
                  <a:gd name="T1" fmla="*/ 7 h 11"/>
                  <a:gd name="T2" fmla="*/ 1 w 45"/>
                  <a:gd name="T3" fmla="*/ 9 h 11"/>
                  <a:gd name="T4" fmla="*/ 30 w 45"/>
                  <a:gd name="T5" fmla="*/ 5 h 11"/>
                  <a:gd name="T6" fmla="*/ 29 w 45"/>
                  <a:gd name="T7" fmla="*/ 0 h 11"/>
                  <a:gd name="T8" fmla="*/ 0 w 45"/>
                  <a:gd name="T9" fmla="*/ 3 h 11"/>
                  <a:gd name="T10" fmla="*/ 1 w 45"/>
                  <a:gd name="T11" fmla="*/ 7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" h="11">
                    <a:moveTo>
                      <a:pt x="1" y="8"/>
                    </a:moveTo>
                    <a:lnTo>
                      <a:pt x="1" y="11"/>
                    </a:lnTo>
                    <a:lnTo>
                      <a:pt x="45" y="6"/>
                    </a:lnTo>
                    <a:lnTo>
                      <a:pt x="44" y="0"/>
                    </a:lnTo>
                    <a:lnTo>
                      <a:pt x="0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58" name="Freeform 272">
                <a:extLst>
                  <a:ext uri="{FF2B5EF4-FFF2-40B4-BE49-F238E27FC236}">
                    <a16:creationId xmlns:a16="http://schemas.microsoft.com/office/drawing/2014/main" id="{03D0FEE8-7315-0613-9353-CF75D1D8C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" y="1751"/>
                <a:ext cx="97" cy="102"/>
              </a:xfrm>
              <a:custGeom>
                <a:avLst/>
                <a:gdLst>
                  <a:gd name="T0" fmla="*/ 29 w 146"/>
                  <a:gd name="T1" fmla="*/ 0 h 148"/>
                  <a:gd name="T2" fmla="*/ 66 w 146"/>
                  <a:gd name="T3" fmla="*/ 3 h 148"/>
                  <a:gd name="T4" fmla="*/ 66 w 146"/>
                  <a:gd name="T5" fmla="*/ 3 h 148"/>
                  <a:gd name="T6" fmla="*/ 68 w 146"/>
                  <a:gd name="T7" fmla="*/ 4 h 148"/>
                  <a:gd name="T8" fmla="*/ 69 w 146"/>
                  <a:gd name="T9" fmla="*/ 6 h 148"/>
                  <a:gd name="T10" fmla="*/ 72 w 146"/>
                  <a:gd name="T11" fmla="*/ 8 h 148"/>
                  <a:gd name="T12" fmla="*/ 75 w 146"/>
                  <a:gd name="T13" fmla="*/ 11 h 148"/>
                  <a:gd name="T14" fmla="*/ 77 w 146"/>
                  <a:gd name="T15" fmla="*/ 14 h 148"/>
                  <a:gd name="T16" fmla="*/ 81 w 146"/>
                  <a:gd name="T17" fmla="*/ 18 h 148"/>
                  <a:gd name="T18" fmla="*/ 84 w 146"/>
                  <a:gd name="T19" fmla="*/ 22 h 148"/>
                  <a:gd name="T20" fmla="*/ 87 w 146"/>
                  <a:gd name="T21" fmla="*/ 26 h 148"/>
                  <a:gd name="T22" fmla="*/ 89 w 146"/>
                  <a:gd name="T23" fmla="*/ 30 h 148"/>
                  <a:gd name="T24" fmla="*/ 92 w 146"/>
                  <a:gd name="T25" fmla="*/ 34 h 148"/>
                  <a:gd name="T26" fmla="*/ 94 w 146"/>
                  <a:gd name="T27" fmla="*/ 39 h 148"/>
                  <a:gd name="T28" fmla="*/ 96 w 146"/>
                  <a:gd name="T29" fmla="*/ 44 h 148"/>
                  <a:gd name="T30" fmla="*/ 97 w 146"/>
                  <a:gd name="T31" fmla="*/ 49 h 148"/>
                  <a:gd name="T32" fmla="*/ 97 w 146"/>
                  <a:gd name="T33" fmla="*/ 54 h 148"/>
                  <a:gd name="T34" fmla="*/ 96 w 146"/>
                  <a:gd name="T35" fmla="*/ 58 h 148"/>
                  <a:gd name="T36" fmla="*/ 92 w 146"/>
                  <a:gd name="T37" fmla="*/ 65 h 148"/>
                  <a:gd name="T38" fmla="*/ 90 w 146"/>
                  <a:gd name="T39" fmla="*/ 71 h 148"/>
                  <a:gd name="T40" fmla="*/ 87 w 146"/>
                  <a:gd name="T41" fmla="*/ 74 h 148"/>
                  <a:gd name="T42" fmla="*/ 85 w 146"/>
                  <a:gd name="T43" fmla="*/ 76 h 148"/>
                  <a:gd name="T44" fmla="*/ 82 w 146"/>
                  <a:gd name="T45" fmla="*/ 77 h 148"/>
                  <a:gd name="T46" fmla="*/ 80 w 146"/>
                  <a:gd name="T47" fmla="*/ 77 h 148"/>
                  <a:gd name="T48" fmla="*/ 79 w 146"/>
                  <a:gd name="T49" fmla="*/ 77 h 148"/>
                  <a:gd name="T50" fmla="*/ 78 w 146"/>
                  <a:gd name="T51" fmla="*/ 76 h 148"/>
                  <a:gd name="T52" fmla="*/ 56 w 146"/>
                  <a:gd name="T53" fmla="*/ 45 h 148"/>
                  <a:gd name="T54" fmla="*/ 57 w 146"/>
                  <a:gd name="T55" fmla="*/ 45 h 148"/>
                  <a:gd name="T56" fmla="*/ 58 w 146"/>
                  <a:gd name="T57" fmla="*/ 48 h 148"/>
                  <a:gd name="T58" fmla="*/ 62 w 146"/>
                  <a:gd name="T59" fmla="*/ 50 h 148"/>
                  <a:gd name="T60" fmla="*/ 66 w 146"/>
                  <a:gd name="T61" fmla="*/ 54 h 148"/>
                  <a:gd name="T62" fmla="*/ 69 w 146"/>
                  <a:gd name="T63" fmla="*/ 59 h 148"/>
                  <a:gd name="T64" fmla="*/ 72 w 146"/>
                  <a:gd name="T65" fmla="*/ 65 h 148"/>
                  <a:gd name="T66" fmla="*/ 74 w 146"/>
                  <a:gd name="T67" fmla="*/ 73 h 148"/>
                  <a:gd name="T68" fmla="*/ 74 w 146"/>
                  <a:gd name="T69" fmla="*/ 81 h 148"/>
                  <a:gd name="T70" fmla="*/ 72 w 146"/>
                  <a:gd name="T71" fmla="*/ 89 h 148"/>
                  <a:gd name="T72" fmla="*/ 68 w 146"/>
                  <a:gd name="T73" fmla="*/ 94 h 148"/>
                  <a:gd name="T74" fmla="*/ 65 w 146"/>
                  <a:gd name="T75" fmla="*/ 98 h 148"/>
                  <a:gd name="T76" fmla="*/ 60 w 146"/>
                  <a:gd name="T77" fmla="*/ 101 h 148"/>
                  <a:gd name="T78" fmla="*/ 56 w 146"/>
                  <a:gd name="T79" fmla="*/ 101 h 148"/>
                  <a:gd name="T80" fmla="*/ 52 w 146"/>
                  <a:gd name="T81" fmla="*/ 102 h 148"/>
                  <a:gd name="T82" fmla="*/ 50 w 146"/>
                  <a:gd name="T83" fmla="*/ 102 h 148"/>
                  <a:gd name="T84" fmla="*/ 48 w 146"/>
                  <a:gd name="T85" fmla="*/ 102 h 148"/>
                  <a:gd name="T86" fmla="*/ 27 w 146"/>
                  <a:gd name="T87" fmla="*/ 72 h 148"/>
                  <a:gd name="T88" fmla="*/ 0 w 146"/>
                  <a:gd name="T89" fmla="*/ 64 h 148"/>
                  <a:gd name="T90" fmla="*/ 29 w 146"/>
                  <a:gd name="T91" fmla="*/ 0 h 14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146" h="148">
                    <a:moveTo>
                      <a:pt x="43" y="0"/>
                    </a:moveTo>
                    <a:lnTo>
                      <a:pt x="100" y="4"/>
                    </a:lnTo>
                    <a:lnTo>
                      <a:pt x="100" y="5"/>
                    </a:lnTo>
                    <a:lnTo>
                      <a:pt x="102" y="6"/>
                    </a:lnTo>
                    <a:lnTo>
                      <a:pt x="104" y="9"/>
                    </a:lnTo>
                    <a:lnTo>
                      <a:pt x="108" y="12"/>
                    </a:lnTo>
                    <a:lnTo>
                      <a:pt x="113" y="16"/>
                    </a:lnTo>
                    <a:lnTo>
                      <a:pt x="116" y="20"/>
                    </a:lnTo>
                    <a:lnTo>
                      <a:pt x="122" y="26"/>
                    </a:lnTo>
                    <a:lnTo>
                      <a:pt x="126" y="32"/>
                    </a:lnTo>
                    <a:lnTo>
                      <a:pt x="131" y="38"/>
                    </a:lnTo>
                    <a:lnTo>
                      <a:pt x="134" y="43"/>
                    </a:lnTo>
                    <a:lnTo>
                      <a:pt x="139" y="50"/>
                    </a:lnTo>
                    <a:lnTo>
                      <a:pt x="141" y="57"/>
                    </a:lnTo>
                    <a:lnTo>
                      <a:pt x="144" y="64"/>
                    </a:lnTo>
                    <a:lnTo>
                      <a:pt x="146" y="71"/>
                    </a:lnTo>
                    <a:lnTo>
                      <a:pt x="146" y="78"/>
                    </a:lnTo>
                    <a:lnTo>
                      <a:pt x="144" y="84"/>
                    </a:lnTo>
                    <a:lnTo>
                      <a:pt x="139" y="95"/>
                    </a:lnTo>
                    <a:lnTo>
                      <a:pt x="136" y="103"/>
                    </a:lnTo>
                    <a:lnTo>
                      <a:pt x="131" y="108"/>
                    </a:lnTo>
                    <a:lnTo>
                      <a:pt x="128" y="110"/>
                    </a:lnTo>
                    <a:lnTo>
                      <a:pt x="124" y="111"/>
                    </a:lnTo>
                    <a:lnTo>
                      <a:pt x="121" y="111"/>
                    </a:lnTo>
                    <a:lnTo>
                      <a:pt x="119" y="111"/>
                    </a:lnTo>
                    <a:lnTo>
                      <a:pt x="118" y="110"/>
                    </a:lnTo>
                    <a:lnTo>
                      <a:pt x="84" y="66"/>
                    </a:lnTo>
                    <a:lnTo>
                      <a:pt x="86" y="66"/>
                    </a:lnTo>
                    <a:lnTo>
                      <a:pt x="88" y="69"/>
                    </a:lnTo>
                    <a:lnTo>
                      <a:pt x="94" y="73"/>
                    </a:lnTo>
                    <a:lnTo>
                      <a:pt x="99" y="79"/>
                    </a:lnTo>
                    <a:lnTo>
                      <a:pt x="104" y="86"/>
                    </a:lnTo>
                    <a:lnTo>
                      <a:pt x="109" y="95"/>
                    </a:lnTo>
                    <a:lnTo>
                      <a:pt x="111" y="106"/>
                    </a:lnTo>
                    <a:lnTo>
                      <a:pt x="111" y="117"/>
                    </a:lnTo>
                    <a:lnTo>
                      <a:pt x="108" y="129"/>
                    </a:lnTo>
                    <a:lnTo>
                      <a:pt x="103" y="137"/>
                    </a:lnTo>
                    <a:lnTo>
                      <a:pt x="98" y="142"/>
                    </a:lnTo>
                    <a:lnTo>
                      <a:pt x="91" y="146"/>
                    </a:lnTo>
                    <a:lnTo>
                      <a:pt x="84" y="147"/>
                    </a:lnTo>
                    <a:lnTo>
                      <a:pt x="78" y="148"/>
                    </a:lnTo>
                    <a:lnTo>
                      <a:pt x="75" y="148"/>
                    </a:lnTo>
                    <a:lnTo>
                      <a:pt x="72" y="148"/>
                    </a:lnTo>
                    <a:lnTo>
                      <a:pt x="41" y="104"/>
                    </a:lnTo>
                    <a:lnTo>
                      <a:pt x="0" y="93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FBFA3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59" name="Freeform 273">
                <a:extLst>
                  <a:ext uri="{FF2B5EF4-FFF2-40B4-BE49-F238E27FC236}">
                    <a16:creationId xmlns:a16="http://schemas.microsoft.com/office/drawing/2014/main" id="{1DD202BE-756D-D719-B15E-52CEED55B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" y="1750"/>
                <a:ext cx="40" cy="7"/>
              </a:xfrm>
              <a:custGeom>
                <a:avLst/>
                <a:gdLst>
                  <a:gd name="T0" fmla="*/ 40 w 59"/>
                  <a:gd name="T1" fmla="*/ 4 h 11"/>
                  <a:gd name="T2" fmla="*/ 39 w 59"/>
                  <a:gd name="T3" fmla="*/ 3 h 11"/>
                  <a:gd name="T4" fmla="*/ 1 w 59"/>
                  <a:gd name="T5" fmla="*/ 0 h 11"/>
                  <a:gd name="T6" fmla="*/ 0 w 59"/>
                  <a:gd name="T7" fmla="*/ 4 h 11"/>
                  <a:gd name="T8" fmla="*/ 39 w 59"/>
                  <a:gd name="T9" fmla="*/ 7 h 11"/>
                  <a:gd name="T10" fmla="*/ 38 w 59"/>
                  <a:gd name="T11" fmla="*/ 6 h 11"/>
                  <a:gd name="T12" fmla="*/ 40 w 59"/>
                  <a:gd name="T13" fmla="*/ 4 h 11"/>
                  <a:gd name="T14" fmla="*/ 40 w 59"/>
                  <a:gd name="T15" fmla="*/ 3 h 11"/>
                  <a:gd name="T16" fmla="*/ 39 w 59"/>
                  <a:gd name="T17" fmla="*/ 3 h 11"/>
                  <a:gd name="T18" fmla="*/ 40 w 59"/>
                  <a:gd name="T19" fmla="*/ 4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9" h="11">
                    <a:moveTo>
                      <a:pt x="59" y="6"/>
                    </a:moveTo>
                    <a:lnTo>
                      <a:pt x="58" y="5"/>
                    </a:lnTo>
                    <a:lnTo>
                      <a:pt x="1" y="0"/>
                    </a:lnTo>
                    <a:lnTo>
                      <a:pt x="0" y="6"/>
                    </a:lnTo>
                    <a:lnTo>
                      <a:pt x="57" y="11"/>
                    </a:lnTo>
                    <a:lnTo>
                      <a:pt x="56" y="9"/>
                    </a:lnTo>
                    <a:lnTo>
                      <a:pt x="59" y="6"/>
                    </a:lnTo>
                    <a:lnTo>
                      <a:pt x="59" y="5"/>
                    </a:lnTo>
                    <a:lnTo>
                      <a:pt x="58" y="5"/>
                    </a:lnTo>
                    <a:lnTo>
                      <a:pt x="59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60" name="Freeform 274">
                <a:extLst>
                  <a:ext uri="{FF2B5EF4-FFF2-40B4-BE49-F238E27FC236}">
                    <a16:creationId xmlns:a16="http://schemas.microsoft.com/office/drawing/2014/main" id="{CC5998B0-D41E-33C5-ABD5-77C3E11033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" y="1753"/>
                <a:ext cx="34" cy="57"/>
              </a:xfrm>
              <a:custGeom>
                <a:avLst/>
                <a:gdLst>
                  <a:gd name="T0" fmla="*/ 33 w 50"/>
                  <a:gd name="T1" fmla="*/ 57 h 82"/>
                  <a:gd name="T2" fmla="*/ 33 w 50"/>
                  <a:gd name="T3" fmla="*/ 57 h 82"/>
                  <a:gd name="T4" fmla="*/ 34 w 50"/>
                  <a:gd name="T5" fmla="*/ 52 h 82"/>
                  <a:gd name="T6" fmla="*/ 34 w 50"/>
                  <a:gd name="T7" fmla="*/ 47 h 82"/>
                  <a:gd name="T8" fmla="*/ 33 w 50"/>
                  <a:gd name="T9" fmla="*/ 42 h 82"/>
                  <a:gd name="T10" fmla="*/ 32 w 50"/>
                  <a:gd name="T11" fmla="*/ 37 h 82"/>
                  <a:gd name="T12" fmla="*/ 29 w 50"/>
                  <a:gd name="T13" fmla="*/ 32 h 82"/>
                  <a:gd name="T14" fmla="*/ 27 w 50"/>
                  <a:gd name="T15" fmla="*/ 27 h 82"/>
                  <a:gd name="T16" fmla="*/ 24 w 50"/>
                  <a:gd name="T17" fmla="*/ 22 h 82"/>
                  <a:gd name="T18" fmla="*/ 21 w 50"/>
                  <a:gd name="T19" fmla="*/ 18 h 82"/>
                  <a:gd name="T20" fmla="*/ 18 w 50"/>
                  <a:gd name="T21" fmla="*/ 15 h 82"/>
                  <a:gd name="T22" fmla="*/ 14 w 50"/>
                  <a:gd name="T23" fmla="*/ 10 h 82"/>
                  <a:gd name="T24" fmla="*/ 12 w 50"/>
                  <a:gd name="T25" fmla="*/ 7 h 82"/>
                  <a:gd name="T26" fmla="*/ 8 w 50"/>
                  <a:gd name="T27" fmla="*/ 5 h 82"/>
                  <a:gd name="T28" fmla="*/ 6 w 50"/>
                  <a:gd name="T29" fmla="*/ 2 h 82"/>
                  <a:gd name="T30" fmla="*/ 4 w 50"/>
                  <a:gd name="T31" fmla="*/ 1 h 82"/>
                  <a:gd name="T32" fmla="*/ 3 w 50"/>
                  <a:gd name="T33" fmla="*/ 0 h 82"/>
                  <a:gd name="T34" fmla="*/ 2 w 50"/>
                  <a:gd name="T35" fmla="*/ 0 h 82"/>
                  <a:gd name="T36" fmla="*/ 0 w 50"/>
                  <a:gd name="T37" fmla="*/ 2 h 82"/>
                  <a:gd name="T38" fmla="*/ 0 w 50"/>
                  <a:gd name="T39" fmla="*/ 3 h 82"/>
                  <a:gd name="T40" fmla="*/ 1 w 50"/>
                  <a:gd name="T41" fmla="*/ 4 h 82"/>
                  <a:gd name="T42" fmla="*/ 3 w 50"/>
                  <a:gd name="T43" fmla="*/ 6 h 82"/>
                  <a:gd name="T44" fmla="*/ 5 w 50"/>
                  <a:gd name="T45" fmla="*/ 8 h 82"/>
                  <a:gd name="T46" fmla="*/ 8 w 50"/>
                  <a:gd name="T47" fmla="*/ 10 h 82"/>
                  <a:gd name="T48" fmla="*/ 11 w 50"/>
                  <a:gd name="T49" fmla="*/ 14 h 82"/>
                  <a:gd name="T50" fmla="*/ 14 w 50"/>
                  <a:gd name="T51" fmla="*/ 17 h 82"/>
                  <a:gd name="T52" fmla="*/ 18 w 50"/>
                  <a:gd name="T53" fmla="*/ 21 h 82"/>
                  <a:gd name="T54" fmla="*/ 20 w 50"/>
                  <a:gd name="T55" fmla="*/ 25 h 82"/>
                  <a:gd name="T56" fmla="*/ 23 w 50"/>
                  <a:gd name="T57" fmla="*/ 30 h 82"/>
                  <a:gd name="T58" fmla="*/ 27 w 50"/>
                  <a:gd name="T59" fmla="*/ 33 h 82"/>
                  <a:gd name="T60" fmla="*/ 28 w 50"/>
                  <a:gd name="T61" fmla="*/ 38 h 82"/>
                  <a:gd name="T62" fmla="*/ 29 w 50"/>
                  <a:gd name="T63" fmla="*/ 43 h 82"/>
                  <a:gd name="T64" fmla="*/ 31 w 50"/>
                  <a:gd name="T65" fmla="*/ 47 h 82"/>
                  <a:gd name="T66" fmla="*/ 31 w 50"/>
                  <a:gd name="T67" fmla="*/ 51 h 82"/>
                  <a:gd name="T68" fmla="*/ 29 w 50"/>
                  <a:gd name="T69" fmla="*/ 55 h 82"/>
                  <a:gd name="T70" fmla="*/ 29 w 50"/>
                  <a:gd name="T71" fmla="*/ 55 h 82"/>
                  <a:gd name="T72" fmla="*/ 33 w 50"/>
                  <a:gd name="T73" fmla="*/ 57 h 8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50" h="82">
                    <a:moveTo>
                      <a:pt x="49" y="82"/>
                    </a:moveTo>
                    <a:lnTo>
                      <a:pt x="49" y="82"/>
                    </a:lnTo>
                    <a:lnTo>
                      <a:pt x="50" y="75"/>
                    </a:lnTo>
                    <a:lnTo>
                      <a:pt x="50" y="67"/>
                    </a:lnTo>
                    <a:lnTo>
                      <a:pt x="49" y="60"/>
                    </a:lnTo>
                    <a:lnTo>
                      <a:pt x="47" y="53"/>
                    </a:lnTo>
                    <a:lnTo>
                      <a:pt x="43" y="46"/>
                    </a:lnTo>
                    <a:lnTo>
                      <a:pt x="40" y="39"/>
                    </a:lnTo>
                    <a:lnTo>
                      <a:pt x="35" y="32"/>
                    </a:lnTo>
                    <a:lnTo>
                      <a:pt x="31" y="26"/>
                    </a:lnTo>
                    <a:lnTo>
                      <a:pt x="26" y="21"/>
                    </a:lnTo>
                    <a:lnTo>
                      <a:pt x="20" y="15"/>
                    </a:lnTo>
                    <a:lnTo>
                      <a:pt x="17" y="10"/>
                    </a:lnTo>
                    <a:lnTo>
                      <a:pt x="12" y="7"/>
                    </a:lnTo>
                    <a:lnTo>
                      <a:pt x="9" y="3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2" y="6"/>
                    </a:lnTo>
                    <a:lnTo>
                      <a:pt x="4" y="8"/>
                    </a:lnTo>
                    <a:lnTo>
                      <a:pt x="8" y="12"/>
                    </a:lnTo>
                    <a:lnTo>
                      <a:pt x="12" y="15"/>
                    </a:lnTo>
                    <a:lnTo>
                      <a:pt x="16" y="20"/>
                    </a:lnTo>
                    <a:lnTo>
                      <a:pt x="21" y="25"/>
                    </a:lnTo>
                    <a:lnTo>
                      <a:pt x="26" y="30"/>
                    </a:lnTo>
                    <a:lnTo>
                      <a:pt x="30" y="36"/>
                    </a:lnTo>
                    <a:lnTo>
                      <a:pt x="34" y="43"/>
                    </a:lnTo>
                    <a:lnTo>
                      <a:pt x="39" y="48"/>
                    </a:lnTo>
                    <a:lnTo>
                      <a:pt x="41" y="55"/>
                    </a:lnTo>
                    <a:lnTo>
                      <a:pt x="43" y="62"/>
                    </a:lnTo>
                    <a:lnTo>
                      <a:pt x="45" y="68"/>
                    </a:lnTo>
                    <a:lnTo>
                      <a:pt x="45" y="74"/>
                    </a:lnTo>
                    <a:lnTo>
                      <a:pt x="43" y="79"/>
                    </a:lnTo>
                    <a:lnTo>
                      <a:pt x="49" y="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61" name="Freeform 275">
                <a:extLst>
                  <a:ext uri="{FF2B5EF4-FFF2-40B4-BE49-F238E27FC236}">
                    <a16:creationId xmlns:a16="http://schemas.microsoft.com/office/drawing/2014/main" id="{934CEF38-3DE9-3913-76FF-A90E1C84AF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" y="1807"/>
                <a:ext cx="22" cy="22"/>
              </a:xfrm>
              <a:custGeom>
                <a:avLst/>
                <a:gdLst>
                  <a:gd name="T0" fmla="*/ 0 w 31"/>
                  <a:gd name="T1" fmla="*/ 20 h 33"/>
                  <a:gd name="T2" fmla="*/ 1 w 31"/>
                  <a:gd name="T3" fmla="*/ 21 h 33"/>
                  <a:gd name="T4" fmla="*/ 1 w 31"/>
                  <a:gd name="T5" fmla="*/ 22 h 33"/>
                  <a:gd name="T6" fmla="*/ 4 w 31"/>
                  <a:gd name="T7" fmla="*/ 22 h 33"/>
                  <a:gd name="T8" fmla="*/ 6 w 31"/>
                  <a:gd name="T9" fmla="*/ 22 h 33"/>
                  <a:gd name="T10" fmla="*/ 9 w 31"/>
                  <a:gd name="T11" fmla="*/ 20 h 33"/>
                  <a:gd name="T12" fmla="*/ 12 w 31"/>
                  <a:gd name="T13" fmla="*/ 19 h 33"/>
                  <a:gd name="T14" fmla="*/ 16 w 31"/>
                  <a:gd name="T15" fmla="*/ 15 h 33"/>
                  <a:gd name="T16" fmla="*/ 19 w 31"/>
                  <a:gd name="T17" fmla="*/ 9 h 33"/>
                  <a:gd name="T18" fmla="*/ 22 w 31"/>
                  <a:gd name="T19" fmla="*/ 2 h 33"/>
                  <a:gd name="T20" fmla="*/ 18 w 31"/>
                  <a:gd name="T21" fmla="*/ 0 h 33"/>
                  <a:gd name="T22" fmla="*/ 15 w 31"/>
                  <a:gd name="T23" fmla="*/ 8 h 33"/>
                  <a:gd name="T24" fmla="*/ 11 w 31"/>
                  <a:gd name="T25" fmla="*/ 13 h 33"/>
                  <a:gd name="T26" fmla="*/ 9 w 31"/>
                  <a:gd name="T27" fmla="*/ 16 h 33"/>
                  <a:gd name="T28" fmla="*/ 6 w 31"/>
                  <a:gd name="T29" fmla="*/ 17 h 33"/>
                  <a:gd name="T30" fmla="*/ 5 w 31"/>
                  <a:gd name="T31" fmla="*/ 17 h 33"/>
                  <a:gd name="T32" fmla="*/ 4 w 31"/>
                  <a:gd name="T33" fmla="*/ 17 h 33"/>
                  <a:gd name="T34" fmla="*/ 2 w 31"/>
                  <a:gd name="T35" fmla="*/ 17 h 33"/>
                  <a:gd name="T36" fmla="*/ 4 w 31"/>
                  <a:gd name="T37" fmla="*/ 17 h 33"/>
                  <a:gd name="T38" fmla="*/ 4 w 31"/>
                  <a:gd name="T39" fmla="*/ 18 h 33"/>
                  <a:gd name="T40" fmla="*/ 0 w 31"/>
                  <a:gd name="T41" fmla="*/ 20 h 33"/>
                  <a:gd name="T42" fmla="*/ 0 w 31"/>
                  <a:gd name="T43" fmla="*/ 20 h 33"/>
                  <a:gd name="T44" fmla="*/ 1 w 31"/>
                  <a:gd name="T45" fmla="*/ 21 h 33"/>
                  <a:gd name="T46" fmla="*/ 0 w 31"/>
                  <a:gd name="T47" fmla="*/ 20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31" h="33">
                    <a:moveTo>
                      <a:pt x="0" y="30"/>
                    </a:moveTo>
                    <a:lnTo>
                      <a:pt x="1" y="32"/>
                    </a:lnTo>
                    <a:lnTo>
                      <a:pt x="2" y="33"/>
                    </a:lnTo>
                    <a:lnTo>
                      <a:pt x="5" y="33"/>
                    </a:lnTo>
                    <a:lnTo>
                      <a:pt x="8" y="33"/>
                    </a:lnTo>
                    <a:lnTo>
                      <a:pt x="13" y="30"/>
                    </a:lnTo>
                    <a:lnTo>
                      <a:pt x="17" y="28"/>
                    </a:lnTo>
                    <a:lnTo>
                      <a:pt x="22" y="22"/>
                    </a:lnTo>
                    <a:lnTo>
                      <a:pt x="27" y="14"/>
                    </a:lnTo>
                    <a:lnTo>
                      <a:pt x="31" y="3"/>
                    </a:lnTo>
                    <a:lnTo>
                      <a:pt x="25" y="0"/>
                    </a:lnTo>
                    <a:lnTo>
                      <a:pt x="21" y="12"/>
                    </a:lnTo>
                    <a:lnTo>
                      <a:pt x="16" y="19"/>
                    </a:lnTo>
                    <a:lnTo>
                      <a:pt x="13" y="24"/>
                    </a:lnTo>
                    <a:lnTo>
                      <a:pt x="9" y="26"/>
                    </a:lnTo>
                    <a:lnTo>
                      <a:pt x="7" y="26"/>
                    </a:lnTo>
                    <a:lnTo>
                      <a:pt x="5" y="26"/>
                    </a:lnTo>
                    <a:lnTo>
                      <a:pt x="3" y="26"/>
                    </a:lnTo>
                    <a:lnTo>
                      <a:pt x="5" y="26"/>
                    </a:lnTo>
                    <a:lnTo>
                      <a:pt x="6" y="27"/>
                    </a:lnTo>
                    <a:lnTo>
                      <a:pt x="0" y="30"/>
                    </a:lnTo>
                    <a:lnTo>
                      <a:pt x="1" y="32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62" name="Freeform 276">
                <a:extLst>
                  <a:ext uri="{FF2B5EF4-FFF2-40B4-BE49-F238E27FC236}">
                    <a16:creationId xmlns:a16="http://schemas.microsoft.com/office/drawing/2014/main" id="{64D4CBF1-11BC-F124-5698-BB794AC6B1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" y="1789"/>
                <a:ext cx="33" cy="39"/>
              </a:xfrm>
              <a:custGeom>
                <a:avLst/>
                <a:gdLst>
                  <a:gd name="T0" fmla="*/ 9 w 50"/>
                  <a:gd name="T1" fmla="*/ 5 h 56"/>
                  <a:gd name="T2" fmla="*/ 6 w 50"/>
                  <a:gd name="T3" fmla="*/ 8 h 56"/>
                  <a:gd name="T4" fmla="*/ 29 w 50"/>
                  <a:gd name="T5" fmla="*/ 39 h 56"/>
                  <a:gd name="T6" fmla="*/ 33 w 50"/>
                  <a:gd name="T7" fmla="*/ 37 h 56"/>
                  <a:gd name="T8" fmla="*/ 10 w 50"/>
                  <a:gd name="T9" fmla="*/ 6 h 56"/>
                  <a:gd name="T10" fmla="*/ 7 w 50"/>
                  <a:gd name="T11" fmla="*/ 9 h 56"/>
                  <a:gd name="T12" fmla="*/ 9 w 50"/>
                  <a:gd name="T13" fmla="*/ 5 h 56"/>
                  <a:gd name="T14" fmla="*/ 0 w 50"/>
                  <a:gd name="T15" fmla="*/ 0 h 56"/>
                  <a:gd name="T16" fmla="*/ 6 w 50"/>
                  <a:gd name="T17" fmla="*/ 8 h 56"/>
                  <a:gd name="T18" fmla="*/ 9 w 50"/>
                  <a:gd name="T19" fmla="*/ 5 h 5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0" h="56">
                    <a:moveTo>
                      <a:pt x="14" y="7"/>
                    </a:moveTo>
                    <a:lnTo>
                      <a:pt x="9" y="11"/>
                    </a:lnTo>
                    <a:lnTo>
                      <a:pt x="44" y="56"/>
                    </a:lnTo>
                    <a:lnTo>
                      <a:pt x="50" y="53"/>
                    </a:lnTo>
                    <a:lnTo>
                      <a:pt x="15" y="8"/>
                    </a:lnTo>
                    <a:lnTo>
                      <a:pt x="11" y="13"/>
                    </a:lnTo>
                    <a:lnTo>
                      <a:pt x="14" y="7"/>
                    </a:lnTo>
                    <a:lnTo>
                      <a:pt x="0" y="0"/>
                    </a:lnTo>
                    <a:lnTo>
                      <a:pt x="9" y="11"/>
                    </a:lnTo>
                    <a:lnTo>
                      <a:pt x="14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63" name="Freeform 277">
                <a:extLst>
                  <a:ext uri="{FF2B5EF4-FFF2-40B4-BE49-F238E27FC236}">
                    <a16:creationId xmlns:a16="http://schemas.microsoft.com/office/drawing/2014/main" id="{B573164F-14A2-2BF0-3808-5D232DF2E5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" y="1794"/>
                <a:ext cx="21" cy="38"/>
              </a:xfrm>
              <a:custGeom>
                <a:avLst/>
                <a:gdLst>
                  <a:gd name="T0" fmla="*/ 21 w 31"/>
                  <a:gd name="T1" fmla="*/ 38 h 55"/>
                  <a:gd name="T2" fmla="*/ 21 w 31"/>
                  <a:gd name="T3" fmla="*/ 38 h 55"/>
                  <a:gd name="T4" fmla="*/ 21 w 31"/>
                  <a:gd name="T5" fmla="*/ 30 h 55"/>
                  <a:gd name="T6" fmla="*/ 19 w 31"/>
                  <a:gd name="T7" fmla="*/ 21 h 55"/>
                  <a:gd name="T8" fmla="*/ 16 w 31"/>
                  <a:gd name="T9" fmla="*/ 15 h 55"/>
                  <a:gd name="T10" fmla="*/ 12 w 31"/>
                  <a:gd name="T11" fmla="*/ 10 h 55"/>
                  <a:gd name="T12" fmla="*/ 9 w 31"/>
                  <a:gd name="T13" fmla="*/ 6 h 55"/>
                  <a:gd name="T14" fmla="*/ 5 w 31"/>
                  <a:gd name="T15" fmla="*/ 2 h 55"/>
                  <a:gd name="T16" fmla="*/ 3 w 31"/>
                  <a:gd name="T17" fmla="*/ 1 h 55"/>
                  <a:gd name="T18" fmla="*/ 2 w 31"/>
                  <a:gd name="T19" fmla="*/ 0 h 55"/>
                  <a:gd name="T20" fmla="*/ 0 w 31"/>
                  <a:gd name="T21" fmla="*/ 4 h 55"/>
                  <a:gd name="T22" fmla="*/ 1 w 31"/>
                  <a:gd name="T23" fmla="*/ 5 h 55"/>
                  <a:gd name="T24" fmla="*/ 3 w 31"/>
                  <a:gd name="T25" fmla="*/ 6 h 55"/>
                  <a:gd name="T26" fmla="*/ 6 w 31"/>
                  <a:gd name="T27" fmla="*/ 9 h 55"/>
                  <a:gd name="T28" fmla="*/ 9 w 31"/>
                  <a:gd name="T29" fmla="*/ 12 h 55"/>
                  <a:gd name="T30" fmla="*/ 13 w 31"/>
                  <a:gd name="T31" fmla="*/ 17 h 55"/>
                  <a:gd name="T32" fmla="*/ 16 w 31"/>
                  <a:gd name="T33" fmla="*/ 23 h 55"/>
                  <a:gd name="T34" fmla="*/ 17 w 31"/>
                  <a:gd name="T35" fmla="*/ 30 h 55"/>
                  <a:gd name="T36" fmla="*/ 17 w 31"/>
                  <a:gd name="T37" fmla="*/ 37 h 55"/>
                  <a:gd name="T38" fmla="*/ 17 w 31"/>
                  <a:gd name="T39" fmla="*/ 37 h 55"/>
                  <a:gd name="T40" fmla="*/ 21 w 31"/>
                  <a:gd name="T41" fmla="*/ 38 h 5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1" h="55">
                    <a:moveTo>
                      <a:pt x="31" y="55"/>
                    </a:moveTo>
                    <a:lnTo>
                      <a:pt x="31" y="55"/>
                    </a:lnTo>
                    <a:lnTo>
                      <a:pt x="31" y="43"/>
                    </a:lnTo>
                    <a:lnTo>
                      <a:pt x="28" y="31"/>
                    </a:lnTo>
                    <a:lnTo>
                      <a:pt x="24" y="22"/>
                    </a:lnTo>
                    <a:lnTo>
                      <a:pt x="18" y="14"/>
                    </a:lnTo>
                    <a:lnTo>
                      <a:pt x="13" y="8"/>
                    </a:lnTo>
                    <a:lnTo>
                      <a:pt x="8" y="3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4" y="8"/>
                    </a:lnTo>
                    <a:lnTo>
                      <a:pt x="9" y="13"/>
                    </a:lnTo>
                    <a:lnTo>
                      <a:pt x="13" y="17"/>
                    </a:lnTo>
                    <a:lnTo>
                      <a:pt x="19" y="25"/>
                    </a:lnTo>
                    <a:lnTo>
                      <a:pt x="23" y="33"/>
                    </a:lnTo>
                    <a:lnTo>
                      <a:pt x="25" y="43"/>
                    </a:lnTo>
                    <a:lnTo>
                      <a:pt x="25" y="54"/>
                    </a:lnTo>
                    <a:lnTo>
                      <a:pt x="31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64" name="Freeform 278">
                <a:extLst>
                  <a:ext uri="{FF2B5EF4-FFF2-40B4-BE49-F238E27FC236}">
                    <a16:creationId xmlns:a16="http://schemas.microsoft.com/office/drawing/2014/main" id="{366DF45F-B811-1717-15DB-06D6AB7EE8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6" y="1831"/>
                <a:ext cx="29" cy="23"/>
              </a:xfrm>
              <a:custGeom>
                <a:avLst/>
                <a:gdLst>
                  <a:gd name="T0" fmla="*/ 0 w 44"/>
                  <a:gd name="T1" fmla="*/ 21 h 35"/>
                  <a:gd name="T2" fmla="*/ 1 w 44"/>
                  <a:gd name="T3" fmla="*/ 23 h 35"/>
                  <a:gd name="T4" fmla="*/ 3 w 44"/>
                  <a:gd name="T5" fmla="*/ 23 h 35"/>
                  <a:gd name="T6" fmla="*/ 5 w 44"/>
                  <a:gd name="T7" fmla="*/ 23 h 35"/>
                  <a:gd name="T8" fmla="*/ 9 w 44"/>
                  <a:gd name="T9" fmla="*/ 22 h 35"/>
                  <a:gd name="T10" fmla="*/ 15 w 44"/>
                  <a:gd name="T11" fmla="*/ 21 h 35"/>
                  <a:gd name="T12" fmla="*/ 19 w 44"/>
                  <a:gd name="T13" fmla="*/ 18 h 35"/>
                  <a:gd name="T14" fmla="*/ 24 w 44"/>
                  <a:gd name="T15" fmla="*/ 14 h 35"/>
                  <a:gd name="T16" fmla="*/ 27 w 44"/>
                  <a:gd name="T17" fmla="*/ 9 h 35"/>
                  <a:gd name="T18" fmla="*/ 29 w 44"/>
                  <a:gd name="T19" fmla="*/ 1 h 35"/>
                  <a:gd name="T20" fmla="*/ 25 w 44"/>
                  <a:gd name="T21" fmla="*/ 0 h 35"/>
                  <a:gd name="T22" fmla="*/ 22 w 44"/>
                  <a:gd name="T23" fmla="*/ 7 h 35"/>
                  <a:gd name="T24" fmla="*/ 20 w 44"/>
                  <a:gd name="T25" fmla="*/ 12 h 35"/>
                  <a:gd name="T26" fmla="*/ 16 w 44"/>
                  <a:gd name="T27" fmla="*/ 15 h 35"/>
                  <a:gd name="T28" fmla="*/ 13 w 44"/>
                  <a:gd name="T29" fmla="*/ 16 h 35"/>
                  <a:gd name="T30" fmla="*/ 9 w 44"/>
                  <a:gd name="T31" fmla="*/ 18 h 35"/>
                  <a:gd name="T32" fmla="*/ 5 w 44"/>
                  <a:gd name="T33" fmla="*/ 18 h 35"/>
                  <a:gd name="T34" fmla="*/ 3 w 44"/>
                  <a:gd name="T35" fmla="*/ 18 h 35"/>
                  <a:gd name="T36" fmla="*/ 2 w 44"/>
                  <a:gd name="T37" fmla="*/ 18 h 35"/>
                  <a:gd name="T38" fmla="*/ 4 w 44"/>
                  <a:gd name="T39" fmla="*/ 19 h 35"/>
                  <a:gd name="T40" fmla="*/ 0 w 44"/>
                  <a:gd name="T41" fmla="*/ 21 h 35"/>
                  <a:gd name="T42" fmla="*/ 1 w 44"/>
                  <a:gd name="T43" fmla="*/ 23 h 35"/>
                  <a:gd name="T44" fmla="*/ 1 w 44"/>
                  <a:gd name="T45" fmla="*/ 23 h 35"/>
                  <a:gd name="T46" fmla="*/ 0 w 44"/>
                  <a:gd name="T47" fmla="*/ 21 h 3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4" h="35">
                    <a:moveTo>
                      <a:pt x="0" y="32"/>
                    </a:moveTo>
                    <a:lnTo>
                      <a:pt x="2" y="35"/>
                    </a:lnTo>
                    <a:lnTo>
                      <a:pt x="5" y="35"/>
                    </a:lnTo>
                    <a:lnTo>
                      <a:pt x="8" y="35"/>
                    </a:lnTo>
                    <a:lnTo>
                      <a:pt x="14" y="33"/>
                    </a:lnTo>
                    <a:lnTo>
                      <a:pt x="22" y="32"/>
                    </a:lnTo>
                    <a:lnTo>
                      <a:pt x="29" y="28"/>
                    </a:lnTo>
                    <a:lnTo>
                      <a:pt x="36" y="22"/>
                    </a:lnTo>
                    <a:lnTo>
                      <a:pt x="41" y="13"/>
                    </a:lnTo>
                    <a:lnTo>
                      <a:pt x="44" y="1"/>
                    </a:lnTo>
                    <a:lnTo>
                      <a:pt x="38" y="0"/>
                    </a:lnTo>
                    <a:lnTo>
                      <a:pt x="34" y="10"/>
                    </a:lnTo>
                    <a:lnTo>
                      <a:pt x="31" y="18"/>
                    </a:lnTo>
                    <a:lnTo>
                      <a:pt x="25" y="23"/>
                    </a:lnTo>
                    <a:lnTo>
                      <a:pt x="20" y="25"/>
                    </a:lnTo>
                    <a:lnTo>
                      <a:pt x="14" y="28"/>
                    </a:lnTo>
                    <a:lnTo>
                      <a:pt x="8" y="28"/>
                    </a:lnTo>
                    <a:lnTo>
                      <a:pt x="5" y="28"/>
                    </a:lnTo>
                    <a:lnTo>
                      <a:pt x="3" y="28"/>
                    </a:lnTo>
                    <a:lnTo>
                      <a:pt x="6" y="29"/>
                    </a:lnTo>
                    <a:lnTo>
                      <a:pt x="0" y="32"/>
                    </a:lnTo>
                    <a:lnTo>
                      <a:pt x="1" y="35"/>
                    </a:lnTo>
                    <a:lnTo>
                      <a:pt x="2" y="35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65" name="Freeform 279">
                <a:extLst>
                  <a:ext uri="{FF2B5EF4-FFF2-40B4-BE49-F238E27FC236}">
                    <a16:creationId xmlns:a16="http://schemas.microsoft.com/office/drawing/2014/main" id="{8273E9C5-6D0B-D75F-157E-68350229E9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" y="1820"/>
                <a:ext cx="25" cy="33"/>
              </a:xfrm>
              <a:custGeom>
                <a:avLst/>
                <a:gdLst>
                  <a:gd name="T0" fmla="*/ 1 w 38"/>
                  <a:gd name="T1" fmla="*/ 5 h 48"/>
                  <a:gd name="T2" fmla="*/ 0 w 38"/>
                  <a:gd name="T3" fmla="*/ 4 h 48"/>
                  <a:gd name="T4" fmla="*/ 21 w 38"/>
                  <a:gd name="T5" fmla="*/ 33 h 48"/>
                  <a:gd name="T6" fmla="*/ 25 w 38"/>
                  <a:gd name="T7" fmla="*/ 31 h 48"/>
                  <a:gd name="T8" fmla="*/ 3 w 38"/>
                  <a:gd name="T9" fmla="*/ 1 h 48"/>
                  <a:gd name="T10" fmla="*/ 3 w 38"/>
                  <a:gd name="T11" fmla="*/ 0 h 48"/>
                  <a:gd name="T12" fmla="*/ 3 w 38"/>
                  <a:gd name="T13" fmla="*/ 1 h 48"/>
                  <a:gd name="T14" fmla="*/ 3 w 38"/>
                  <a:gd name="T15" fmla="*/ 1 h 48"/>
                  <a:gd name="T16" fmla="*/ 3 w 38"/>
                  <a:gd name="T17" fmla="*/ 0 h 48"/>
                  <a:gd name="T18" fmla="*/ 1 w 38"/>
                  <a:gd name="T19" fmla="*/ 5 h 4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8" h="48">
                    <a:moveTo>
                      <a:pt x="2" y="7"/>
                    </a:moveTo>
                    <a:lnTo>
                      <a:pt x="0" y="6"/>
                    </a:lnTo>
                    <a:lnTo>
                      <a:pt x="32" y="48"/>
                    </a:lnTo>
                    <a:lnTo>
                      <a:pt x="38" y="45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66" name="Freeform 280">
                <a:extLst>
                  <a:ext uri="{FF2B5EF4-FFF2-40B4-BE49-F238E27FC236}">
                    <a16:creationId xmlns:a16="http://schemas.microsoft.com/office/drawing/2014/main" id="{5A2B14EB-E516-3C60-7554-8F1FB0B384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" y="1812"/>
                <a:ext cx="30" cy="12"/>
              </a:xfrm>
              <a:custGeom>
                <a:avLst/>
                <a:gdLst>
                  <a:gd name="T0" fmla="*/ 1 w 44"/>
                  <a:gd name="T1" fmla="*/ 3 h 19"/>
                  <a:gd name="T2" fmla="*/ 0 w 44"/>
                  <a:gd name="T3" fmla="*/ 4 h 19"/>
                  <a:gd name="T4" fmla="*/ 29 w 44"/>
                  <a:gd name="T5" fmla="*/ 12 h 19"/>
                  <a:gd name="T6" fmla="*/ 30 w 44"/>
                  <a:gd name="T7" fmla="*/ 8 h 19"/>
                  <a:gd name="T8" fmla="*/ 2 w 44"/>
                  <a:gd name="T9" fmla="*/ 0 h 19"/>
                  <a:gd name="T10" fmla="*/ 1 w 44"/>
                  <a:gd name="T11" fmla="*/ 3 h 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4" h="19">
                    <a:moveTo>
                      <a:pt x="2" y="4"/>
                    </a:moveTo>
                    <a:lnTo>
                      <a:pt x="0" y="7"/>
                    </a:lnTo>
                    <a:lnTo>
                      <a:pt x="42" y="19"/>
                    </a:lnTo>
                    <a:lnTo>
                      <a:pt x="44" y="12"/>
                    </a:lnTo>
                    <a:lnTo>
                      <a:pt x="3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67" name="Freeform 281">
                <a:extLst>
                  <a:ext uri="{FF2B5EF4-FFF2-40B4-BE49-F238E27FC236}">
                    <a16:creationId xmlns:a16="http://schemas.microsoft.com/office/drawing/2014/main" id="{072CB420-D925-B79E-561E-6FE4FF60DD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" y="1781"/>
                <a:ext cx="55" cy="29"/>
              </a:xfrm>
              <a:custGeom>
                <a:avLst/>
                <a:gdLst>
                  <a:gd name="T0" fmla="*/ 0 w 81"/>
                  <a:gd name="T1" fmla="*/ 3 h 42"/>
                  <a:gd name="T2" fmla="*/ 1 w 81"/>
                  <a:gd name="T3" fmla="*/ 2 h 42"/>
                  <a:gd name="T4" fmla="*/ 3 w 81"/>
                  <a:gd name="T5" fmla="*/ 1 h 42"/>
                  <a:gd name="T6" fmla="*/ 6 w 81"/>
                  <a:gd name="T7" fmla="*/ 0 h 42"/>
                  <a:gd name="T8" fmla="*/ 11 w 81"/>
                  <a:gd name="T9" fmla="*/ 0 h 42"/>
                  <a:gd name="T10" fmla="*/ 16 w 81"/>
                  <a:gd name="T11" fmla="*/ 1 h 42"/>
                  <a:gd name="T12" fmla="*/ 22 w 81"/>
                  <a:gd name="T13" fmla="*/ 3 h 42"/>
                  <a:gd name="T14" fmla="*/ 29 w 81"/>
                  <a:gd name="T15" fmla="*/ 7 h 42"/>
                  <a:gd name="T16" fmla="*/ 37 w 81"/>
                  <a:gd name="T17" fmla="*/ 13 h 42"/>
                  <a:gd name="T18" fmla="*/ 43 w 81"/>
                  <a:gd name="T19" fmla="*/ 19 h 42"/>
                  <a:gd name="T20" fmla="*/ 48 w 81"/>
                  <a:gd name="T21" fmla="*/ 23 h 42"/>
                  <a:gd name="T22" fmla="*/ 52 w 81"/>
                  <a:gd name="T23" fmla="*/ 26 h 42"/>
                  <a:gd name="T24" fmla="*/ 54 w 81"/>
                  <a:gd name="T25" fmla="*/ 27 h 42"/>
                  <a:gd name="T26" fmla="*/ 54 w 81"/>
                  <a:gd name="T27" fmla="*/ 28 h 42"/>
                  <a:gd name="T28" fmla="*/ 55 w 81"/>
                  <a:gd name="T29" fmla="*/ 29 h 42"/>
                  <a:gd name="T30" fmla="*/ 55 w 81"/>
                  <a:gd name="T31" fmla="*/ 28 h 42"/>
                  <a:gd name="T32" fmla="*/ 55 w 81"/>
                  <a:gd name="T33" fmla="*/ 28 h 42"/>
                  <a:gd name="T34" fmla="*/ 0 w 81"/>
                  <a:gd name="T35" fmla="*/ 3 h 4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81" h="42">
                    <a:moveTo>
                      <a:pt x="0" y="4"/>
                    </a:moveTo>
                    <a:lnTo>
                      <a:pt x="1" y="3"/>
                    </a:lnTo>
                    <a:lnTo>
                      <a:pt x="4" y="1"/>
                    </a:lnTo>
                    <a:lnTo>
                      <a:pt x="9" y="0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32" y="4"/>
                    </a:lnTo>
                    <a:lnTo>
                      <a:pt x="42" y="10"/>
                    </a:lnTo>
                    <a:lnTo>
                      <a:pt x="54" y="19"/>
                    </a:lnTo>
                    <a:lnTo>
                      <a:pt x="63" y="27"/>
                    </a:lnTo>
                    <a:lnTo>
                      <a:pt x="71" y="34"/>
                    </a:lnTo>
                    <a:lnTo>
                      <a:pt x="76" y="37"/>
                    </a:lnTo>
                    <a:lnTo>
                      <a:pt x="79" y="39"/>
                    </a:lnTo>
                    <a:lnTo>
                      <a:pt x="80" y="41"/>
                    </a:lnTo>
                    <a:lnTo>
                      <a:pt x="81" y="42"/>
                    </a:lnTo>
                    <a:lnTo>
                      <a:pt x="81" y="4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BFA3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68" name="Freeform 282">
                <a:extLst>
                  <a:ext uri="{FF2B5EF4-FFF2-40B4-BE49-F238E27FC236}">
                    <a16:creationId xmlns:a16="http://schemas.microsoft.com/office/drawing/2014/main" id="{AAFD6881-5F70-C81E-2099-239E22661C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" y="1778"/>
                <a:ext cx="38" cy="17"/>
              </a:xfrm>
              <a:custGeom>
                <a:avLst/>
                <a:gdLst>
                  <a:gd name="T0" fmla="*/ 38 w 58"/>
                  <a:gd name="T1" fmla="*/ 13 h 24"/>
                  <a:gd name="T2" fmla="*/ 38 w 58"/>
                  <a:gd name="T3" fmla="*/ 13 h 24"/>
                  <a:gd name="T4" fmla="*/ 30 w 58"/>
                  <a:gd name="T5" fmla="*/ 7 h 24"/>
                  <a:gd name="T6" fmla="*/ 24 w 58"/>
                  <a:gd name="T7" fmla="*/ 3 h 24"/>
                  <a:gd name="T8" fmla="*/ 17 w 58"/>
                  <a:gd name="T9" fmla="*/ 1 h 24"/>
                  <a:gd name="T10" fmla="*/ 12 w 58"/>
                  <a:gd name="T11" fmla="*/ 0 h 24"/>
                  <a:gd name="T12" fmla="*/ 7 w 58"/>
                  <a:gd name="T13" fmla="*/ 1 h 24"/>
                  <a:gd name="T14" fmla="*/ 3 w 58"/>
                  <a:gd name="T15" fmla="*/ 1 h 24"/>
                  <a:gd name="T16" fmla="*/ 1 w 58"/>
                  <a:gd name="T17" fmla="*/ 2 h 24"/>
                  <a:gd name="T18" fmla="*/ 0 w 58"/>
                  <a:gd name="T19" fmla="*/ 2 h 24"/>
                  <a:gd name="T20" fmla="*/ 2 w 58"/>
                  <a:gd name="T21" fmla="*/ 6 h 24"/>
                  <a:gd name="T22" fmla="*/ 3 w 58"/>
                  <a:gd name="T23" fmla="*/ 6 h 24"/>
                  <a:gd name="T24" fmla="*/ 4 w 58"/>
                  <a:gd name="T25" fmla="*/ 6 h 24"/>
                  <a:gd name="T26" fmla="*/ 7 w 58"/>
                  <a:gd name="T27" fmla="*/ 5 h 24"/>
                  <a:gd name="T28" fmla="*/ 12 w 58"/>
                  <a:gd name="T29" fmla="*/ 5 h 24"/>
                  <a:gd name="T30" fmla="*/ 16 w 58"/>
                  <a:gd name="T31" fmla="*/ 6 h 24"/>
                  <a:gd name="T32" fmla="*/ 22 w 58"/>
                  <a:gd name="T33" fmla="*/ 7 h 24"/>
                  <a:gd name="T34" fmla="*/ 28 w 58"/>
                  <a:gd name="T35" fmla="*/ 11 h 24"/>
                  <a:gd name="T36" fmla="*/ 35 w 58"/>
                  <a:gd name="T37" fmla="*/ 17 h 24"/>
                  <a:gd name="T38" fmla="*/ 35 w 58"/>
                  <a:gd name="T39" fmla="*/ 17 h 24"/>
                  <a:gd name="T40" fmla="*/ 38 w 58"/>
                  <a:gd name="T41" fmla="*/ 13 h 2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58" h="24">
                    <a:moveTo>
                      <a:pt x="58" y="19"/>
                    </a:moveTo>
                    <a:lnTo>
                      <a:pt x="58" y="19"/>
                    </a:lnTo>
                    <a:lnTo>
                      <a:pt x="46" y="10"/>
                    </a:lnTo>
                    <a:lnTo>
                      <a:pt x="36" y="4"/>
                    </a:lnTo>
                    <a:lnTo>
                      <a:pt x="26" y="1"/>
                    </a:lnTo>
                    <a:lnTo>
                      <a:pt x="18" y="0"/>
                    </a:lnTo>
                    <a:lnTo>
                      <a:pt x="11" y="1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8"/>
                    </a:lnTo>
                    <a:lnTo>
                      <a:pt x="11" y="7"/>
                    </a:lnTo>
                    <a:lnTo>
                      <a:pt x="18" y="7"/>
                    </a:lnTo>
                    <a:lnTo>
                      <a:pt x="25" y="8"/>
                    </a:lnTo>
                    <a:lnTo>
                      <a:pt x="33" y="10"/>
                    </a:lnTo>
                    <a:lnTo>
                      <a:pt x="43" y="15"/>
                    </a:lnTo>
                    <a:lnTo>
                      <a:pt x="53" y="24"/>
                    </a:lnTo>
                    <a:lnTo>
                      <a:pt x="58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69" name="Freeform 283">
                <a:extLst>
                  <a:ext uri="{FF2B5EF4-FFF2-40B4-BE49-F238E27FC236}">
                    <a16:creationId xmlns:a16="http://schemas.microsoft.com/office/drawing/2014/main" id="{95B21AD5-FE74-5734-3E74-C813D7C59C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" y="1792"/>
                <a:ext cx="21" cy="19"/>
              </a:xfrm>
              <a:custGeom>
                <a:avLst/>
                <a:gdLst>
                  <a:gd name="T0" fmla="*/ 17 w 34"/>
                  <a:gd name="T1" fmla="*/ 18 h 28"/>
                  <a:gd name="T2" fmla="*/ 17 w 34"/>
                  <a:gd name="T3" fmla="*/ 15 h 28"/>
                  <a:gd name="T4" fmla="*/ 19 w 34"/>
                  <a:gd name="T5" fmla="*/ 15 h 28"/>
                  <a:gd name="T6" fmla="*/ 19 w 34"/>
                  <a:gd name="T7" fmla="*/ 15 h 28"/>
                  <a:gd name="T8" fmla="*/ 18 w 34"/>
                  <a:gd name="T9" fmla="*/ 14 h 28"/>
                  <a:gd name="T10" fmla="*/ 16 w 34"/>
                  <a:gd name="T11" fmla="*/ 13 h 28"/>
                  <a:gd name="T12" fmla="*/ 14 w 34"/>
                  <a:gd name="T13" fmla="*/ 10 h 28"/>
                  <a:gd name="T14" fmla="*/ 9 w 34"/>
                  <a:gd name="T15" fmla="*/ 5 h 28"/>
                  <a:gd name="T16" fmla="*/ 3 w 34"/>
                  <a:gd name="T17" fmla="*/ 0 h 28"/>
                  <a:gd name="T18" fmla="*/ 0 w 34"/>
                  <a:gd name="T19" fmla="*/ 3 h 28"/>
                  <a:gd name="T20" fmla="*/ 6 w 34"/>
                  <a:gd name="T21" fmla="*/ 9 h 28"/>
                  <a:gd name="T22" fmla="*/ 11 w 34"/>
                  <a:gd name="T23" fmla="*/ 14 h 28"/>
                  <a:gd name="T24" fmla="*/ 14 w 34"/>
                  <a:gd name="T25" fmla="*/ 16 h 28"/>
                  <a:gd name="T26" fmla="*/ 16 w 34"/>
                  <a:gd name="T27" fmla="*/ 18 h 28"/>
                  <a:gd name="T28" fmla="*/ 17 w 34"/>
                  <a:gd name="T29" fmla="*/ 19 h 28"/>
                  <a:gd name="T30" fmla="*/ 19 w 34"/>
                  <a:gd name="T31" fmla="*/ 19 h 28"/>
                  <a:gd name="T32" fmla="*/ 20 w 34"/>
                  <a:gd name="T33" fmla="*/ 18 h 28"/>
                  <a:gd name="T34" fmla="*/ 21 w 34"/>
                  <a:gd name="T35" fmla="*/ 16 h 28"/>
                  <a:gd name="T36" fmla="*/ 17 w 34"/>
                  <a:gd name="T37" fmla="*/ 18 h 2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4" h="28">
                    <a:moveTo>
                      <a:pt x="27" y="26"/>
                    </a:moveTo>
                    <a:lnTo>
                      <a:pt x="28" y="22"/>
                    </a:lnTo>
                    <a:lnTo>
                      <a:pt x="30" y="22"/>
                    </a:lnTo>
                    <a:lnTo>
                      <a:pt x="31" y="22"/>
                    </a:lnTo>
                    <a:lnTo>
                      <a:pt x="29" y="21"/>
                    </a:lnTo>
                    <a:lnTo>
                      <a:pt x="26" y="19"/>
                    </a:lnTo>
                    <a:lnTo>
                      <a:pt x="22" y="15"/>
                    </a:lnTo>
                    <a:lnTo>
                      <a:pt x="14" y="8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10" y="13"/>
                    </a:lnTo>
                    <a:lnTo>
                      <a:pt x="18" y="20"/>
                    </a:lnTo>
                    <a:lnTo>
                      <a:pt x="22" y="23"/>
                    </a:lnTo>
                    <a:lnTo>
                      <a:pt x="26" y="27"/>
                    </a:lnTo>
                    <a:lnTo>
                      <a:pt x="28" y="28"/>
                    </a:lnTo>
                    <a:lnTo>
                      <a:pt x="30" y="28"/>
                    </a:lnTo>
                    <a:lnTo>
                      <a:pt x="33" y="27"/>
                    </a:lnTo>
                    <a:lnTo>
                      <a:pt x="34" y="23"/>
                    </a:lnTo>
                    <a:lnTo>
                      <a:pt x="27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70" name="Freeform 284">
                <a:extLst>
                  <a:ext uri="{FF2B5EF4-FFF2-40B4-BE49-F238E27FC236}">
                    <a16:creationId xmlns:a16="http://schemas.microsoft.com/office/drawing/2014/main" id="{965A38CE-145D-E386-CCD0-5F972A69A5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3" y="1961"/>
                <a:ext cx="64" cy="77"/>
              </a:xfrm>
              <a:custGeom>
                <a:avLst/>
                <a:gdLst>
                  <a:gd name="T0" fmla="*/ 64 w 93"/>
                  <a:gd name="T1" fmla="*/ 76 h 114"/>
                  <a:gd name="T2" fmla="*/ 64 w 93"/>
                  <a:gd name="T3" fmla="*/ 76 h 114"/>
                  <a:gd name="T4" fmla="*/ 62 w 93"/>
                  <a:gd name="T5" fmla="*/ 69 h 114"/>
                  <a:gd name="T6" fmla="*/ 58 w 93"/>
                  <a:gd name="T7" fmla="*/ 62 h 114"/>
                  <a:gd name="T8" fmla="*/ 55 w 93"/>
                  <a:gd name="T9" fmla="*/ 55 h 114"/>
                  <a:gd name="T10" fmla="*/ 51 w 93"/>
                  <a:gd name="T11" fmla="*/ 49 h 114"/>
                  <a:gd name="T12" fmla="*/ 45 w 93"/>
                  <a:gd name="T13" fmla="*/ 43 h 114"/>
                  <a:gd name="T14" fmla="*/ 41 w 93"/>
                  <a:gd name="T15" fmla="*/ 36 h 114"/>
                  <a:gd name="T16" fmla="*/ 35 w 93"/>
                  <a:gd name="T17" fmla="*/ 30 h 114"/>
                  <a:gd name="T18" fmla="*/ 30 w 93"/>
                  <a:gd name="T19" fmla="*/ 24 h 114"/>
                  <a:gd name="T20" fmla="*/ 25 w 93"/>
                  <a:gd name="T21" fmla="*/ 19 h 114"/>
                  <a:gd name="T22" fmla="*/ 20 w 93"/>
                  <a:gd name="T23" fmla="*/ 14 h 114"/>
                  <a:gd name="T24" fmla="*/ 15 w 93"/>
                  <a:gd name="T25" fmla="*/ 11 h 114"/>
                  <a:gd name="T26" fmla="*/ 11 w 93"/>
                  <a:gd name="T27" fmla="*/ 7 h 114"/>
                  <a:gd name="T28" fmla="*/ 8 w 93"/>
                  <a:gd name="T29" fmla="*/ 4 h 114"/>
                  <a:gd name="T30" fmla="*/ 6 w 93"/>
                  <a:gd name="T31" fmla="*/ 2 h 114"/>
                  <a:gd name="T32" fmla="*/ 4 w 93"/>
                  <a:gd name="T33" fmla="*/ 1 h 114"/>
                  <a:gd name="T34" fmla="*/ 3 w 93"/>
                  <a:gd name="T35" fmla="*/ 0 h 114"/>
                  <a:gd name="T36" fmla="*/ 0 w 93"/>
                  <a:gd name="T37" fmla="*/ 3 h 114"/>
                  <a:gd name="T38" fmla="*/ 1 w 93"/>
                  <a:gd name="T39" fmla="*/ 3 h 114"/>
                  <a:gd name="T40" fmla="*/ 3 w 93"/>
                  <a:gd name="T41" fmla="*/ 5 h 114"/>
                  <a:gd name="T42" fmla="*/ 5 w 93"/>
                  <a:gd name="T43" fmla="*/ 7 h 114"/>
                  <a:gd name="T44" fmla="*/ 8 w 93"/>
                  <a:gd name="T45" fmla="*/ 10 h 114"/>
                  <a:gd name="T46" fmla="*/ 12 w 93"/>
                  <a:gd name="T47" fmla="*/ 14 h 114"/>
                  <a:gd name="T48" fmla="*/ 17 w 93"/>
                  <a:gd name="T49" fmla="*/ 18 h 114"/>
                  <a:gd name="T50" fmla="*/ 21 w 93"/>
                  <a:gd name="T51" fmla="*/ 22 h 114"/>
                  <a:gd name="T52" fmla="*/ 26 w 93"/>
                  <a:gd name="T53" fmla="*/ 28 h 114"/>
                  <a:gd name="T54" fmla="*/ 32 w 93"/>
                  <a:gd name="T55" fmla="*/ 33 h 114"/>
                  <a:gd name="T56" fmla="*/ 37 w 93"/>
                  <a:gd name="T57" fmla="*/ 39 h 114"/>
                  <a:gd name="T58" fmla="*/ 42 w 93"/>
                  <a:gd name="T59" fmla="*/ 45 h 114"/>
                  <a:gd name="T60" fmla="*/ 47 w 93"/>
                  <a:gd name="T61" fmla="*/ 51 h 114"/>
                  <a:gd name="T62" fmla="*/ 51 w 93"/>
                  <a:gd name="T63" fmla="*/ 57 h 114"/>
                  <a:gd name="T64" fmla="*/ 55 w 93"/>
                  <a:gd name="T65" fmla="*/ 64 h 114"/>
                  <a:gd name="T66" fmla="*/ 58 w 93"/>
                  <a:gd name="T67" fmla="*/ 70 h 114"/>
                  <a:gd name="T68" fmla="*/ 61 w 93"/>
                  <a:gd name="T69" fmla="*/ 77 h 114"/>
                  <a:gd name="T70" fmla="*/ 61 w 93"/>
                  <a:gd name="T71" fmla="*/ 77 h 114"/>
                  <a:gd name="T72" fmla="*/ 64 w 93"/>
                  <a:gd name="T73" fmla="*/ 76 h 11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93" h="114">
                    <a:moveTo>
                      <a:pt x="93" y="112"/>
                    </a:moveTo>
                    <a:lnTo>
                      <a:pt x="93" y="112"/>
                    </a:lnTo>
                    <a:lnTo>
                      <a:pt x="90" y="102"/>
                    </a:lnTo>
                    <a:lnTo>
                      <a:pt x="85" y="92"/>
                    </a:lnTo>
                    <a:lnTo>
                      <a:pt x="80" y="81"/>
                    </a:lnTo>
                    <a:lnTo>
                      <a:pt x="74" y="72"/>
                    </a:lnTo>
                    <a:lnTo>
                      <a:pt x="66" y="63"/>
                    </a:lnTo>
                    <a:lnTo>
                      <a:pt x="59" y="54"/>
                    </a:lnTo>
                    <a:lnTo>
                      <a:pt x="51" y="45"/>
                    </a:lnTo>
                    <a:lnTo>
                      <a:pt x="43" y="36"/>
                    </a:lnTo>
                    <a:lnTo>
                      <a:pt x="36" y="28"/>
                    </a:lnTo>
                    <a:lnTo>
                      <a:pt x="29" y="21"/>
                    </a:lnTo>
                    <a:lnTo>
                      <a:pt x="22" y="16"/>
                    </a:lnTo>
                    <a:lnTo>
                      <a:pt x="16" y="10"/>
                    </a:lnTo>
                    <a:lnTo>
                      <a:pt x="12" y="6"/>
                    </a:lnTo>
                    <a:lnTo>
                      <a:pt x="8" y="3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4" y="8"/>
                    </a:lnTo>
                    <a:lnTo>
                      <a:pt x="7" y="11"/>
                    </a:lnTo>
                    <a:lnTo>
                      <a:pt x="12" y="15"/>
                    </a:lnTo>
                    <a:lnTo>
                      <a:pt x="17" y="20"/>
                    </a:lnTo>
                    <a:lnTo>
                      <a:pt x="24" y="26"/>
                    </a:lnTo>
                    <a:lnTo>
                      <a:pt x="31" y="33"/>
                    </a:lnTo>
                    <a:lnTo>
                      <a:pt x="38" y="41"/>
                    </a:lnTo>
                    <a:lnTo>
                      <a:pt x="46" y="49"/>
                    </a:lnTo>
                    <a:lnTo>
                      <a:pt x="54" y="57"/>
                    </a:lnTo>
                    <a:lnTo>
                      <a:pt x="61" y="66"/>
                    </a:lnTo>
                    <a:lnTo>
                      <a:pt x="68" y="76"/>
                    </a:lnTo>
                    <a:lnTo>
                      <a:pt x="74" y="85"/>
                    </a:lnTo>
                    <a:lnTo>
                      <a:pt x="80" y="95"/>
                    </a:lnTo>
                    <a:lnTo>
                      <a:pt x="84" y="104"/>
                    </a:lnTo>
                    <a:lnTo>
                      <a:pt x="88" y="114"/>
                    </a:lnTo>
                    <a:lnTo>
                      <a:pt x="93" y="1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71" name="Freeform 285">
                <a:extLst>
                  <a:ext uri="{FF2B5EF4-FFF2-40B4-BE49-F238E27FC236}">
                    <a16:creationId xmlns:a16="http://schemas.microsoft.com/office/drawing/2014/main" id="{93183303-CA73-3759-3C83-40E1B79B05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" y="2037"/>
                <a:ext cx="11" cy="73"/>
              </a:xfrm>
              <a:custGeom>
                <a:avLst/>
                <a:gdLst>
                  <a:gd name="T0" fmla="*/ 11 w 17"/>
                  <a:gd name="T1" fmla="*/ 73 h 108"/>
                  <a:gd name="T2" fmla="*/ 11 w 17"/>
                  <a:gd name="T3" fmla="*/ 73 h 108"/>
                  <a:gd name="T4" fmla="*/ 11 w 17"/>
                  <a:gd name="T5" fmla="*/ 72 h 108"/>
                  <a:gd name="T6" fmla="*/ 11 w 17"/>
                  <a:gd name="T7" fmla="*/ 69 h 108"/>
                  <a:gd name="T8" fmla="*/ 11 w 17"/>
                  <a:gd name="T9" fmla="*/ 66 h 108"/>
                  <a:gd name="T10" fmla="*/ 11 w 17"/>
                  <a:gd name="T11" fmla="*/ 64 h 108"/>
                  <a:gd name="T12" fmla="*/ 11 w 17"/>
                  <a:gd name="T13" fmla="*/ 59 h 108"/>
                  <a:gd name="T14" fmla="*/ 11 w 17"/>
                  <a:gd name="T15" fmla="*/ 55 h 108"/>
                  <a:gd name="T16" fmla="*/ 11 w 17"/>
                  <a:gd name="T17" fmla="*/ 50 h 108"/>
                  <a:gd name="T18" fmla="*/ 11 w 17"/>
                  <a:gd name="T19" fmla="*/ 45 h 108"/>
                  <a:gd name="T20" fmla="*/ 10 w 17"/>
                  <a:gd name="T21" fmla="*/ 39 h 108"/>
                  <a:gd name="T22" fmla="*/ 10 w 17"/>
                  <a:gd name="T23" fmla="*/ 32 h 108"/>
                  <a:gd name="T24" fmla="*/ 8 w 17"/>
                  <a:gd name="T25" fmla="*/ 26 h 108"/>
                  <a:gd name="T26" fmla="*/ 8 w 17"/>
                  <a:gd name="T27" fmla="*/ 20 h 108"/>
                  <a:gd name="T28" fmla="*/ 6 w 17"/>
                  <a:gd name="T29" fmla="*/ 14 h 108"/>
                  <a:gd name="T30" fmla="*/ 6 w 17"/>
                  <a:gd name="T31" fmla="*/ 7 h 108"/>
                  <a:gd name="T32" fmla="*/ 3 w 17"/>
                  <a:gd name="T33" fmla="*/ 0 h 108"/>
                  <a:gd name="T34" fmla="*/ 0 w 17"/>
                  <a:gd name="T35" fmla="*/ 1 h 108"/>
                  <a:gd name="T36" fmla="*/ 1 w 17"/>
                  <a:gd name="T37" fmla="*/ 8 h 108"/>
                  <a:gd name="T38" fmla="*/ 3 w 17"/>
                  <a:gd name="T39" fmla="*/ 14 h 108"/>
                  <a:gd name="T40" fmla="*/ 3 w 17"/>
                  <a:gd name="T41" fmla="*/ 20 h 108"/>
                  <a:gd name="T42" fmla="*/ 5 w 17"/>
                  <a:gd name="T43" fmla="*/ 27 h 108"/>
                  <a:gd name="T44" fmla="*/ 6 w 17"/>
                  <a:gd name="T45" fmla="*/ 33 h 108"/>
                  <a:gd name="T46" fmla="*/ 6 w 17"/>
                  <a:gd name="T47" fmla="*/ 39 h 108"/>
                  <a:gd name="T48" fmla="*/ 6 w 17"/>
                  <a:gd name="T49" fmla="*/ 45 h 108"/>
                  <a:gd name="T50" fmla="*/ 6 w 17"/>
                  <a:gd name="T51" fmla="*/ 50 h 108"/>
                  <a:gd name="T52" fmla="*/ 7 w 17"/>
                  <a:gd name="T53" fmla="*/ 55 h 108"/>
                  <a:gd name="T54" fmla="*/ 7 w 17"/>
                  <a:gd name="T55" fmla="*/ 59 h 108"/>
                  <a:gd name="T56" fmla="*/ 7 w 17"/>
                  <a:gd name="T57" fmla="*/ 64 h 108"/>
                  <a:gd name="T58" fmla="*/ 7 w 17"/>
                  <a:gd name="T59" fmla="*/ 66 h 108"/>
                  <a:gd name="T60" fmla="*/ 7 w 17"/>
                  <a:gd name="T61" fmla="*/ 69 h 108"/>
                  <a:gd name="T62" fmla="*/ 6 w 17"/>
                  <a:gd name="T63" fmla="*/ 71 h 108"/>
                  <a:gd name="T64" fmla="*/ 6 w 17"/>
                  <a:gd name="T65" fmla="*/ 73 h 108"/>
                  <a:gd name="T66" fmla="*/ 6 w 17"/>
                  <a:gd name="T67" fmla="*/ 73 h 108"/>
                  <a:gd name="T68" fmla="*/ 11 w 17"/>
                  <a:gd name="T69" fmla="*/ 73 h 10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7" h="108">
                    <a:moveTo>
                      <a:pt x="17" y="108"/>
                    </a:moveTo>
                    <a:lnTo>
                      <a:pt x="17" y="108"/>
                    </a:lnTo>
                    <a:lnTo>
                      <a:pt x="17" y="106"/>
                    </a:lnTo>
                    <a:lnTo>
                      <a:pt x="17" y="102"/>
                    </a:lnTo>
                    <a:lnTo>
                      <a:pt x="17" y="98"/>
                    </a:lnTo>
                    <a:lnTo>
                      <a:pt x="17" y="94"/>
                    </a:lnTo>
                    <a:lnTo>
                      <a:pt x="17" y="88"/>
                    </a:lnTo>
                    <a:lnTo>
                      <a:pt x="17" y="81"/>
                    </a:lnTo>
                    <a:lnTo>
                      <a:pt x="17" y="74"/>
                    </a:lnTo>
                    <a:lnTo>
                      <a:pt x="17" y="66"/>
                    </a:lnTo>
                    <a:lnTo>
                      <a:pt x="16" y="57"/>
                    </a:lnTo>
                    <a:lnTo>
                      <a:pt x="15" y="48"/>
                    </a:lnTo>
                    <a:lnTo>
                      <a:pt x="13" y="38"/>
                    </a:lnTo>
                    <a:lnTo>
                      <a:pt x="12" y="29"/>
                    </a:lnTo>
                    <a:lnTo>
                      <a:pt x="10" y="20"/>
                    </a:lnTo>
                    <a:lnTo>
                      <a:pt x="9" y="1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2" y="12"/>
                    </a:lnTo>
                    <a:lnTo>
                      <a:pt x="4" y="21"/>
                    </a:lnTo>
                    <a:lnTo>
                      <a:pt x="5" y="30"/>
                    </a:lnTo>
                    <a:lnTo>
                      <a:pt x="8" y="40"/>
                    </a:lnTo>
                    <a:lnTo>
                      <a:pt x="9" y="49"/>
                    </a:lnTo>
                    <a:lnTo>
                      <a:pt x="10" y="58"/>
                    </a:lnTo>
                    <a:lnTo>
                      <a:pt x="10" y="66"/>
                    </a:lnTo>
                    <a:lnTo>
                      <a:pt x="10" y="74"/>
                    </a:lnTo>
                    <a:lnTo>
                      <a:pt x="11" y="81"/>
                    </a:lnTo>
                    <a:lnTo>
                      <a:pt x="11" y="88"/>
                    </a:lnTo>
                    <a:lnTo>
                      <a:pt x="11" y="94"/>
                    </a:lnTo>
                    <a:lnTo>
                      <a:pt x="11" y="98"/>
                    </a:lnTo>
                    <a:lnTo>
                      <a:pt x="11" y="102"/>
                    </a:lnTo>
                    <a:lnTo>
                      <a:pt x="10" y="105"/>
                    </a:lnTo>
                    <a:lnTo>
                      <a:pt x="10" y="108"/>
                    </a:lnTo>
                    <a:lnTo>
                      <a:pt x="17" y="1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72" name="Freeform 288">
                <a:extLst>
                  <a:ext uri="{FF2B5EF4-FFF2-40B4-BE49-F238E27FC236}">
                    <a16:creationId xmlns:a16="http://schemas.microsoft.com/office/drawing/2014/main" id="{5E151F82-5960-D135-3E42-27C33B1E15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" y="1323"/>
                <a:ext cx="67" cy="6"/>
              </a:xfrm>
              <a:custGeom>
                <a:avLst/>
                <a:gdLst>
                  <a:gd name="T0" fmla="*/ 5 w 99"/>
                  <a:gd name="T1" fmla="*/ 6 h 12"/>
                  <a:gd name="T2" fmla="*/ 9 w 99"/>
                  <a:gd name="T3" fmla="*/ 6 h 12"/>
                  <a:gd name="T4" fmla="*/ 12 w 99"/>
                  <a:gd name="T5" fmla="*/ 6 h 12"/>
                  <a:gd name="T6" fmla="*/ 16 w 99"/>
                  <a:gd name="T7" fmla="*/ 6 h 12"/>
                  <a:gd name="T8" fmla="*/ 20 w 99"/>
                  <a:gd name="T9" fmla="*/ 6 h 12"/>
                  <a:gd name="T10" fmla="*/ 23 w 99"/>
                  <a:gd name="T11" fmla="*/ 6 h 12"/>
                  <a:gd name="T12" fmla="*/ 26 w 99"/>
                  <a:gd name="T13" fmla="*/ 6 h 12"/>
                  <a:gd name="T14" fmla="*/ 30 w 99"/>
                  <a:gd name="T15" fmla="*/ 6 h 12"/>
                  <a:gd name="T16" fmla="*/ 34 w 99"/>
                  <a:gd name="T17" fmla="*/ 6 h 12"/>
                  <a:gd name="T18" fmla="*/ 38 w 99"/>
                  <a:gd name="T19" fmla="*/ 6 h 12"/>
                  <a:gd name="T20" fmla="*/ 41 w 99"/>
                  <a:gd name="T21" fmla="*/ 6 h 12"/>
                  <a:gd name="T22" fmla="*/ 45 w 99"/>
                  <a:gd name="T23" fmla="*/ 6 h 12"/>
                  <a:gd name="T24" fmla="*/ 49 w 99"/>
                  <a:gd name="T25" fmla="*/ 6 h 12"/>
                  <a:gd name="T26" fmla="*/ 52 w 99"/>
                  <a:gd name="T27" fmla="*/ 6 h 12"/>
                  <a:gd name="T28" fmla="*/ 55 w 99"/>
                  <a:gd name="T29" fmla="*/ 6 h 12"/>
                  <a:gd name="T30" fmla="*/ 60 w 99"/>
                  <a:gd name="T31" fmla="*/ 6 h 12"/>
                  <a:gd name="T32" fmla="*/ 64 w 99"/>
                  <a:gd name="T33" fmla="*/ 6 h 12"/>
                  <a:gd name="T34" fmla="*/ 65 w 99"/>
                  <a:gd name="T35" fmla="*/ 6 h 12"/>
                  <a:gd name="T36" fmla="*/ 66 w 99"/>
                  <a:gd name="T37" fmla="*/ 6 h 12"/>
                  <a:gd name="T38" fmla="*/ 67 w 99"/>
                  <a:gd name="T39" fmla="*/ 5 h 12"/>
                  <a:gd name="T40" fmla="*/ 67 w 99"/>
                  <a:gd name="T41" fmla="*/ 3 h 12"/>
                  <a:gd name="T42" fmla="*/ 67 w 99"/>
                  <a:gd name="T43" fmla="*/ 2 h 12"/>
                  <a:gd name="T44" fmla="*/ 66 w 99"/>
                  <a:gd name="T45" fmla="*/ 1 h 12"/>
                  <a:gd name="T46" fmla="*/ 65 w 99"/>
                  <a:gd name="T47" fmla="*/ 0 h 12"/>
                  <a:gd name="T48" fmla="*/ 64 w 99"/>
                  <a:gd name="T49" fmla="*/ 0 h 12"/>
                  <a:gd name="T50" fmla="*/ 60 w 99"/>
                  <a:gd name="T51" fmla="*/ 0 h 12"/>
                  <a:gd name="T52" fmla="*/ 55 w 99"/>
                  <a:gd name="T53" fmla="*/ 0 h 12"/>
                  <a:gd name="T54" fmla="*/ 52 w 99"/>
                  <a:gd name="T55" fmla="*/ 0 h 12"/>
                  <a:gd name="T56" fmla="*/ 49 w 99"/>
                  <a:gd name="T57" fmla="*/ 0 h 12"/>
                  <a:gd name="T58" fmla="*/ 45 w 99"/>
                  <a:gd name="T59" fmla="*/ 0 h 12"/>
                  <a:gd name="T60" fmla="*/ 41 w 99"/>
                  <a:gd name="T61" fmla="*/ 0 h 12"/>
                  <a:gd name="T62" fmla="*/ 38 w 99"/>
                  <a:gd name="T63" fmla="*/ 0 h 12"/>
                  <a:gd name="T64" fmla="*/ 34 w 99"/>
                  <a:gd name="T65" fmla="*/ 0 h 12"/>
                  <a:gd name="T66" fmla="*/ 30 w 99"/>
                  <a:gd name="T67" fmla="*/ 0 h 12"/>
                  <a:gd name="T68" fmla="*/ 26 w 99"/>
                  <a:gd name="T69" fmla="*/ 0 h 12"/>
                  <a:gd name="T70" fmla="*/ 23 w 99"/>
                  <a:gd name="T71" fmla="*/ 0 h 12"/>
                  <a:gd name="T72" fmla="*/ 20 w 99"/>
                  <a:gd name="T73" fmla="*/ 0 h 12"/>
                  <a:gd name="T74" fmla="*/ 16 w 99"/>
                  <a:gd name="T75" fmla="*/ 0 h 12"/>
                  <a:gd name="T76" fmla="*/ 12 w 99"/>
                  <a:gd name="T77" fmla="*/ 0 h 12"/>
                  <a:gd name="T78" fmla="*/ 9 w 99"/>
                  <a:gd name="T79" fmla="*/ 0 h 12"/>
                  <a:gd name="T80" fmla="*/ 5 w 99"/>
                  <a:gd name="T81" fmla="*/ 0 h 12"/>
                  <a:gd name="T82" fmla="*/ 3 w 99"/>
                  <a:gd name="T83" fmla="*/ 0 h 12"/>
                  <a:gd name="T84" fmla="*/ 2 w 99"/>
                  <a:gd name="T85" fmla="*/ 1 h 12"/>
                  <a:gd name="T86" fmla="*/ 1 w 99"/>
                  <a:gd name="T87" fmla="*/ 2 h 12"/>
                  <a:gd name="T88" fmla="*/ 0 w 99"/>
                  <a:gd name="T89" fmla="*/ 3 h 12"/>
                  <a:gd name="T90" fmla="*/ 1 w 99"/>
                  <a:gd name="T91" fmla="*/ 5 h 12"/>
                  <a:gd name="T92" fmla="*/ 2 w 99"/>
                  <a:gd name="T93" fmla="*/ 6 h 12"/>
                  <a:gd name="T94" fmla="*/ 3 w 99"/>
                  <a:gd name="T95" fmla="*/ 6 h 12"/>
                  <a:gd name="T96" fmla="*/ 5 w 99"/>
                  <a:gd name="T97" fmla="*/ 6 h 12"/>
                  <a:gd name="T98" fmla="*/ 5 w 99"/>
                  <a:gd name="T99" fmla="*/ 6 h 1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99" h="12">
                    <a:moveTo>
                      <a:pt x="7" y="12"/>
                    </a:moveTo>
                    <a:lnTo>
                      <a:pt x="13" y="12"/>
                    </a:lnTo>
                    <a:lnTo>
                      <a:pt x="18" y="12"/>
                    </a:lnTo>
                    <a:lnTo>
                      <a:pt x="23" y="12"/>
                    </a:lnTo>
                    <a:lnTo>
                      <a:pt x="29" y="12"/>
                    </a:lnTo>
                    <a:lnTo>
                      <a:pt x="34" y="12"/>
                    </a:lnTo>
                    <a:lnTo>
                      <a:pt x="39" y="12"/>
                    </a:lnTo>
                    <a:lnTo>
                      <a:pt x="45" y="12"/>
                    </a:lnTo>
                    <a:lnTo>
                      <a:pt x="50" y="12"/>
                    </a:lnTo>
                    <a:lnTo>
                      <a:pt x="56" y="12"/>
                    </a:lnTo>
                    <a:lnTo>
                      <a:pt x="61" y="12"/>
                    </a:lnTo>
                    <a:lnTo>
                      <a:pt x="66" y="12"/>
                    </a:lnTo>
                    <a:lnTo>
                      <a:pt x="72" y="12"/>
                    </a:lnTo>
                    <a:lnTo>
                      <a:pt x="77" y="12"/>
                    </a:lnTo>
                    <a:lnTo>
                      <a:pt x="82" y="12"/>
                    </a:lnTo>
                    <a:lnTo>
                      <a:pt x="88" y="12"/>
                    </a:lnTo>
                    <a:lnTo>
                      <a:pt x="94" y="12"/>
                    </a:lnTo>
                    <a:lnTo>
                      <a:pt x="96" y="12"/>
                    </a:lnTo>
                    <a:lnTo>
                      <a:pt x="98" y="11"/>
                    </a:lnTo>
                    <a:lnTo>
                      <a:pt x="99" y="9"/>
                    </a:lnTo>
                    <a:lnTo>
                      <a:pt x="99" y="6"/>
                    </a:lnTo>
                    <a:lnTo>
                      <a:pt x="99" y="4"/>
                    </a:lnTo>
                    <a:lnTo>
                      <a:pt x="98" y="2"/>
                    </a:lnTo>
                    <a:lnTo>
                      <a:pt x="96" y="0"/>
                    </a:lnTo>
                    <a:lnTo>
                      <a:pt x="94" y="0"/>
                    </a:lnTo>
                    <a:lnTo>
                      <a:pt x="88" y="0"/>
                    </a:lnTo>
                    <a:lnTo>
                      <a:pt x="82" y="0"/>
                    </a:lnTo>
                    <a:lnTo>
                      <a:pt x="77" y="0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61" y="0"/>
                    </a:lnTo>
                    <a:lnTo>
                      <a:pt x="56" y="0"/>
                    </a:lnTo>
                    <a:lnTo>
                      <a:pt x="50" y="0"/>
                    </a:lnTo>
                    <a:lnTo>
                      <a:pt x="45" y="0"/>
                    </a:lnTo>
                    <a:lnTo>
                      <a:pt x="39" y="0"/>
                    </a:lnTo>
                    <a:lnTo>
                      <a:pt x="34" y="0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3" y="2"/>
                    </a:lnTo>
                    <a:lnTo>
                      <a:pt x="1" y="4"/>
                    </a:lnTo>
                    <a:lnTo>
                      <a:pt x="0" y="6"/>
                    </a:lnTo>
                    <a:lnTo>
                      <a:pt x="1" y="9"/>
                    </a:lnTo>
                    <a:lnTo>
                      <a:pt x="3" y="11"/>
                    </a:lnTo>
                    <a:lnTo>
                      <a:pt x="4" y="12"/>
                    </a:lnTo>
                    <a:lnTo>
                      <a:pt x="7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73" name="Freeform 293">
                <a:extLst>
                  <a:ext uri="{FF2B5EF4-FFF2-40B4-BE49-F238E27FC236}">
                    <a16:creationId xmlns:a16="http://schemas.microsoft.com/office/drawing/2014/main" id="{EF22DB42-441A-24CC-1183-BAD54A240C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" y="1343"/>
                <a:ext cx="38" cy="8"/>
              </a:xfrm>
              <a:custGeom>
                <a:avLst/>
                <a:gdLst>
                  <a:gd name="T0" fmla="*/ 3 w 56"/>
                  <a:gd name="T1" fmla="*/ 7 h 13"/>
                  <a:gd name="T2" fmla="*/ 7 w 56"/>
                  <a:gd name="T3" fmla="*/ 8 h 13"/>
                  <a:gd name="T4" fmla="*/ 11 w 56"/>
                  <a:gd name="T5" fmla="*/ 8 h 13"/>
                  <a:gd name="T6" fmla="*/ 15 w 56"/>
                  <a:gd name="T7" fmla="*/ 8 h 13"/>
                  <a:gd name="T8" fmla="*/ 19 w 56"/>
                  <a:gd name="T9" fmla="*/ 8 h 13"/>
                  <a:gd name="T10" fmla="*/ 22 w 56"/>
                  <a:gd name="T11" fmla="*/ 8 h 13"/>
                  <a:gd name="T12" fmla="*/ 26 w 56"/>
                  <a:gd name="T13" fmla="*/ 7 h 13"/>
                  <a:gd name="T14" fmla="*/ 31 w 56"/>
                  <a:gd name="T15" fmla="*/ 7 h 13"/>
                  <a:gd name="T16" fmla="*/ 35 w 56"/>
                  <a:gd name="T17" fmla="*/ 7 h 13"/>
                  <a:gd name="T18" fmla="*/ 36 w 56"/>
                  <a:gd name="T19" fmla="*/ 7 h 13"/>
                  <a:gd name="T20" fmla="*/ 37 w 56"/>
                  <a:gd name="T21" fmla="*/ 7 h 13"/>
                  <a:gd name="T22" fmla="*/ 38 w 56"/>
                  <a:gd name="T23" fmla="*/ 6 h 13"/>
                  <a:gd name="T24" fmla="*/ 38 w 56"/>
                  <a:gd name="T25" fmla="*/ 4 h 13"/>
                  <a:gd name="T26" fmla="*/ 38 w 56"/>
                  <a:gd name="T27" fmla="*/ 2 h 13"/>
                  <a:gd name="T28" fmla="*/ 37 w 56"/>
                  <a:gd name="T29" fmla="*/ 1 h 13"/>
                  <a:gd name="T30" fmla="*/ 36 w 56"/>
                  <a:gd name="T31" fmla="*/ 1 h 13"/>
                  <a:gd name="T32" fmla="*/ 35 w 56"/>
                  <a:gd name="T33" fmla="*/ 0 h 13"/>
                  <a:gd name="T34" fmla="*/ 31 w 56"/>
                  <a:gd name="T35" fmla="*/ 0 h 13"/>
                  <a:gd name="T36" fmla="*/ 26 w 56"/>
                  <a:gd name="T37" fmla="*/ 0 h 13"/>
                  <a:gd name="T38" fmla="*/ 24 w 56"/>
                  <a:gd name="T39" fmla="*/ 1 h 13"/>
                  <a:gd name="T40" fmla="*/ 20 w 56"/>
                  <a:gd name="T41" fmla="*/ 1 h 13"/>
                  <a:gd name="T42" fmla="*/ 16 w 56"/>
                  <a:gd name="T43" fmla="*/ 1 h 13"/>
                  <a:gd name="T44" fmla="*/ 12 w 56"/>
                  <a:gd name="T45" fmla="*/ 1 h 13"/>
                  <a:gd name="T46" fmla="*/ 9 w 56"/>
                  <a:gd name="T47" fmla="*/ 1 h 13"/>
                  <a:gd name="T48" fmla="*/ 5 w 56"/>
                  <a:gd name="T49" fmla="*/ 1 h 13"/>
                  <a:gd name="T50" fmla="*/ 3 w 56"/>
                  <a:gd name="T51" fmla="*/ 1 h 13"/>
                  <a:gd name="T52" fmla="*/ 1 w 56"/>
                  <a:gd name="T53" fmla="*/ 1 h 13"/>
                  <a:gd name="T54" fmla="*/ 0 w 56"/>
                  <a:gd name="T55" fmla="*/ 1 h 13"/>
                  <a:gd name="T56" fmla="*/ 0 w 56"/>
                  <a:gd name="T57" fmla="*/ 2 h 13"/>
                  <a:gd name="T58" fmla="*/ 0 w 56"/>
                  <a:gd name="T59" fmla="*/ 5 h 13"/>
                  <a:gd name="T60" fmla="*/ 0 w 56"/>
                  <a:gd name="T61" fmla="*/ 6 h 13"/>
                  <a:gd name="T62" fmla="*/ 1 w 56"/>
                  <a:gd name="T63" fmla="*/ 7 h 13"/>
                  <a:gd name="T64" fmla="*/ 3 w 56"/>
                  <a:gd name="T65" fmla="*/ 7 h 13"/>
                  <a:gd name="T66" fmla="*/ 3 w 56"/>
                  <a:gd name="T67" fmla="*/ 7 h 1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56" h="13">
                    <a:moveTo>
                      <a:pt x="5" y="12"/>
                    </a:moveTo>
                    <a:lnTo>
                      <a:pt x="10" y="13"/>
                    </a:lnTo>
                    <a:lnTo>
                      <a:pt x="16" y="13"/>
                    </a:lnTo>
                    <a:lnTo>
                      <a:pt x="22" y="13"/>
                    </a:lnTo>
                    <a:lnTo>
                      <a:pt x="28" y="13"/>
                    </a:lnTo>
                    <a:lnTo>
                      <a:pt x="33" y="13"/>
                    </a:lnTo>
                    <a:lnTo>
                      <a:pt x="39" y="12"/>
                    </a:lnTo>
                    <a:lnTo>
                      <a:pt x="45" y="12"/>
                    </a:lnTo>
                    <a:lnTo>
                      <a:pt x="51" y="12"/>
                    </a:lnTo>
                    <a:lnTo>
                      <a:pt x="53" y="12"/>
                    </a:lnTo>
                    <a:lnTo>
                      <a:pt x="55" y="11"/>
                    </a:lnTo>
                    <a:lnTo>
                      <a:pt x="56" y="9"/>
                    </a:lnTo>
                    <a:lnTo>
                      <a:pt x="56" y="6"/>
                    </a:lnTo>
                    <a:lnTo>
                      <a:pt x="56" y="3"/>
                    </a:lnTo>
                    <a:lnTo>
                      <a:pt x="55" y="2"/>
                    </a:lnTo>
                    <a:lnTo>
                      <a:pt x="53" y="1"/>
                    </a:lnTo>
                    <a:lnTo>
                      <a:pt x="51" y="0"/>
                    </a:lnTo>
                    <a:lnTo>
                      <a:pt x="45" y="0"/>
                    </a:lnTo>
                    <a:lnTo>
                      <a:pt x="39" y="0"/>
                    </a:lnTo>
                    <a:lnTo>
                      <a:pt x="35" y="1"/>
                    </a:lnTo>
                    <a:lnTo>
                      <a:pt x="29" y="1"/>
                    </a:lnTo>
                    <a:lnTo>
                      <a:pt x="23" y="2"/>
                    </a:lnTo>
                    <a:lnTo>
                      <a:pt x="17" y="2"/>
                    </a:lnTo>
                    <a:lnTo>
                      <a:pt x="13" y="1"/>
                    </a:lnTo>
                    <a:lnTo>
                      <a:pt x="7" y="1"/>
                    </a:lnTo>
                    <a:lnTo>
                      <a:pt x="5" y="1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1"/>
                    </a:lnTo>
                    <a:lnTo>
                      <a:pt x="5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74" name="Freeform 296">
                <a:extLst>
                  <a:ext uri="{FF2B5EF4-FFF2-40B4-BE49-F238E27FC236}">
                    <a16:creationId xmlns:a16="http://schemas.microsoft.com/office/drawing/2014/main" id="{1443C249-ECAD-B5B0-815A-349F00D67F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" y="1391"/>
                <a:ext cx="208" cy="384"/>
              </a:xfrm>
              <a:custGeom>
                <a:avLst/>
                <a:gdLst>
                  <a:gd name="T0" fmla="*/ 208 w 311"/>
                  <a:gd name="T1" fmla="*/ 377 h 569"/>
                  <a:gd name="T2" fmla="*/ 10 w 311"/>
                  <a:gd name="T3" fmla="*/ 0 h 569"/>
                  <a:gd name="T4" fmla="*/ 0 w 311"/>
                  <a:gd name="T5" fmla="*/ 8 h 569"/>
                  <a:gd name="T6" fmla="*/ 194 w 311"/>
                  <a:gd name="T7" fmla="*/ 384 h 569"/>
                  <a:gd name="T8" fmla="*/ 208 w 311"/>
                  <a:gd name="T9" fmla="*/ 377 h 5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1" h="569">
                    <a:moveTo>
                      <a:pt x="311" y="558"/>
                    </a:moveTo>
                    <a:lnTo>
                      <a:pt x="15" y="0"/>
                    </a:lnTo>
                    <a:lnTo>
                      <a:pt x="0" y="12"/>
                    </a:lnTo>
                    <a:lnTo>
                      <a:pt x="290" y="569"/>
                    </a:lnTo>
                    <a:lnTo>
                      <a:pt x="311" y="5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75" name="Freeform 297">
                <a:extLst>
                  <a:ext uri="{FF2B5EF4-FFF2-40B4-BE49-F238E27FC236}">
                    <a16:creationId xmlns:a16="http://schemas.microsoft.com/office/drawing/2014/main" id="{6791E32E-F54B-436A-9077-08637E5E39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" y="1387"/>
                <a:ext cx="201" cy="381"/>
              </a:xfrm>
              <a:custGeom>
                <a:avLst/>
                <a:gdLst>
                  <a:gd name="T0" fmla="*/ 3 w 302"/>
                  <a:gd name="T1" fmla="*/ 5 h 565"/>
                  <a:gd name="T2" fmla="*/ 0 w 302"/>
                  <a:gd name="T3" fmla="*/ 5 h 565"/>
                  <a:gd name="T4" fmla="*/ 198 w 302"/>
                  <a:gd name="T5" fmla="*/ 381 h 565"/>
                  <a:gd name="T6" fmla="*/ 201 w 302"/>
                  <a:gd name="T7" fmla="*/ 379 h 565"/>
                  <a:gd name="T8" fmla="*/ 4 w 302"/>
                  <a:gd name="T9" fmla="*/ 3 h 565"/>
                  <a:gd name="T10" fmla="*/ 1 w 302"/>
                  <a:gd name="T11" fmla="*/ 2 h 565"/>
                  <a:gd name="T12" fmla="*/ 4 w 302"/>
                  <a:gd name="T13" fmla="*/ 3 h 565"/>
                  <a:gd name="T14" fmla="*/ 3 w 302"/>
                  <a:gd name="T15" fmla="*/ 0 h 565"/>
                  <a:gd name="T16" fmla="*/ 1 w 302"/>
                  <a:gd name="T17" fmla="*/ 2 h 565"/>
                  <a:gd name="T18" fmla="*/ 3 w 302"/>
                  <a:gd name="T19" fmla="*/ 5 h 56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02" h="565">
                    <a:moveTo>
                      <a:pt x="5" y="8"/>
                    </a:moveTo>
                    <a:lnTo>
                      <a:pt x="0" y="7"/>
                    </a:lnTo>
                    <a:lnTo>
                      <a:pt x="297" y="565"/>
                    </a:lnTo>
                    <a:lnTo>
                      <a:pt x="302" y="562"/>
                    </a:lnTo>
                    <a:lnTo>
                      <a:pt x="6" y="4"/>
                    </a:lnTo>
                    <a:lnTo>
                      <a:pt x="2" y="3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76" name="Freeform 298">
                <a:extLst>
                  <a:ext uri="{FF2B5EF4-FFF2-40B4-BE49-F238E27FC236}">
                    <a16:creationId xmlns:a16="http://schemas.microsoft.com/office/drawing/2014/main" id="{07D37A09-D621-5E3B-BA99-4131EF86E6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" y="1389"/>
                <a:ext cx="15" cy="11"/>
              </a:xfrm>
              <a:custGeom>
                <a:avLst/>
                <a:gdLst>
                  <a:gd name="T0" fmla="*/ 5 w 22"/>
                  <a:gd name="T1" fmla="*/ 8 h 17"/>
                  <a:gd name="T2" fmla="*/ 5 w 22"/>
                  <a:gd name="T3" fmla="*/ 11 h 17"/>
                  <a:gd name="T4" fmla="*/ 15 w 22"/>
                  <a:gd name="T5" fmla="*/ 3 h 17"/>
                  <a:gd name="T6" fmla="*/ 13 w 22"/>
                  <a:gd name="T7" fmla="*/ 0 h 17"/>
                  <a:gd name="T8" fmla="*/ 1 w 22"/>
                  <a:gd name="T9" fmla="*/ 7 h 17"/>
                  <a:gd name="T10" fmla="*/ 1 w 22"/>
                  <a:gd name="T11" fmla="*/ 10 h 17"/>
                  <a:gd name="T12" fmla="*/ 1 w 22"/>
                  <a:gd name="T13" fmla="*/ 7 h 17"/>
                  <a:gd name="T14" fmla="*/ 0 w 22"/>
                  <a:gd name="T15" fmla="*/ 8 h 17"/>
                  <a:gd name="T16" fmla="*/ 1 w 22"/>
                  <a:gd name="T17" fmla="*/ 10 h 17"/>
                  <a:gd name="T18" fmla="*/ 5 w 22"/>
                  <a:gd name="T19" fmla="*/ 8 h 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2" h="17">
                    <a:moveTo>
                      <a:pt x="7" y="12"/>
                    </a:moveTo>
                    <a:lnTo>
                      <a:pt x="7" y="17"/>
                    </a:lnTo>
                    <a:lnTo>
                      <a:pt x="22" y="5"/>
                    </a:lnTo>
                    <a:lnTo>
                      <a:pt x="19" y="0"/>
                    </a:lnTo>
                    <a:lnTo>
                      <a:pt x="2" y="11"/>
                    </a:lnTo>
                    <a:lnTo>
                      <a:pt x="2" y="16"/>
                    </a:lnTo>
                    <a:lnTo>
                      <a:pt x="2" y="11"/>
                    </a:lnTo>
                    <a:lnTo>
                      <a:pt x="0" y="13"/>
                    </a:lnTo>
                    <a:lnTo>
                      <a:pt x="2" y="16"/>
                    </a:lnTo>
                    <a:lnTo>
                      <a:pt x="7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77" name="Freeform 299">
                <a:extLst>
                  <a:ext uri="{FF2B5EF4-FFF2-40B4-BE49-F238E27FC236}">
                    <a16:creationId xmlns:a16="http://schemas.microsoft.com/office/drawing/2014/main" id="{C7F333A4-5737-083C-FC39-2F3180AC01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" y="1398"/>
                <a:ext cx="198" cy="380"/>
              </a:xfrm>
              <a:custGeom>
                <a:avLst/>
                <a:gdLst>
                  <a:gd name="T0" fmla="*/ 195 w 295"/>
                  <a:gd name="T1" fmla="*/ 375 h 565"/>
                  <a:gd name="T2" fmla="*/ 198 w 295"/>
                  <a:gd name="T3" fmla="*/ 376 h 565"/>
                  <a:gd name="T4" fmla="*/ 3 w 295"/>
                  <a:gd name="T5" fmla="*/ 0 h 565"/>
                  <a:gd name="T6" fmla="*/ 0 w 295"/>
                  <a:gd name="T7" fmla="*/ 3 h 565"/>
                  <a:gd name="T8" fmla="*/ 195 w 295"/>
                  <a:gd name="T9" fmla="*/ 377 h 565"/>
                  <a:gd name="T10" fmla="*/ 197 w 295"/>
                  <a:gd name="T11" fmla="*/ 378 h 565"/>
                  <a:gd name="T12" fmla="*/ 195 w 295"/>
                  <a:gd name="T13" fmla="*/ 377 h 565"/>
                  <a:gd name="T14" fmla="*/ 195 w 295"/>
                  <a:gd name="T15" fmla="*/ 380 h 565"/>
                  <a:gd name="T16" fmla="*/ 197 w 295"/>
                  <a:gd name="T17" fmla="*/ 378 h 565"/>
                  <a:gd name="T18" fmla="*/ 195 w 295"/>
                  <a:gd name="T19" fmla="*/ 375 h 56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95" h="565">
                    <a:moveTo>
                      <a:pt x="291" y="558"/>
                    </a:moveTo>
                    <a:lnTo>
                      <a:pt x="295" y="559"/>
                    </a:lnTo>
                    <a:lnTo>
                      <a:pt x="5" y="0"/>
                    </a:lnTo>
                    <a:lnTo>
                      <a:pt x="0" y="4"/>
                    </a:lnTo>
                    <a:lnTo>
                      <a:pt x="290" y="561"/>
                    </a:lnTo>
                    <a:lnTo>
                      <a:pt x="294" y="562"/>
                    </a:lnTo>
                    <a:lnTo>
                      <a:pt x="290" y="561"/>
                    </a:lnTo>
                    <a:lnTo>
                      <a:pt x="291" y="565"/>
                    </a:lnTo>
                    <a:lnTo>
                      <a:pt x="294" y="562"/>
                    </a:lnTo>
                    <a:lnTo>
                      <a:pt x="291" y="5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78" name="Freeform 300">
                <a:extLst>
                  <a:ext uri="{FF2B5EF4-FFF2-40B4-BE49-F238E27FC236}">
                    <a16:creationId xmlns:a16="http://schemas.microsoft.com/office/drawing/2014/main" id="{1F3C7309-BB04-2A9D-F9A9-E3661BB4F7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" y="1765"/>
                <a:ext cx="19" cy="11"/>
              </a:xfrm>
              <a:custGeom>
                <a:avLst/>
                <a:gdLst>
                  <a:gd name="T0" fmla="*/ 15 w 27"/>
                  <a:gd name="T1" fmla="*/ 3 h 16"/>
                  <a:gd name="T2" fmla="*/ 15 w 27"/>
                  <a:gd name="T3" fmla="*/ 0 h 16"/>
                  <a:gd name="T4" fmla="*/ 0 w 27"/>
                  <a:gd name="T5" fmla="*/ 8 h 16"/>
                  <a:gd name="T6" fmla="*/ 2 w 27"/>
                  <a:gd name="T7" fmla="*/ 11 h 16"/>
                  <a:gd name="T8" fmla="*/ 18 w 27"/>
                  <a:gd name="T9" fmla="*/ 3 h 16"/>
                  <a:gd name="T10" fmla="*/ 18 w 27"/>
                  <a:gd name="T11" fmla="*/ 1 h 16"/>
                  <a:gd name="T12" fmla="*/ 18 w 27"/>
                  <a:gd name="T13" fmla="*/ 3 h 16"/>
                  <a:gd name="T14" fmla="*/ 19 w 27"/>
                  <a:gd name="T15" fmla="*/ 3 h 16"/>
                  <a:gd name="T16" fmla="*/ 18 w 27"/>
                  <a:gd name="T17" fmla="*/ 1 h 16"/>
                  <a:gd name="T18" fmla="*/ 15 w 27"/>
                  <a:gd name="T19" fmla="*/ 3 h 1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7" h="16">
                    <a:moveTo>
                      <a:pt x="21" y="4"/>
                    </a:moveTo>
                    <a:lnTo>
                      <a:pt x="22" y="0"/>
                    </a:lnTo>
                    <a:lnTo>
                      <a:pt x="0" y="12"/>
                    </a:lnTo>
                    <a:lnTo>
                      <a:pt x="3" y="16"/>
                    </a:lnTo>
                    <a:lnTo>
                      <a:pt x="25" y="5"/>
                    </a:lnTo>
                    <a:lnTo>
                      <a:pt x="26" y="1"/>
                    </a:lnTo>
                    <a:lnTo>
                      <a:pt x="25" y="5"/>
                    </a:lnTo>
                    <a:lnTo>
                      <a:pt x="27" y="4"/>
                    </a:lnTo>
                    <a:lnTo>
                      <a:pt x="26" y="1"/>
                    </a:lnTo>
                    <a:lnTo>
                      <a:pt x="2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79" name="Rectangle 333">
                <a:extLst>
                  <a:ext uri="{FF2B5EF4-FFF2-40B4-BE49-F238E27FC236}">
                    <a16:creationId xmlns:a16="http://schemas.microsoft.com/office/drawing/2014/main" id="{B61A1C5B-F747-37C2-9F39-A1D65806EF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2365"/>
                <a:ext cx="187" cy="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80" name="Freeform 336">
                <a:extLst>
                  <a:ext uri="{FF2B5EF4-FFF2-40B4-BE49-F238E27FC236}">
                    <a16:creationId xmlns:a16="http://schemas.microsoft.com/office/drawing/2014/main" id="{4E007F9A-EC28-5EBA-D145-9A7FAF887E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" y="2365"/>
                <a:ext cx="3" cy="26"/>
              </a:xfrm>
              <a:custGeom>
                <a:avLst/>
                <a:gdLst>
                  <a:gd name="T0" fmla="*/ 2 w 6"/>
                  <a:gd name="T1" fmla="*/ 23 h 41"/>
                  <a:gd name="T2" fmla="*/ 3 w 6"/>
                  <a:gd name="T3" fmla="*/ 24 h 41"/>
                  <a:gd name="T4" fmla="*/ 3 w 6"/>
                  <a:gd name="T5" fmla="*/ 0 h 41"/>
                  <a:gd name="T6" fmla="*/ 0 w 6"/>
                  <a:gd name="T7" fmla="*/ 0 h 41"/>
                  <a:gd name="T8" fmla="*/ 0 w 6"/>
                  <a:gd name="T9" fmla="*/ 24 h 41"/>
                  <a:gd name="T10" fmla="*/ 2 w 6"/>
                  <a:gd name="T11" fmla="*/ 26 h 41"/>
                  <a:gd name="T12" fmla="*/ 0 w 6"/>
                  <a:gd name="T13" fmla="*/ 24 h 41"/>
                  <a:gd name="T14" fmla="*/ 0 w 6"/>
                  <a:gd name="T15" fmla="*/ 26 h 41"/>
                  <a:gd name="T16" fmla="*/ 2 w 6"/>
                  <a:gd name="T17" fmla="*/ 26 h 41"/>
                  <a:gd name="T18" fmla="*/ 2 w 6"/>
                  <a:gd name="T19" fmla="*/ 23 h 4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" h="41">
                    <a:moveTo>
                      <a:pt x="3" y="36"/>
                    </a:moveTo>
                    <a:lnTo>
                      <a:pt x="6" y="38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8"/>
                    </a:lnTo>
                    <a:lnTo>
                      <a:pt x="3" y="41"/>
                    </a:lnTo>
                    <a:lnTo>
                      <a:pt x="0" y="38"/>
                    </a:lnTo>
                    <a:lnTo>
                      <a:pt x="0" y="41"/>
                    </a:lnTo>
                    <a:lnTo>
                      <a:pt x="3" y="41"/>
                    </a:lnTo>
                    <a:lnTo>
                      <a:pt x="3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81" name="Freeform 338">
                <a:extLst>
                  <a:ext uri="{FF2B5EF4-FFF2-40B4-BE49-F238E27FC236}">
                    <a16:creationId xmlns:a16="http://schemas.microsoft.com/office/drawing/2014/main" id="{1F5C2CB8-4988-0163-AB06-5055C32ED0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6" y="1549"/>
                <a:ext cx="40" cy="127"/>
              </a:xfrm>
              <a:custGeom>
                <a:avLst/>
                <a:gdLst>
                  <a:gd name="T0" fmla="*/ 0 w 60"/>
                  <a:gd name="T1" fmla="*/ 0 h 188"/>
                  <a:gd name="T2" fmla="*/ 17 w 60"/>
                  <a:gd name="T3" fmla="*/ 68 h 188"/>
                  <a:gd name="T4" fmla="*/ 40 w 60"/>
                  <a:gd name="T5" fmla="*/ 127 h 188"/>
                  <a:gd name="T6" fmla="*/ 0 w 60"/>
                  <a:gd name="T7" fmla="*/ 0 h 18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88">
                    <a:moveTo>
                      <a:pt x="0" y="0"/>
                    </a:moveTo>
                    <a:lnTo>
                      <a:pt x="25" y="101"/>
                    </a:lnTo>
                    <a:lnTo>
                      <a:pt x="60" y="1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A9B8C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82" name="Freeform 339">
                <a:extLst>
                  <a:ext uri="{FF2B5EF4-FFF2-40B4-BE49-F238E27FC236}">
                    <a16:creationId xmlns:a16="http://schemas.microsoft.com/office/drawing/2014/main" id="{8B5AA3C7-97BA-BF00-EAF8-E800377F50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2" y="1548"/>
                <a:ext cx="26" cy="71"/>
              </a:xfrm>
              <a:custGeom>
                <a:avLst/>
                <a:gdLst>
                  <a:gd name="T0" fmla="*/ 26 w 39"/>
                  <a:gd name="T1" fmla="*/ 68 h 105"/>
                  <a:gd name="T2" fmla="*/ 26 w 39"/>
                  <a:gd name="T3" fmla="*/ 68 h 105"/>
                  <a:gd name="T4" fmla="*/ 9 w 39"/>
                  <a:gd name="T5" fmla="*/ 0 h 105"/>
                  <a:gd name="T6" fmla="*/ 0 w 39"/>
                  <a:gd name="T7" fmla="*/ 1 h 105"/>
                  <a:gd name="T8" fmla="*/ 17 w 39"/>
                  <a:gd name="T9" fmla="*/ 70 h 105"/>
                  <a:gd name="T10" fmla="*/ 17 w 39"/>
                  <a:gd name="T11" fmla="*/ 71 h 105"/>
                  <a:gd name="T12" fmla="*/ 17 w 39"/>
                  <a:gd name="T13" fmla="*/ 70 h 105"/>
                  <a:gd name="T14" fmla="*/ 17 w 39"/>
                  <a:gd name="T15" fmla="*/ 71 h 105"/>
                  <a:gd name="T16" fmla="*/ 17 w 39"/>
                  <a:gd name="T17" fmla="*/ 71 h 105"/>
                  <a:gd name="T18" fmla="*/ 26 w 39"/>
                  <a:gd name="T19" fmla="*/ 68 h 10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9" h="105">
                    <a:moveTo>
                      <a:pt x="39" y="100"/>
                    </a:moveTo>
                    <a:lnTo>
                      <a:pt x="39" y="101"/>
                    </a:lnTo>
                    <a:lnTo>
                      <a:pt x="14" y="0"/>
                    </a:lnTo>
                    <a:lnTo>
                      <a:pt x="0" y="2"/>
                    </a:lnTo>
                    <a:lnTo>
                      <a:pt x="26" y="103"/>
                    </a:lnTo>
                    <a:lnTo>
                      <a:pt x="26" y="105"/>
                    </a:lnTo>
                    <a:lnTo>
                      <a:pt x="26" y="103"/>
                    </a:lnTo>
                    <a:lnTo>
                      <a:pt x="26" y="105"/>
                    </a:lnTo>
                    <a:lnTo>
                      <a:pt x="39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83" name="Freeform 340">
                <a:extLst>
                  <a:ext uri="{FF2B5EF4-FFF2-40B4-BE49-F238E27FC236}">
                    <a16:creationId xmlns:a16="http://schemas.microsoft.com/office/drawing/2014/main" id="{F7B933C6-A295-8C82-4426-FCE331311F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0" y="1615"/>
                <a:ext cx="31" cy="62"/>
              </a:xfrm>
              <a:custGeom>
                <a:avLst/>
                <a:gdLst>
                  <a:gd name="T0" fmla="*/ 28 w 46"/>
                  <a:gd name="T1" fmla="*/ 61 h 91"/>
                  <a:gd name="T2" fmla="*/ 31 w 46"/>
                  <a:gd name="T3" fmla="*/ 59 h 91"/>
                  <a:gd name="T4" fmla="*/ 9 w 46"/>
                  <a:gd name="T5" fmla="*/ 0 h 91"/>
                  <a:gd name="T6" fmla="*/ 0 w 46"/>
                  <a:gd name="T7" fmla="*/ 3 h 91"/>
                  <a:gd name="T8" fmla="*/ 24 w 46"/>
                  <a:gd name="T9" fmla="*/ 62 h 91"/>
                  <a:gd name="T10" fmla="*/ 28 w 46"/>
                  <a:gd name="T11" fmla="*/ 61 h 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6" h="91">
                    <a:moveTo>
                      <a:pt x="41" y="89"/>
                    </a:moveTo>
                    <a:lnTo>
                      <a:pt x="46" y="86"/>
                    </a:lnTo>
                    <a:lnTo>
                      <a:pt x="13" y="0"/>
                    </a:lnTo>
                    <a:lnTo>
                      <a:pt x="0" y="5"/>
                    </a:lnTo>
                    <a:lnTo>
                      <a:pt x="35" y="91"/>
                    </a:lnTo>
                    <a:lnTo>
                      <a:pt x="41" y="8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84" name="Freeform 341">
                <a:extLst>
                  <a:ext uri="{FF2B5EF4-FFF2-40B4-BE49-F238E27FC236}">
                    <a16:creationId xmlns:a16="http://schemas.microsoft.com/office/drawing/2014/main" id="{8D41A06E-7968-05A0-F01B-B570288F36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0" y="1635"/>
                <a:ext cx="12" cy="51"/>
              </a:xfrm>
              <a:custGeom>
                <a:avLst/>
                <a:gdLst>
                  <a:gd name="T0" fmla="*/ 0 w 17"/>
                  <a:gd name="T1" fmla="*/ 0 h 76"/>
                  <a:gd name="T2" fmla="*/ 12 w 17"/>
                  <a:gd name="T3" fmla="*/ 51 h 76"/>
                  <a:gd name="T4" fmla="*/ 0 w 17"/>
                  <a:gd name="T5" fmla="*/ 0 h 7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76">
                    <a:moveTo>
                      <a:pt x="0" y="0"/>
                    </a:moveTo>
                    <a:lnTo>
                      <a:pt x="17" y="7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A9B8C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85" name="Freeform 342">
                <a:extLst>
                  <a:ext uri="{FF2B5EF4-FFF2-40B4-BE49-F238E27FC236}">
                    <a16:creationId xmlns:a16="http://schemas.microsoft.com/office/drawing/2014/main" id="{63064D2D-6022-F966-A2CF-27AA32F0A4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7" y="1634"/>
                <a:ext cx="20" cy="54"/>
              </a:xfrm>
              <a:custGeom>
                <a:avLst/>
                <a:gdLst>
                  <a:gd name="T0" fmla="*/ 16 w 30"/>
                  <a:gd name="T1" fmla="*/ 53 h 81"/>
                  <a:gd name="T2" fmla="*/ 20 w 30"/>
                  <a:gd name="T3" fmla="*/ 52 h 81"/>
                  <a:gd name="T4" fmla="*/ 8 w 30"/>
                  <a:gd name="T5" fmla="*/ 0 h 81"/>
                  <a:gd name="T6" fmla="*/ 0 w 30"/>
                  <a:gd name="T7" fmla="*/ 3 h 81"/>
                  <a:gd name="T8" fmla="*/ 11 w 30"/>
                  <a:gd name="T9" fmla="*/ 54 h 81"/>
                  <a:gd name="T10" fmla="*/ 16 w 30"/>
                  <a:gd name="T11" fmla="*/ 53 h 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0" h="81">
                    <a:moveTo>
                      <a:pt x="24" y="79"/>
                    </a:moveTo>
                    <a:lnTo>
                      <a:pt x="30" y="78"/>
                    </a:lnTo>
                    <a:lnTo>
                      <a:pt x="12" y="0"/>
                    </a:lnTo>
                    <a:lnTo>
                      <a:pt x="0" y="4"/>
                    </a:lnTo>
                    <a:lnTo>
                      <a:pt x="17" y="81"/>
                    </a:lnTo>
                    <a:lnTo>
                      <a:pt x="24" y="7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86" name="Freeform 343">
                <a:extLst>
                  <a:ext uri="{FF2B5EF4-FFF2-40B4-BE49-F238E27FC236}">
                    <a16:creationId xmlns:a16="http://schemas.microsoft.com/office/drawing/2014/main" id="{A94ABE57-154A-F4B4-424E-431B30FAB7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2" y="2067"/>
                <a:ext cx="57" cy="57"/>
              </a:xfrm>
              <a:custGeom>
                <a:avLst/>
                <a:gdLst>
                  <a:gd name="T0" fmla="*/ 29 w 84"/>
                  <a:gd name="T1" fmla="*/ 0 h 85"/>
                  <a:gd name="T2" fmla="*/ 35 w 84"/>
                  <a:gd name="T3" fmla="*/ 1 h 85"/>
                  <a:gd name="T4" fmla="*/ 40 w 84"/>
                  <a:gd name="T5" fmla="*/ 3 h 85"/>
                  <a:gd name="T6" fmla="*/ 45 w 84"/>
                  <a:gd name="T7" fmla="*/ 5 h 85"/>
                  <a:gd name="T8" fmla="*/ 48 w 84"/>
                  <a:gd name="T9" fmla="*/ 9 h 85"/>
                  <a:gd name="T10" fmla="*/ 52 w 84"/>
                  <a:gd name="T11" fmla="*/ 13 h 85"/>
                  <a:gd name="T12" fmla="*/ 55 w 84"/>
                  <a:gd name="T13" fmla="*/ 18 h 85"/>
                  <a:gd name="T14" fmla="*/ 56 w 84"/>
                  <a:gd name="T15" fmla="*/ 23 h 85"/>
                  <a:gd name="T16" fmla="*/ 57 w 84"/>
                  <a:gd name="T17" fmla="*/ 29 h 85"/>
                  <a:gd name="T18" fmla="*/ 56 w 84"/>
                  <a:gd name="T19" fmla="*/ 34 h 85"/>
                  <a:gd name="T20" fmla="*/ 55 w 84"/>
                  <a:gd name="T21" fmla="*/ 40 h 85"/>
                  <a:gd name="T22" fmla="*/ 52 w 84"/>
                  <a:gd name="T23" fmla="*/ 45 h 85"/>
                  <a:gd name="T24" fmla="*/ 48 w 84"/>
                  <a:gd name="T25" fmla="*/ 49 h 85"/>
                  <a:gd name="T26" fmla="*/ 45 w 84"/>
                  <a:gd name="T27" fmla="*/ 52 h 85"/>
                  <a:gd name="T28" fmla="*/ 40 w 84"/>
                  <a:gd name="T29" fmla="*/ 55 h 85"/>
                  <a:gd name="T30" fmla="*/ 35 w 84"/>
                  <a:gd name="T31" fmla="*/ 56 h 85"/>
                  <a:gd name="T32" fmla="*/ 29 w 84"/>
                  <a:gd name="T33" fmla="*/ 57 h 85"/>
                  <a:gd name="T34" fmla="*/ 22 w 84"/>
                  <a:gd name="T35" fmla="*/ 56 h 85"/>
                  <a:gd name="T36" fmla="*/ 17 w 84"/>
                  <a:gd name="T37" fmla="*/ 55 h 85"/>
                  <a:gd name="T38" fmla="*/ 12 w 84"/>
                  <a:gd name="T39" fmla="*/ 52 h 85"/>
                  <a:gd name="T40" fmla="*/ 9 w 84"/>
                  <a:gd name="T41" fmla="*/ 49 h 85"/>
                  <a:gd name="T42" fmla="*/ 5 w 84"/>
                  <a:gd name="T43" fmla="*/ 45 h 85"/>
                  <a:gd name="T44" fmla="*/ 2 w 84"/>
                  <a:gd name="T45" fmla="*/ 40 h 85"/>
                  <a:gd name="T46" fmla="*/ 1 w 84"/>
                  <a:gd name="T47" fmla="*/ 34 h 85"/>
                  <a:gd name="T48" fmla="*/ 0 w 84"/>
                  <a:gd name="T49" fmla="*/ 29 h 85"/>
                  <a:gd name="T50" fmla="*/ 1 w 84"/>
                  <a:gd name="T51" fmla="*/ 23 h 85"/>
                  <a:gd name="T52" fmla="*/ 2 w 84"/>
                  <a:gd name="T53" fmla="*/ 18 h 85"/>
                  <a:gd name="T54" fmla="*/ 5 w 84"/>
                  <a:gd name="T55" fmla="*/ 13 h 85"/>
                  <a:gd name="T56" fmla="*/ 9 w 84"/>
                  <a:gd name="T57" fmla="*/ 9 h 85"/>
                  <a:gd name="T58" fmla="*/ 12 w 84"/>
                  <a:gd name="T59" fmla="*/ 5 h 85"/>
                  <a:gd name="T60" fmla="*/ 17 w 84"/>
                  <a:gd name="T61" fmla="*/ 3 h 85"/>
                  <a:gd name="T62" fmla="*/ 22 w 84"/>
                  <a:gd name="T63" fmla="*/ 1 h 85"/>
                  <a:gd name="T64" fmla="*/ 29 w 84"/>
                  <a:gd name="T65" fmla="*/ 0 h 8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84" h="85">
                    <a:moveTo>
                      <a:pt x="43" y="0"/>
                    </a:moveTo>
                    <a:lnTo>
                      <a:pt x="51" y="1"/>
                    </a:lnTo>
                    <a:lnTo>
                      <a:pt x="59" y="4"/>
                    </a:lnTo>
                    <a:lnTo>
                      <a:pt x="66" y="8"/>
                    </a:lnTo>
                    <a:lnTo>
                      <a:pt x="71" y="13"/>
                    </a:lnTo>
                    <a:lnTo>
                      <a:pt x="77" y="19"/>
                    </a:lnTo>
                    <a:lnTo>
                      <a:pt x="81" y="27"/>
                    </a:lnTo>
                    <a:lnTo>
                      <a:pt x="83" y="35"/>
                    </a:lnTo>
                    <a:lnTo>
                      <a:pt x="84" y="43"/>
                    </a:lnTo>
                    <a:lnTo>
                      <a:pt x="83" y="51"/>
                    </a:lnTo>
                    <a:lnTo>
                      <a:pt x="81" y="59"/>
                    </a:lnTo>
                    <a:lnTo>
                      <a:pt x="77" y="67"/>
                    </a:lnTo>
                    <a:lnTo>
                      <a:pt x="71" y="73"/>
                    </a:lnTo>
                    <a:lnTo>
                      <a:pt x="66" y="77"/>
                    </a:lnTo>
                    <a:lnTo>
                      <a:pt x="59" y="82"/>
                    </a:lnTo>
                    <a:lnTo>
                      <a:pt x="51" y="84"/>
                    </a:lnTo>
                    <a:lnTo>
                      <a:pt x="43" y="85"/>
                    </a:lnTo>
                    <a:lnTo>
                      <a:pt x="33" y="84"/>
                    </a:lnTo>
                    <a:lnTo>
                      <a:pt x="25" y="82"/>
                    </a:lnTo>
                    <a:lnTo>
                      <a:pt x="18" y="77"/>
                    </a:lnTo>
                    <a:lnTo>
                      <a:pt x="13" y="73"/>
                    </a:lnTo>
                    <a:lnTo>
                      <a:pt x="7" y="67"/>
                    </a:lnTo>
                    <a:lnTo>
                      <a:pt x="3" y="59"/>
                    </a:lnTo>
                    <a:lnTo>
                      <a:pt x="1" y="51"/>
                    </a:lnTo>
                    <a:lnTo>
                      <a:pt x="0" y="43"/>
                    </a:lnTo>
                    <a:lnTo>
                      <a:pt x="1" y="35"/>
                    </a:lnTo>
                    <a:lnTo>
                      <a:pt x="3" y="27"/>
                    </a:lnTo>
                    <a:lnTo>
                      <a:pt x="7" y="19"/>
                    </a:lnTo>
                    <a:lnTo>
                      <a:pt x="13" y="13"/>
                    </a:lnTo>
                    <a:lnTo>
                      <a:pt x="18" y="8"/>
                    </a:lnTo>
                    <a:lnTo>
                      <a:pt x="25" y="4"/>
                    </a:lnTo>
                    <a:lnTo>
                      <a:pt x="33" y="1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87" name="Freeform 344">
                <a:extLst>
                  <a:ext uri="{FF2B5EF4-FFF2-40B4-BE49-F238E27FC236}">
                    <a16:creationId xmlns:a16="http://schemas.microsoft.com/office/drawing/2014/main" id="{0B050B13-B93D-1FCE-18D5-5BCD3E67CD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2" y="2067"/>
                <a:ext cx="57" cy="57"/>
              </a:xfrm>
              <a:custGeom>
                <a:avLst/>
                <a:gdLst>
                  <a:gd name="T0" fmla="*/ 29 w 84"/>
                  <a:gd name="T1" fmla="*/ 0 h 85"/>
                  <a:gd name="T2" fmla="*/ 29 w 84"/>
                  <a:gd name="T3" fmla="*/ 0 h 85"/>
                  <a:gd name="T4" fmla="*/ 35 w 84"/>
                  <a:gd name="T5" fmla="*/ 1 h 85"/>
                  <a:gd name="T6" fmla="*/ 40 w 84"/>
                  <a:gd name="T7" fmla="*/ 3 h 85"/>
                  <a:gd name="T8" fmla="*/ 45 w 84"/>
                  <a:gd name="T9" fmla="*/ 5 h 85"/>
                  <a:gd name="T10" fmla="*/ 48 w 84"/>
                  <a:gd name="T11" fmla="*/ 9 h 85"/>
                  <a:gd name="T12" fmla="*/ 52 w 84"/>
                  <a:gd name="T13" fmla="*/ 13 h 85"/>
                  <a:gd name="T14" fmla="*/ 55 w 84"/>
                  <a:gd name="T15" fmla="*/ 18 h 85"/>
                  <a:gd name="T16" fmla="*/ 56 w 84"/>
                  <a:gd name="T17" fmla="*/ 23 h 85"/>
                  <a:gd name="T18" fmla="*/ 57 w 84"/>
                  <a:gd name="T19" fmla="*/ 29 h 85"/>
                  <a:gd name="T20" fmla="*/ 57 w 84"/>
                  <a:gd name="T21" fmla="*/ 29 h 85"/>
                  <a:gd name="T22" fmla="*/ 56 w 84"/>
                  <a:gd name="T23" fmla="*/ 34 h 85"/>
                  <a:gd name="T24" fmla="*/ 55 w 84"/>
                  <a:gd name="T25" fmla="*/ 40 h 85"/>
                  <a:gd name="T26" fmla="*/ 52 w 84"/>
                  <a:gd name="T27" fmla="*/ 45 h 85"/>
                  <a:gd name="T28" fmla="*/ 48 w 84"/>
                  <a:gd name="T29" fmla="*/ 49 h 85"/>
                  <a:gd name="T30" fmla="*/ 45 w 84"/>
                  <a:gd name="T31" fmla="*/ 52 h 85"/>
                  <a:gd name="T32" fmla="*/ 40 w 84"/>
                  <a:gd name="T33" fmla="*/ 55 h 85"/>
                  <a:gd name="T34" fmla="*/ 35 w 84"/>
                  <a:gd name="T35" fmla="*/ 56 h 85"/>
                  <a:gd name="T36" fmla="*/ 29 w 84"/>
                  <a:gd name="T37" fmla="*/ 57 h 85"/>
                  <a:gd name="T38" fmla="*/ 29 w 84"/>
                  <a:gd name="T39" fmla="*/ 57 h 85"/>
                  <a:gd name="T40" fmla="*/ 22 w 84"/>
                  <a:gd name="T41" fmla="*/ 56 h 85"/>
                  <a:gd name="T42" fmla="*/ 17 w 84"/>
                  <a:gd name="T43" fmla="*/ 55 h 85"/>
                  <a:gd name="T44" fmla="*/ 12 w 84"/>
                  <a:gd name="T45" fmla="*/ 52 h 85"/>
                  <a:gd name="T46" fmla="*/ 9 w 84"/>
                  <a:gd name="T47" fmla="*/ 49 h 85"/>
                  <a:gd name="T48" fmla="*/ 5 w 84"/>
                  <a:gd name="T49" fmla="*/ 45 h 85"/>
                  <a:gd name="T50" fmla="*/ 2 w 84"/>
                  <a:gd name="T51" fmla="*/ 40 h 85"/>
                  <a:gd name="T52" fmla="*/ 1 w 84"/>
                  <a:gd name="T53" fmla="*/ 34 h 85"/>
                  <a:gd name="T54" fmla="*/ 0 w 84"/>
                  <a:gd name="T55" fmla="*/ 29 h 85"/>
                  <a:gd name="T56" fmla="*/ 0 w 84"/>
                  <a:gd name="T57" fmla="*/ 29 h 85"/>
                  <a:gd name="T58" fmla="*/ 1 w 84"/>
                  <a:gd name="T59" fmla="*/ 23 h 85"/>
                  <a:gd name="T60" fmla="*/ 2 w 84"/>
                  <a:gd name="T61" fmla="*/ 18 h 85"/>
                  <a:gd name="T62" fmla="*/ 5 w 84"/>
                  <a:gd name="T63" fmla="*/ 13 h 85"/>
                  <a:gd name="T64" fmla="*/ 9 w 84"/>
                  <a:gd name="T65" fmla="*/ 9 h 85"/>
                  <a:gd name="T66" fmla="*/ 12 w 84"/>
                  <a:gd name="T67" fmla="*/ 5 h 85"/>
                  <a:gd name="T68" fmla="*/ 17 w 84"/>
                  <a:gd name="T69" fmla="*/ 3 h 85"/>
                  <a:gd name="T70" fmla="*/ 22 w 84"/>
                  <a:gd name="T71" fmla="*/ 1 h 85"/>
                  <a:gd name="T72" fmla="*/ 29 w 84"/>
                  <a:gd name="T73" fmla="*/ 0 h 8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84" h="85">
                    <a:moveTo>
                      <a:pt x="43" y="0"/>
                    </a:moveTo>
                    <a:lnTo>
                      <a:pt x="43" y="0"/>
                    </a:lnTo>
                    <a:lnTo>
                      <a:pt x="51" y="1"/>
                    </a:lnTo>
                    <a:lnTo>
                      <a:pt x="59" y="4"/>
                    </a:lnTo>
                    <a:lnTo>
                      <a:pt x="66" y="8"/>
                    </a:lnTo>
                    <a:lnTo>
                      <a:pt x="71" y="13"/>
                    </a:lnTo>
                    <a:lnTo>
                      <a:pt x="77" y="19"/>
                    </a:lnTo>
                    <a:lnTo>
                      <a:pt x="81" y="27"/>
                    </a:lnTo>
                    <a:lnTo>
                      <a:pt x="83" y="35"/>
                    </a:lnTo>
                    <a:lnTo>
                      <a:pt x="84" y="43"/>
                    </a:lnTo>
                    <a:lnTo>
                      <a:pt x="83" y="51"/>
                    </a:lnTo>
                    <a:lnTo>
                      <a:pt x="81" y="59"/>
                    </a:lnTo>
                    <a:lnTo>
                      <a:pt x="77" y="67"/>
                    </a:lnTo>
                    <a:lnTo>
                      <a:pt x="71" y="73"/>
                    </a:lnTo>
                    <a:lnTo>
                      <a:pt x="66" y="77"/>
                    </a:lnTo>
                    <a:lnTo>
                      <a:pt x="59" y="82"/>
                    </a:lnTo>
                    <a:lnTo>
                      <a:pt x="51" y="84"/>
                    </a:lnTo>
                    <a:lnTo>
                      <a:pt x="43" y="85"/>
                    </a:lnTo>
                    <a:lnTo>
                      <a:pt x="33" y="84"/>
                    </a:lnTo>
                    <a:lnTo>
                      <a:pt x="25" y="82"/>
                    </a:lnTo>
                    <a:lnTo>
                      <a:pt x="18" y="77"/>
                    </a:lnTo>
                    <a:lnTo>
                      <a:pt x="13" y="73"/>
                    </a:lnTo>
                    <a:lnTo>
                      <a:pt x="7" y="67"/>
                    </a:lnTo>
                    <a:lnTo>
                      <a:pt x="3" y="59"/>
                    </a:lnTo>
                    <a:lnTo>
                      <a:pt x="1" y="51"/>
                    </a:lnTo>
                    <a:lnTo>
                      <a:pt x="0" y="43"/>
                    </a:lnTo>
                    <a:lnTo>
                      <a:pt x="1" y="35"/>
                    </a:lnTo>
                    <a:lnTo>
                      <a:pt x="3" y="27"/>
                    </a:lnTo>
                    <a:lnTo>
                      <a:pt x="7" y="19"/>
                    </a:lnTo>
                    <a:lnTo>
                      <a:pt x="13" y="13"/>
                    </a:lnTo>
                    <a:lnTo>
                      <a:pt x="18" y="8"/>
                    </a:lnTo>
                    <a:lnTo>
                      <a:pt x="25" y="4"/>
                    </a:lnTo>
                    <a:lnTo>
                      <a:pt x="33" y="1"/>
                    </a:lnTo>
                    <a:lnTo>
                      <a:pt x="4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88" name="Freeform 345">
                <a:extLst>
                  <a:ext uri="{FF2B5EF4-FFF2-40B4-BE49-F238E27FC236}">
                    <a16:creationId xmlns:a16="http://schemas.microsoft.com/office/drawing/2014/main" id="{6AB97657-36C8-70DD-42D1-3A532A30FA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9" y="2203"/>
                <a:ext cx="56" cy="56"/>
              </a:xfrm>
              <a:custGeom>
                <a:avLst/>
                <a:gdLst>
                  <a:gd name="T0" fmla="*/ 28 w 85"/>
                  <a:gd name="T1" fmla="*/ 0 h 84"/>
                  <a:gd name="T2" fmla="*/ 34 w 85"/>
                  <a:gd name="T3" fmla="*/ 1 h 84"/>
                  <a:gd name="T4" fmla="*/ 39 w 85"/>
                  <a:gd name="T5" fmla="*/ 2 h 84"/>
                  <a:gd name="T6" fmla="*/ 43 w 85"/>
                  <a:gd name="T7" fmla="*/ 5 h 84"/>
                  <a:gd name="T8" fmla="*/ 48 w 85"/>
                  <a:gd name="T9" fmla="*/ 9 h 84"/>
                  <a:gd name="T10" fmla="*/ 51 w 85"/>
                  <a:gd name="T11" fmla="*/ 12 h 84"/>
                  <a:gd name="T12" fmla="*/ 54 w 85"/>
                  <a:gd name="T13" fmla="*/ 17 h 84"/>
                  <a:gd name="T14" fmla="*/ 56 w 85"/>
                  <a:gd name="T15" fmla="*/ 22 h 84"/>
                  <a:gd name="T16" fmla="*/ 56 w 85"/>
                  <a:gd name="T17" fmla="*/ 28 h 84"/>
                  <a:gd name="T18" fmla="*/ 56 w 85"/>
                  <a:gd name="T19" fmla="*/ 34 h 84"/>
                  <a:gd name="T20" fmla="*/ 54 w 85"/>
                  <a:gd name="T21" fmla="*/ 39 h 84"/>
                  <a:gd name="T22" fmla="*/ 51 w 85"/>
                  <a:gd name="T23" fmla="*/ 44 h 84"/>
                  <a:gd name="T24" fmla="*/ 48 w 85"/>
                  <a:gd name="T25" fmla="*/ 47 h 84"/>
                  <a:gd name="T26" fmla="*/ 43 w 85"/>
                  <a:gd name="T27" fmla="*/ 51 h 84"/>
                  <a:gd name="T28" fmla="*/ 39 w 85"/>
                  <a:gd name="T29" fmla="*/ 53 h 84"/>
                  <a:gd name="T30" fmla="*/ 34 w 85"/>
                  <a:gd name="T31" fmla="*/ 55 h 84"/>
                  <a:gd name="T32" fmla="*/ 28 w 85"/>
                  <a:gd name="T33" fmla="*/ 56 h 84"/>
                  <a:gd name="T34" fmla="*/ 22 w 85"/>
                  <a:gd name="T35" fmla="*/ 55 h 84"/>
                  <a:gd name="T36" fmla="*/ 18 w 85"/>
                  <a:gd name="T37" fmla="*/ 53 h 84"/>
                  <a:gd name="T38" fmla="*/ 13 w 85"/>
                  <a:gd name="T39" fmla="*/ 51 h 84"/>
                  <a:gd name="T40" fmla="*/ 9 w 85"/>
                  <a:gd name="T41" fmla="*/ 47 h 84"/>
                  <a:gd name="T42" fmla="*/ 5 w 85"/>
                  <a:gd name="T43" fmla="*/ 44 h 84"/>
                  <a:gd name="T44" fmla="*/ 3 w 85"/>
                  <a:gd name="T45" fmla="*/ 39 h 84"/>
                  <a:gd name="T46" fmla="*/ 1 w 85"/>
                  <a:gd name="T47" fmla="*/ 34 h 84"/>
                  <a:gd name="T48" fmla="*/ 0 w 85"/>
                  <a:gd name="T49" fmla="*/ 28 h 84"/>
                  <a:gd name="T50" fmla="*/ 1 w 85"/>
                  <a:gd name="T51" fmla="*/ 22 h 84"/>
                  <a:gd name="T52" fmla="*/ 3 w 85"/>
                  <a:gd name="T53" fmla="*/ 17 h 84"/>
                  <a:gd name="T54" fmla="*/ 5 w 85"/>
                  <a:gd name="T55" fmla="*/ 12 h 84"/>
                  <a:gd name="T56" fmla="*/ 9 w 85"/>
                  <a:gd name="T57" fmla="*/ 9 h 84"/>
                  <a:gd name="T58" fmla="*/ 13 w 85"/>
                  <a:gd name="T59" fmla="*/ 5 h 84"/>
                  <a:gd name="T60" fmla="*/ 18 w 85"/>
                  <a:gd name="T61" fmla="*/ 2 h 84"/>
                  <a:gd name="T62" fmla="*/ 22 w 85"/>
                  <a:gd name="T63" fmla="*/ 1 h 84"/>
                  <a:gd name="T64" fmla="*/ 28 w 85"/>
                  <a:gd name="T65" fmla="*/ 0 h 8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85" h="84">
                    <a:moveTo>
                      <a:pt x="43" y="0"/>
                    </a:moveTo>
                    <a:lnTo>
                      <a:pt x="51" y="1"/>
                    </a:lnTo>
                    <a:lnTo>
                      <a:pt x="59" y="3"/>
                    </a:lnTo>
                    <a:lnTo>
                      <a:pt x="66" y="7"/>
                    </a:lnTo>
                    <a:lnTo>
                      <a:pt x="73" y="13"/>
                    </a:lnTo>
                    <a:lnTo>
                      <a:pt x="78" y="18"/>
                    </a:lnTo>
                    <a:lnTo>
                      <a:pt x="82" y="25"/>
                    </a:lnTo>
                    <a:lnTo>
                      <a:pt x="85" y="33"/>
                    </a:lnTo>
                    <a:lnTo>
                      <a:pt x="85" y="42"/>
                    </a:lnTo>
                    <a:lnTo>
                      <a:pt x="85" y="51"/>
                    </a:lnTo>
                    <a:lnTo>
                      <a:pt x="82" y="59"/>
                    </a:lnTo>
                    <a:lnTo>
                      <a:pt x="78" y="66"/>
                    </a:lnTo>
                    <a:lnTo>
                      <a:pt x="73" y="71"/>
                    </a:lnTo>
                    <a:lnTo>
                      <a:pt x="66" y="77"/>
                    </a:lnTo>
                    <a:lnTo>
                      <a:pt x="59" y="80"/>
                    </a:lnTo>
                    <a:lnTo>
                      <a:pt x="51" y="83"/>
                    </a:lnTo>
                    <a:lnTo>
                      <a:pt x="43" y="84"/>
                    </a:lnTo>
                    <a:lnTo>
                      <a:pt x="34" y="83"/>
                    </a:lnTo>
                    <a:lnTo>
                      <a:pt x="27" y="80"/>
                    </a:lnTo>
                    <a:lnTo>
                      <a:pt x="19" y="77"/>
                    </a:lnTo>
                    <a:lnTo>
                      <a:pt x="13" y="71"/>
                    </a:lnTo>
                    <a:lnTo>
                      <a:pt x="8" y="66"/>
                    </a:lnTo>
                    <a:lnTo>
                      <a:pt x="4" y="59"/>
                    </a:lnTo>
                    <a:lnTo>
                      <a:pt x="2" y="51"/>
                    </a:lnTo>
                    <a:lnTo>
                      <a:pt x="0" y="42"/>
                    </a:lnTo>
                    <a:lnTo>
                      <a:pt x="2" y="33"/>
                    </a:lnTo>
                    <a:lnTo>
                      <a:pt x="4" y="25"/>
                    </a:lnTo>
                    <a:lnTo>
                      <a:pt x="8" y="18"/>
                    </a:lnTo>
                    <a:lnTo>
                      <a:pt x="13" y="13"/>
                    </a:lnTo>
                    <a:lnTo>
                      <a:pt x="19" y="7"/>
                    </a:lnTo>
                    <a:lnTo>
                      <a:pt x="27" y="3"/>
                    </a:lnTo>
                    <a:lnTo>
                      <a:pt x="34" y="1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89" name="Freeform 346">
                <a:extLst>
                  <a:ext uri="{FF2B5EF4-FFF2-40B4-BE49-F238E27FC236}">
                    <a16:creationId xmlns:a16="http://schemas.microsoft.com/office/drawing/2014/main" id="{5B6BE9CE-D265-BDE0-9307-FF8D9CCDA5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9" y="2203"/>
                <a:ext cx="56" cy="56"/>
              </a:xfrm>
              <a:custGeom>
                <a:avLst/>
                <a:gdLst>
                  <a:gd name="T0" fmla="*/ 28 w 85"/>
                  <a:gd name="T1" fmla="*/ 0 h 84"/>
                  <a:gd name="T2" fmla="*/ 28 w 85"/>
                  <a:gd name="T3" fmla="*/ 0 h 84"/>
                  <a:gd name="T4" fmla="*/ 34 w 85"/>
                  <a:gd name="T5" fmla="*/ 1 h 84"/>
                  <a:gd name="T6" fmla="*/ 39 w 85"/>
                  <a:gd name="T7" fmla="*/ 2 h 84"/>
                  <a:gd name="T8" fmla="*/ 43 w 85"/>
                  <a:gd name="T9" fmla="*/ 5 h 84"/>
                  <a:gd name="T10" fmla="*/ 48 w 85"/>
                  <a:gd name="T11" fmla="*/ 9 h 84"/>
                  <a:gd name="T12" fmla="*/ 51 w 85"/>
                  <a:gd name="T13" fmla="*/ 12 h 84"/>
                  <a:gd name="T14" fmla="*/ 54 w 85"/>
                  <a:gd name="T15" fmla="*/ 17 h 84"/>
                  <a:gd name="T16" fmla="*/ 56 w 85"/>
                  <a:gd name="T17" fmla="*/ 22 h 84"/>
                  <a:gd name="T18" fmla="*/ 56 w 85"/>
                  <a:gd name="T19" fmla="*/ 28 h 84"/>
                  <a:gd name="T20" fmla="*/ 56 w 85"/>
                  <a:gd name="T21" fmla="*/ 28 h 84"/>
                  <a:gd name="T22" fmla="*/ 56 w 85"/>
                  <a:gd name="T23" fmla="*/ 34 h 84"/>
                  <a:gd name="T24" fmla="*/ 54 w 85"/>
                  <a:gd name="T25" fmla="*/ 39 h 84"/>
                  <a:gd name="T26" fmla="*/ 51 w 85"/>
                  <a:gd name="T27" fmla="*/ 44 h 84"/>
                  <a:gd name="T28" fmla="*/ 48 w 85"/>
                  <a:gd name="T29" fmla="*/ 47 h 84"/>
                  <a:gd name="T30" fmla="*/ 43 w 85"/>
                  <a:gd name="T31" fmla="*/ 51 h 84"/>
                  <a:gd name="T32" fmla="*/ 39 w 85"/>
                  <a:gd name="T33" fmla="*/ 53 h 84"/>
                  <a:gd name="T34" fmla="*/ 34 w 85"/>
                  <a:gd name="T35" fmla="*/ 55 h 84"/>
                  <a:gd name="T36" fmla="*/ 28 w 85"/>
                  <a:gd name="T37" fmla="*/ 56 h 84"/>
                  <a:gd name="T38" fmla="*/ 28 w 85"/>
                  <a:gd name="T39" fmla="*/ 56 h 84"/>
                  <a:gd name="T40" fmla="*/ 22 w 85"/>
                  <a:gd name="T41" fmla="*/ 55 h 84"/>
                  <a:gd name="T42" fmla="*/ 18 w 85"/>
                  <a:gd name="T43" fmla="*/ 53 h 84"/>
                  <a:gd name="T44" fmla="*/ 13 w 85"/>
                  <a:gd name="T45" fmla="*/ 51 h 84"/>
                  <a:gd name="T46" fmla="*/ 9 w 85"/>
                  <a:gd name="T47" fmla="*/ 47 h 84"/>
                  <a:gd name="T48" fmla="*/ 5 w 85"/>
                  <a:gd name="T49" fmla="*/ 44 h 84"/>
                  <a:gd name="T50" fmla="*/ 3 w 85"/>
                  <a:gd name="T51" fmla="*/ 39 h 84"/>
                  <a:gd name="T52" fmla="*/ 1 w 85"/>
                  <a:gd name="T53" fmla="*/ 34 h 84"/>
                  <a:gd name="T54" fmla="*/ 0 w 85"/>
                  <a:gd name="T55" fmla="*/ 28 h 84"/>
                  <a:gd name="T56" fmla="*/ 0 w 85"/>
                  <a:gd name="T57" fmla="*/ 28 h 84"/>
                  <a:gd name="T58" fmla="*/ 1 w 85"/>
                  <a:gd name="T59" fmla="*/ 22 h 84"/>
                  <a:gd name="T60" fmla="*/ 3 w 85"/>
                  <a:gd name="T61" fmla="*/ 17 h 84"/>
                  <a:gd name="T62" fmla="*/ 5 w 85"/>
                  <a:gd name="T63" fmla="*/ 12 h 84"/>
                  <a:gd name="T64" fmla="*/ 9 w 85"/>
                  <a:gd name="T65" fmla="*/ 9 h 84"/>
                  <a:gd name="T66" fmla="*/ 13 w 85"/>
                  <a:gd name="T67" fmla="*/ 5 h 84"/>
                  <a:gd name="T68" fmla="*/ 18 w 85"/>
                  <a:gd name="T69" fmla="*/ 2 h 84"/>
                  <a:gd name="T70" fmla="*/ 22 w 85"/>
                  <a:gd name="T71" fmla="*/ 1 h 84"/>
                  <a:gd name="T72" fmla="*/ 28 w 85"/>
                  <a:gd name="T73" fmla="*/ 0 h 8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85" h="84">
                    <a:moveTo>
                      <a:pt x="43" y="0"/>
                    </a:moveTo>
                    <a:lnTo>
                      <a:pt x="43" y="0"/>
                    </a:lnTo>
                    <a:lnTo>
                      <a:pt x="51" y="1"/>
                    </a:lnTo>
                    <a:lnTo>
                      <a:pt x="59" y="3"/>
                    </a:lnTo>
                    <a:lnTo>
                      <a:pt x="66" y="7"/>
                    </a:lnTo>
                    <a:lnTo>
                      <a:pt x="73" y="13"/>
                    </a:lnTo>
                    <a:lnTo>
                      <a:pt x="78" y="18"/>
                    </a:lnTo>
                    <a:lnTo>
                      <a:pt x="82" y="25"/>
                    </a:lnTo>
                    <a:lnTo>
                      <a:pt x="85" y="33"/>
                    </a:lnTo>
                    <a:lnTo>
                      <a:pt x="85" y="42"/>
                    </a:lnTo>
                    <a:lnTo>
                      <a:pt x="85" y="51"/>
                    </a:lnTo>
                    <a:lnTo>
                      <a:pt x="82" y="59"/>
                    </a:lnTo>
                    <a:lnTo>
                      <a:pt x="78" y="66"/>
                    </a:lnTo>
                    <a:lnTo>
                      <a:pt x="73" y="71"/>
                    </a:lnTo>
                    <a:lnTo>
                      <a:pt x="66" y="77"/>
                    </a:lnTo>
                    <a:lnTo>
                      <a:pt x="59" y="80"/>
                    </a:lnTo>
                    <a:lnTo>
                      <a:pt x="51" y="83"/>
                    </a:lnTo>
                    <a:lnTo>
                      <a:pt x="43" y="84"/>
                    </a:lnTo>
                    <a:lnTo>
                      <a:pt x="34" y="83"/>
                    </a:lnTo>
                    <a:lnTo>
                      <a:pt x="27" y="80"/>
                    </a:lnTo>
                    <a:lnTo>
                      <a:pt x="19" y="77"/>
                    </a:lnTo>
                    <a:lnTo>
                      <a:pt x="13" y="71"/>
                    </a:lnTo>
                    <a:lnTo>
                      <a:pt x="8" y="66"/>
                    </a:lnTo>
                    <a:lnTo>
                      <a:pt x="4" y="59"/>
                    </a:lnTo>
                    <a:lnTo>
                      <a:pt x="2" y="51"/>
                    </a:lnTo>
                    <a:lnTo>
                      <a:pt x="0" y="42"/>
                    </a:lnTo>
                    <a:lnTo>
                      <a:pt x="2" y="33"/>
                    </a:lnTo>
                    <a:lnTo>
                      <a:pt x="4" y="25"/>
                    </a:lnTo>
                    <a:lnTo>
                      <a:pt x="8" y="18"/>
                    </a:lnTo>
                    <a:lnTo>
                      <a:pt x="13" y="13"/>
                    </a:lnTo>
                    <a:lnTo>
                      <a:pt x="19" y="7"/>
                    </a:lnTo>
                    <a:lnTo>
                      <a:pt x="27" y="3"/>
                    </a:lnTo>
                    <a:lnTo>
                      <a:pt x="34" y="1"/>
                    </a:lnTo>
                    <a:lnTo>
                      <a:pt x="4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40458C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106" name="AutoShape 351">
              <a:extLst>
                <a:ext uri="{FF2B5EF4-FFF2-40B4-BE49-F238E27FC236}">
                  <a16:creationId xmlns:a16="http://schemas.microsoft.com/office/drawing/2014/main" id="{59D40E5E-2480-B5B2-9C61-350EF1D8957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776" y="1296"/>
              <a:ext cx="672" cy="1824"/>
            </a:xfrm>
            <a:prstGeom prst="curvedLeftArrow">
              <a:avLst>
                <a:gd name="adj1" fmla="val 54286"/>
                <a:gd name="adj2" fmla="val 108571"/>
                <a:gd name="adj3" fmla="val 33333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4145" name="Text Box 353">
            <a:extLst>
              <a:ext uri="{FF2B5EF4-FFF2-40B4-BE49-F238E27FC236}">
                <a16:creationId xmlns:a16="http://schemas.microsoft.com/office/drawing/2014/main" id="{5134E69F-42C6-9D0D-7ED3-091732242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692275"/>
            <a:ext cx="4346575" cy="8223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In the reflexive construction,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subject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 is also the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object</a:t>
            </a:r>
            <a:endParaRPr kumimoji="0" lang="en-US" altLang="en-US" sz="2400" b="1" i="0" u="sng" strike="noStrike" kern="120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146" name="Text Box 354">
            <a:extLst>
              <a:ext uri="{FF2B5EF4-FFF2-40B4-BE49-F238E27FC236}">
                <a16:creationId xmlns:a16="http://schemas.microsoft.com/office/drawing/2014/main" id="{2A3DA9C2-0ADD-81FB-8F38-BD0D17B8F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7075" y="2817813"/>
            <a:ext cx="3592513" cy="8223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A person </a:t>
            </a:r>
            <a:r>
              <a:rPr kumimoji="0" lang="en-US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does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 as well 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receives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 the action…</a:t>
            </a:r>
            <a:endParaRPr kumimoji="0" lang="en-US" altLang="en-US" sz="2400" b="1" i="0" u="sng" strike="noStrike" kern="120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147" name="Text Box 355">
            <a:extLst>
              <a:ext uri="{FF2B5EF4-FFF2-40B4-BE49-F238E27FC236}">
                <a16:creationId xmlns:a16="http://schemas.microsoft.com/office/drawing/2014/main" id="{A6B057AB-3C32-2AA8-C543-A89B862BD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4350" y="4319588"/>
            <a:ext cx="4506913" cy="11874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subject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, the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pronoun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 and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verb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 are all in the same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form…</a:t>
            </a:r>
            <a:endParaRPr kumimoji="0" lang="en-US" altLang="en-US" sz="2400" b="1" i="0" u="sng" strike="noStrike" kern="120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8A6A2F-6FFE-3C18-7781-02910782C145}"/>
              </a:ext>
            </a:extLst>
          </p:cNvPr>
          <p:cNvSpPr txBox="1"/>
          <p:nvPr/>
        </p:nvSpPr>
        <p:spPr>
          <a:xfrm>
            <a:off x="2933700" y="5495925"/>
            <a:ext cx="5951538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Example,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2000" u="sng" dirty="0">
                <a:solidFill>
                  <a:srgbClr val="40458C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</a:t>
            </a: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 </a:t>
            </a:r>
            <a:r>
              <a:rPr kumimoji="0" lang="en-US" altLang="en-US" sz="2000" b="0" i="0" u="sng" strike="noStrike" kern="1200" cap="none" spc="0" normalizeH="0" baseline="0" noProof="0" dirty="0" err="1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levanto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a las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ocho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de la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mañana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314F0EF6-9CC6-8A93-7AF3-8D9D32EEE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5313" y="6262688"/>
            <a:ext cx="3876675" cy="3667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I get up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 at eight in the morning.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82E628-E12B-4C05-0E10-4ED5B9392AAC}"/>
              </a:ext>
            </a:extLst>
          </p:cNvPr>
          <p:cNvSpPr txBox="1"/>
          <p:nvPr/>
        </p:nvSpPr>
        <p:spPr>
          <a:xfrm>
            <a:off x="120650" y="46038"/>
            <a:ext cx="45783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Introducción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4145" grpId="0" autoUpdateAnimBg="0"/>
      <p:bldP spid="34145" grpId="1"/>
      <p:bldP spid="34146" grpId="0" autoUpdateAnimBg="0"/>
      <p:bldP spid="34146" grpId="1"/>
      <p:bldP spid="34147" grpId="0" autoUpdateAnimBg="0"/>
      <p:bldP spid="34147" grpId="1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0918B9F5-EC49-C705-09C5-5DC384BC013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50825" y="30163"/>
            <a:ext cx="8362950" cy="6480175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None/>
            </a:pPr>
            <a:endParaRPr lang="en-GB" altLang="en-US" sz="4500">
              <a:latin typeface="Comic Sans MS" panose="030F0702030302020204" pitchFamily="66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en-GB" altLang="en-US" sz="4500">
                <a:latin typeface="Comic Sans MS" panose="030F0702030302020204" pitchFamily="66" charset="0"/>
              </a:rPr>
              <a:t>         </a:t>
            </a:r>
          </a:p>
          <a:p>
            <a:pPr marL="533400" indent="-533400"/>
            <a:r>
              <a:rPr lang="en-GB" altLang="en-US" sz="4400">
                <a:latin typeface="Comic Sans MS" panose="030F0702030302020204" pitchFamily="66" charset="0"/>
              </a:rPr>
              <a:t> </a:t>
            </a:r>
            <a:r>
              <a:rPr lang="en-GB" altLang="en-US" sz="4400" b="1">
                <a:solidFill>
                  <a:srgbClr val="7030A0"/>
                </a:solidFill>
                <a:latin typeface="Comic Sans MS" panose="030F0702030302020204" pitchFamily="66" charset="0"/>
              </a:rPr>
              <a:t>Pronombre</a:t>
            </a:r>
          </a:p>
          <a:p>
            <a:pPr marL="533400" indent="-533400">
              <a:buFont typeface="Wingdings" panose="05000000000000000000" pitchFamily="2" charset="2"/>
              <a:buNone/>
            </a:pPr>
            <a:endParaRPr lang="en-GB" altLang="en-US" sz="4500">
              <a:latin typeface="Comic Sans MS" panose="030F0702030302020204" pitchFamily="66" charset="0"/>
            </a:endParaRPr>
          </a:p>
          <a:p>
            <a:pPr marL="533400" indent="-533400"/>
            <a:r>
              <a:rPr lang="en-GB" altLang="en-US" sz="450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3600" b="1">
                <a:solidFill>
                  <a:srgbClr val="002060"/>
                </a:solidFill>
                <a:latin typeface="Comic Sans MS" panose="030F0702030302020204" pitchFamily="66" charset="0"/>
              </a:rPr>
              <a:t>Antes</a:t>
            </a:r>
            <a:r>
              <a:rPr lang="en-GB" altLang="en-US" sz="360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3600">
                <a:latin typeface="Comic Sans MS" panose="030F0702030302020204" pitchFamily="66" charset="0"/>
              </a:rPr>
              <a:t>del </a:t>
            </a:r>
            <a:r>
              <a:rPr lang="en-GB" altLang="en-US" sz="4400" b="1">
                <a:solidFill>
                  <a:srgbClr val="006600"/>
                </a:solidFill>
                <a:latin typeface="Comic Sans MS" panose="030F0702030302020204" pitchFamily="66" charset="0"/>
              </a:rPr>
              <a:t>verbo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en-GB" altLang="en-US" sz="4500">
                <a:latin typeface="Comic Sans MS" panose="030F0702030302020204" pitchFamily="66" charset="0"/>
              </a:rPr>
              <a:t>                    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CDE51944-CA79-190C-E378-02E23A0C3053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962525" y="1773238"/>
            <a:ext cx="4181475" cy="191611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GB" altLang="en-US"/>
          </a:p>
          <a:p>
            <a:pPr>
              <a:buFont typeface="Wingdings" panose="05000000000000000000" pitchFamily="2" charset="2"/>
              <a:buNone/>
            </a:pPr>
            <a:r>
              <a:rPr lang="en-GB" altLang="en-US"/>
              <a:t>  </a:t>
            </a:r>
            <a:r>
              <a:rPr lang="en-GB" altLang="en-US">
                <a:solidFill>
                  <a:srgbClr val="7030A0"/>
                </a:solidFill>
              </a:rPr>
              <a:t> </a:t>
            </a:r>
            <a:r>
              <a:rPr lang="en-GB" altLang="en-US" sz="4400" b="1">
                <a:solidFill>
                  <a:srgbClr val="7030A0"/>
                </a:solidFill>
                <a:latin typeface="Comic Sans MS" panose="030F0702030302020204" pitchFamily="66" charset="0"/>
              </a:rPr>
              <a:t>Me</a:t>
            </a:r>
            <a:r>
              <a:rPr lang="en-GB" altLang="en-US" sz="4400">
                <a:solidFill>
                  <a:srgbClr val="7030A0"/>
                </a:solidFill>
                <a:latin typeface="Comic Sans MS" panose="030F0702030302020204" pitchFamily="66" charset="0"/>
              </a:rPr>
              <a:t>  </a:t>
            </a:r>
            <a:r>
              <a:rPr lang="en-GB" altLang="en-US" sz="4400" b="1">
                <a:solidFill>
                  <a:srgbClr val="006600"/>
                </a:solidFill>
                <a:latin typeface="Comic Sans MS" panose="030F0702030302020204" pitchFamily="66" charset="0"/>
              </a:rPr>
              <a:t>levanto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0A8354FA-27B1-9FD8-74D5-FEE5F67B1B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522288"/>
            <a:ext cx="2890838" cy="5759450"/>
          </a:xfrm>
        </p:spPr>
        <p:txBody>
          <a:bodyPr/>
          <a:lstStyle/>
          <a:p>
            <a:br>
              <a:rPr lang="en-GB" altLang="en-US" sz="5000">
                <a:solidFill>
                  <a:schemeClr val="hlink"/>
                </a:solidFill>
                <a:latin typeface="Comic Sans MS" panose="030F0702030302020204" pitchFamily="66" charset="0"/>
              </a:rPr>
            </a:br>
            <a:r>
              <a:rPr lang="en-GB" altLang="en-US" sz="5000">
                <a:solidFill>
                  <a:srgbClr val="002060"/>
                </a:solidFill>
                <a:latin typeface="Comic Sans MS" panose="030F0702030302020204" pitchFamily="66" charset="0"/>
              </a:rPr>
              <a:t>Me </a:t>
            </a:r>
            <a:br>
              <a:rPr lang="en-GB" altLang="en-US" sz="5000">
                <a:solidFill>
                  <a:srgbClr val="800000"/>
                </a:solidFill>
                <a:latin typeface="Comic Sans MS" panose="030F0702030302020204" pitchFamily="66" charset="0"/>
              </a:rPr>
            </a:br>
            <a:r>
              <a:rPr lang="en-GB" altLang="en-US" sz="5000">
                <a:solidFill>
                  <a:srgbClr val="7030A0"/>
                </a:solidFill>
                <a:latin typeface="Comic Sans MS" panose="030F0702030302020204" pitchFamily="66" charset="0"/>
              </a:rPr>
              <a:t>Te</a:t>
            </a:r>
            <a:br>
              <a:rPr lang="en-GB" altLang="en-US" sz="8000">
                <a:solidFill>
                  <a:srgbClr val="800000"/>
                </a:solidFill>
                <a:latin typeface="Comic Sans MS" panose="030F0702030302020204" pitchFamily="66" charset="0"/>
              </a:rPr>
            </a:br>
            <a:r>
              <a:rPr lang="en-GB" altLang="en-US" sz="5000" b="1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GB" altLang="en-US" sz="4600" b="1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br>
              <a:rPr lang="en-GB" altLang="en-US" sz="4600">
                <a:solidFill>
                  <a:srgbClr val="006600"/>
                </a:solidFill>
                <a:latin typeface="Comic Sans MS" panose="030F0702030302020204" pitchFamily="66" charset="0"/>
              </a:rPr>
            </a:br>
            <a:br>
              <a:rPr lang="en-GB" altLang="en-US" sz="4600">
                <a:solidFill>
                  <a:srgbClr val="800000"/>
                </a:solidFill>
                <a:latin typeface="Comic Sans MS" panose="030F0702030302020204" pitchFamily="66" charset="0"/>
              </a:rPr>
            </a:br>
            <a:r>
              <a:rPr lang="en-GB" altLang="en-US" sz="4600">
                <a:solidFill>
                  <a:srgbClr val="002060"/>
                </a:solidFill>
                <a:latin typeface="Comic Sans MS" panose="030F0702030302020204" pitchFamily="66" charset="0"/>
              </a:rPr>
              <a:t>Nos</a:t>
            </a:r>
            <a:br>
              <a:rPr lang="en-GB" altLang="en-US" sz="4600">
                <a:solidFill>
                  <a:srgbClr val="800000"/>
                </a:solidFill>
                <a:latin typeface="Comic Sans MS" panose="030F0702030302020204" pitchFamily="66" charset="0"/>
              </a:rPr>
            </a:br>
            <a:r>
              <a:rPr lang="en-GB" altLang="en-US" sz="4600">
                <a:solidFill>
                  <a:srgbClr val="7030A0"/>
                </a:solidFill>
                <a:latin typeface="Comic Sans MS" panose="030F0702030302020204" pitchFamily="66" charset="0"/>
              </a:rPr>
              <a:t>Os</a:t>
            </a:r>
            <a:br>
              <a:rPr lang="en-GB" altLang="en-US" sz="4600">
                <a:solidFill>
                  <a:srgbClr val="800000"/>
                </a:solidFill>
                <a:latin typeface="Comic Sans MS" panose="030F0702030302020204" pitchFamily="66" charset="0"/>
              </a:rPr>
            </a:br>
            <a:r>
              <a:rPr lang="en-GB" altLang="en-US" sz="4600" b="1">
                <a:solidFill>
                  <a:srgbClr val="FF0000"/>
                </a:solidFill>
                <a:latin typeface="Comic Sans MS" panose="030F0702030302020204" pitchFamily="66" charset="0"/>
              </a:rPr>
              <a:t>Se</a:t>
            </a:r>
            <a:br>
              <a:rPr lang="en-GB" altLang="en-US" sz="7200">
                <a:solidFill>
                  <a:schemeClr val="hlink"/>
                </a:solidFill>
                <a:latin typeface="Comic Sans MS" panose="030F0702030302020204" pitchFamily="66" charset="0"/>
              </a:rPr>
            </a:br>
            <a:endParaRPr lang="en-GB" altLang="en-US" sz="7200"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96B066BB-9411-031B-5DB8-AA0A92C19B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79838" y="549275"/>
            <a:ext cx="4824412" cy="59769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GB" altLang="en-US" sz="8000">
              <a:solidFill>
                <a:schemeClr val="hlink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8000">
                <a:latin typeface="Comic Sans MS" panose="030F0702030302020204" pitchFamily="66" charset="0"/>
              </a:rPr>
              <a:t>+</a:t>
            </a:r>
            <a:r>
              <a:rPr lang="en-GB" altLang="en-US" sz="8000">
                <a:solidFill>
                  <a:schemeClr val="hlink"/>
                </a:solidFill>
                <a:latin typeface="Comic Sans MS" panose="030F0702030302020204" pitchFamily="66" charset="0"/>
              </a:rPr>
              <a:t>  </a:t>
            </a:r>
            <a:r>
              <a:rPr lang="en-GB" altLang="en-US" sz="8000">
                <a:solidFill>
                  <a:srgbClr val="006600"/>
                </a:solidFill>
                <a:latin typeface="Comic Sans MS" panose="030F0702030302020204" pitchFamily="66" charset="0"/>
              </a:rPr>
              <a:t>verbo</a:t>
            </a:r>
            <a:r>
              <a:rPr lang="en-GB" altLang="en-US" sz="800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C5ED1835-0159-7385-6A0D-8C54480EE4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4464050" cy="5327650"/>
          </a:xfrm>
        </p:spPr>
        <p:txBody>
          <a:bodyPr/>
          <a:lstStyle/>
          <a:p>
            <a:r>
              <a:rPr lang="en-GB" altLang="en-US" sz="8000">
                <a:latin typeface="Comic Sans MS" panose="030F0702030302020204" pitchFamily="66" charset="0"/>
              </a:rPr>
              <a:t>- </a:t>
            </a:r>
            <a:r>
              <a:rPr lang="en-GB" altLang="en-US" sz="8000">
                <a:solidFill>
                  <a:srgbClr val="002060"/>
                </a:solidFill>
                <a:latin typeface="Comic Sans MS" panose="030F0702030302020204" pitchFamily="66" charset="0"/>
              </a:rPr>
              <a:t>Me</a:t>
            </a:r>
            <a:br>
              <a:rPr lang="en-GB" altLang="en-US" sz="8000">
                <a:latin typeface="Comic Sans MS" panose="030F0702030302020204" pitchFamily="66" charset="0"/>
              </a:rPr>
            </a:br>
            <a:r>
              <a:rPr lang="en-GB" altLang="en-US" sz="8000">
                <a:latin typeface="Comic Sans MS" panose="030F0702030302020204" pitchFamily="66" charset="0"/>
              </a:rPr>
              <a:t>- </a:t>
            </a:r>
            <a:r>
              <a:rPr lang="en-GB" altLang="en-US" sz="8000">
                <a:solidFill>
                  <a:srgbClr val="7030A0"/>
                </a:solidFill>
                <a:latin typeface="Comic Sans MS" panose="030F0702030302020204" pitchFamily="66" charset="0"/>
              </a:rPr>
              <a:t>Te</a:t>
            </a:r>
            <a:r>
              <a:rPr lang="en-GB" altLang="en-US" sz="8000">
                <a:latin typeface="Comic Sans MS" panose="030F0702030302020204" pitchFamily="66" charset="0"/>
              </a:rPr>
              <a:t>   +    </a:t>
            </a:r>
            <a:br>
              <a:rPr lang="en-GB" altLang="en-US" sz="8000">
                <a:latin typeface="Comic Sans MS" panose="030F0702030302020204" pitchFamily="66" charset="0"/>
              </a:rPr>
            </a:br>
            <a:r>
              <a:rPr lang="en-GB" altLang="en-US" sz="8000">
                <a:latin typeface="Comic Sans MS" panose="030F0702030302020204" pitchFamily="66" charset="0"/>
              </a:rPr>
              <a:t>- </a:t>
            </a:r>
            <a:r>
              <a:rPr lang="en-GB" altLang="en-US" sz="8000">
                <a:solidFill>
                  <a:srgbClr val="FF0000"/>
                </a:solidFill>
                <a:latin typeface="Comic Sans MS" panose="030F0702030302020204" pitchFamily="66" charset="0"/>
              </a:rPr>
              <a:t>Se</a:t>
            </a:r>
            <a:endParaRPr lang="en-GB" altLang="en-US" sz="72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B8DF1908-8B71-9BAB-9E27-C779DFC059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95738" y="1663700"/>
            <a:ext cx="4464050" cy="42132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8000">
                <a:solidFill>
                  <a:schemeClr val="hlink"/>
                </a:solidFill>
                <a:latin typeface="Comic Sans MS" panose="030F0702030302020204" pitchFamily="66" charset="0"/>
              </a:rPr>
              <a:t>   		</a:t>
            </a:r>
            <a:r>
              <a:rPr lang="en-GB" altLang="en-US" sz="4800">
                <a:solidFill>
                  <a:srgbClr val="006600"/>
                </a:solidFill>
                <a:latin typeface="Comic Sans MS" panose="030F0702030302020204" pitchFamily="66" charset="0"/>
              </a:rPr>
              <a:t>…o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4800">
                <a:solidFill>
                  <a:srgbClr val="006600"/>
                </a:solidFill>
                <a:latin typeface="Comic Sans MS" panose="030F0702030302020204" pitchFamily="66" charset="0"/>
              </a:rPr>
              <a:t>   			…as /es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4800">
                <a:solidFill>
                  <a:srgbClr val="006600"/>
                </a:solidFill>
                <a:latin typeface="Comic Sans MS" panose="030F0702030302020204" pitchFamily="66" charset="0"/>
              </a:rPr>
              <a:t>   			…a /e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AB6909-6B38-6179-1CD1-D3B5FBC53EE7}"/>
              </a:ext>
            </a:extLst>
          </p:cNvPr>
          <p:cNvSpPr txBox="1"/>
          <p:nvPr/>
        </p:nvSpPr>
        <p:spPr>
          <a:xfrm>
            <a:off x="107950" y="260350"/>
            <a:ext cx="8785225" cy="1441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6858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5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Conjugálo</a:t>
            </a:r>
            <a:r>
              <a:rPr kumimoji="0" lang="en-GB" alt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y </a:t>
            </a:r>
            <a:r>
              <a:rPr kumimoji="0" lang="en-GB" altLang="en-US" sz="4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pon</a:t>
            </a:r>
            <a:r>
              <a:rPr kumimoji="0" lang="en-GB" alt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4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el</a:t>
            </a:r>
            <a:r>
              <a:rPr kumimoji="0" lang="en-GB" alt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45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pro</a:t>
            </a:r>
            <a:r>
              <a:rPr kumimoji="0" lang="en-GB" altLang="en-US" sz="45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nom</a:t>
            </a:r>
            <a:r>
              <a:rPr kumimoji="0" lang="en-GB" altLang="en-US" sz="45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bre</a:t>
            </a:r>
            <a:endParaRPr kumimoji="0" lang="en-GB" altLang="en-US" sz="4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533400" marR="0" lvl="0" indent="-533400" algn="l" defTabSz="6858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GB" alt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569</Words>
  <Application>Microsoft Office PowerPoint</Application>
  <PresentationFormat>On-screen Show (4:3)</PresentationFormat>
  <Paragraphs>128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Bradley Hand ITC</vt:lpstr>
      <vt:lpstr>Calibri</vt:lpstr>
      <vt:lpstr>Calibri Light</vt:lpstr>
      <vt:lpstr>Comic Sans MS</vt:lpstr>
      <vt:lpstr>Tahoma</vt:lpstr>
      <vt:lpstr>Wingdings</vt:lpstr>
      <vt:lpstr>Tema de Office</vt:lpstr>
      <vt:lpstr>4_Office Theme</vt:lpstr>
      <vt:lpstr>Blueprint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Me  Te Se  Nos Os Se </vt:lpstr>
      <vt:lpstr>- Me - Te   +     - Se</vt:lpstr>
      <vt:lpstr>PowerPoint Presentation</vt:lpstr>
      <vt:lpstr>PowerPoint Presentation</vt:lpstr>
      <vt:lpstr>    Me  </vt:lpstr>
      <vt:lpstr>One student reads &amp;  the other listen &amp; conjugates the verb   Example,  Me baño   1.  Bañarse    2.  Ducharse 3.  Pintarse    4.  Afeitarse 5. Cepillarse            6. Lavarse 7. Levantarse           8. Peinarse</vt:lpstr>
      <vt:lpstr>PowerPoint Presentation</vt:lpstr>
      <vt:lpstr>Los deberes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RICHARD</dc:creator>
  <cp:lastModifiedBy>Flor de Andrews</cp:lastModifiedBy>
  <cp:revision>82</cp:revision>
  <dcterms:created xsi:type="dcterms:W3CDTF">2020-09-22T16:21:34Z</dcterms:created>
  <dcterms:modified xsi:type="dcterms:W3CDTF">2023-10-19T18:04:48Z</dcterms:modified>
</cp:coreProperties>
</file>