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</p:sldMasterIdLst>
  <p:notesMasterIdLst>
    <p:notesMasterId r:id="rId65"/>
  </p:notesMasterIdLst>
  <p:sldIdLst>
    <p:sldId id="258" r:id="rId10"/>
    <p:sldId id="1772" r:id="rId11"/>
    <p:sldId id="1773" r:id="rId12"/>
    <p:sldId id="1738" r:id="rId13"/>
    <p:sldId id="1741" r:id="rId14"/>
    <p:sldId id="942" r:id="rId15"/>
    <p:sldId id="529" r:id="rId16"/>
    <p:sldId id="1393" r:id="rId17"/>
    <p:sldId id="1740" r:id="rId18"/>
    <p:sldId id="262" r:id="rId19"/>
    <p:sldId id="1774" r:id="rId20"/>
    <p:sldId id="1747" r:id="rId21"/>
    <p:sldId id="1749" r:id="rId22"/>
    <p:sldId id="1762" r:id="rId23"/>
    <p:sldId id="1775" r:id="rId24"/>
    <p:sldId id="1776" r:id="rId25"/>
    <p:sldId id="1777" r:id="rId26"/>
    <p:sldId id="1754" r:id="rId27"/>
    <p:sldId id="1760" r:id="rId28"/>
    <p:sldId id="1494" r:id="rId29"/>
    <p:sldId id="1765" r:id="rId30"/>
    <p:sldId id="1778" r:id="rId31"/>
    <p:sldId id="1779" r:id="rId32"/>
    <p:sldId id="532" r:id="rId33"/>
    <p:sldId id="273" r:id="rId34"/>
    <p:sldId id="1739" r:id="rId35"/>
    <p:sldId id="1742" r:id="rId36"/>
    <p:sldId id="1655" r:id="rId37"/>
    <p:sldId id="539" r:id="rId38"/>
    <p:sldId id="1397" r:id="rId39"/>
    <p:sldId id="536" r:id="rId40"/>
    <p:sldId id="538" r:id="rId41"/>
    <p:sldId id="1735" r:id="rId42"/>
    <p:sldId id="1780" r:id="rId43"/>
    <p:sldId id="1781" r:id="rId44"/>
    <p:sldId id="1782" r:id="rId45"/>
    <p:sldId id="261" r:id="rId46"/>
    <p:sldId id="1736" r:id="rId47"/>
    <p:sldId id="1498" r:id="rId48"/>
    <p:sldId id="1499" r:id="rId49"/>
    <p:sldId id="1770" r:id="rId50"/>
    <p:sldId id="1771" r:id="rId51"/>
    <p:sldId id="1743" r:id="rId52"/>
    <p:sldId id="1763" r:id="rId53"/>
    <p:sldId id="1757" r:id="rId54"/>
    <p:sldId id="275" r:id="rId55"/>
    <p:sldId id="1766" r:id="rId56"/>
    <p:sldId id="940" r:id="rId57"/>
    <p:sldId id="277" r:id="rId58"/>
    <p:sldId id="1418" r:id="rId59"/>
    <p:sldId id="1436" r:id="rId60"/>
    <p:sldId id="1437" r:id="rId61"/>
    <p:sldId id="1438" r:id="rId62"/>
    <p:sldId id="267" r:id="rId63"/>
    <p:sldId id="1769" r:id="rId64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FF00FF"/>
    <a:srgbClr val="FF66CC"/>
    <a:srgbClr val="5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71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827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2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64" Type="http://schemas.openxmlformats.org/officeDocument/2006/relationships/slide" Target="slides/slide55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7T14:30:57.06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7T14:30:57.58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7T14:31:00.84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24575,'0'0'-8191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9-27T14:31:09.91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3717D-96FA-4C11-B872-B1DFE02ACA9C}" type="datetimeFigureOut">
              <a:rPr lang="en-GB" smtClean="0"/>
              <a:t>03/10/2022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D7504-3733-49E1-A0B5-4734E47B49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90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2D7504-3733-49E1-A0B5-4734E47B497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4722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8CE0B975-9696-C1B1-3A3E-83ADE47C5DF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352B668B-3B14-5806-83D5-B79ABADCDE6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/>
              <a:t>Pasos 1 Cd 1 pista 70</a:t>
            </a:r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B024A4A5-90F3-D1EF-8CC9-716C1469A2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4572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42E9E5C-014A-4A77-BB0D-5B2666B64B45}" type="slidenum">
              <a:rPr lang="en-GB" altLang="en-US">
                <a:solidFill>
                  <a:srgbClr val="000000"/>
                </a:solidFill>
                <a:latin typeface="Comic Sans MS" panose="030F0702030302020204" pitchFamily="66" charset="0"/>
              </a:rPr>
              <a:pPr>
                <a:spcBef>
                  <a:spcPct val="0"/>
                </a:spcBef>
              </a:pPr>
              <a:t>13</a:t>
            </a:fld>
            <a:endParaRPr lang="en-GB" altLang="en-US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482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C4E4-5BE6-43DF-8023-220E3DB8CB16}" type="datetimeFigureOut">
              <a:rPr lang="es-ES" smtClean="0"/>
              <a:pPr/>
              <a:t>03/10/2022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1A6C4-6D1A-4F66-B844-2929B17AB2D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C4E4-5BE6-43DF-8023-220E3DB8CB16}" type="datetimeFigureOut">
              <a:rPr lang="es-ES" smtClean="0"/>
              <a:pPr/>
              <a:t>03/10/2022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1A6C4-6D1A-4F66-B844-2929B17AB2D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C4E4-5BE6-43DF-8023-220E3DB8CB16}" type="datetimeFigureOut">
              <a:rPr lang="es-ES" smtClean="0"/>
              <a:pPr/>
              <a:t>03/10/2022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1A6C4-6D1A-4F66-B844-2929B17AB2D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FCFF1-8C95-42D8-BB32-49F8DF60233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012503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07AB39-2CE6-4F45-87D1-BD5364F1A9F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00652878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FEE28-8532-4833-805D-D73B700876C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52276745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C2FD-1BC5-4D21-9330-B883326EDC8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2544743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393A0F-6B00-4101-91C2-4848893904F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98760026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0C721-C2A2-4D0A-B3AA-B6B340CCA8F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1127014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896550-F042-45CF-ACCB-2D7BD8DD207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70232468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03A4C-8C9B-48E6-93F7-61061B6D615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87456381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C4E4-5BE6-43DF-8023-220E3DB8CB16}" type="datetimeFigureOut">
              <a:rPr lang="es-ES" smtClean="0"/>
              <a:pPr/>
              <a:t>03/10/2022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1A6C4-6D1A-4F66-B844-2929B17AB2D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2FB5E-CA05-41F0-A0C0-D1FCABE38FD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2351186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AB9EE-C760-4B35-9FB3-63F251B8275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45912935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3FD06-24DB-4539-BEA0-9ACD771914C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41855939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8E0DC-A35E-4BD3-A1CD-5294429589D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647537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AF6F0-158B-47F8-A206-AA1675768C1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34716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2573D-334B-46C7-862A-BD7612C7604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09536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BE8F4-509C-43A7-99B3-DAA41D251D4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439052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77471-578D-469F-B787-EFDF8182858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261540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C2A76-E573-46F6-860F-AA07D3EB6D3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29214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A4FF2-3B13-49BE-923B-DDF58EDF412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1171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C4E4-5BE6-43DF-8023-220E3DB8CB16}" type="datetimeFigureOut">
              <a:rPr lang="es-ES" smtClean="0"/>
              <a:pPr/>
              <a:t>03/10/2022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1A6C4-6D1A-4F66-B844-2929B17AB2D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D41EB-3703-4F57-9744-0A760C70F7C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021300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60BA9-F1F3-4041-B3E5-3D56C486B5EF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651701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FC30CD-141B-4523-B9C4-F352B5BF6F2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745504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4EF22B-B049-47B4-88B4-648A27503F9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05422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3C07A-4EB4-4AED-A87F-F0C5A3C6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F2A68-D357-4829-B9D3-EAFF00774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1A7CE-A4F9-4144-B56D-73B7FA99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A25A3F-9060-42BE-B116-5817E8AE4E0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571747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3C07A-4EB4-4AED-A87F-F0C5A3C6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F2A68-D357-4829-B9D3-EAFF00774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1A7CE-A4F9-4144-B56D-73B7FA99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0DB9D-77DA-44A3-8F7F-26FE3CC2057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65487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3C07A-4EB4-4AED-A87F-F0C5A3C6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F2A68-D357-4829-B9D3-EAFF00774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1A7CE-A4F9-4144-B56D-73B7FA99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BF0FE-31BF-4456-93F5-70128EA8FE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8860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ED3C07A-4EB4-4AED-A87F-F0C5A3C6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9F2A68-D357-4829-B9D3-EAFF00774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A1A7CE-A4F9-4144-B56D-73B7FA99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FDAD36-374F-4E7B-B35B-D9A9E9D794D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5759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ED3C07A-4EB4-4AED-A87F-F0C5A3C6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19F2A68-D357-4829-B9D3-EAFF00774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A1A7CE-A4F9-4144-B56D-73B7FA99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A1613-7218-4070-9517-2F13ABDD04C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156426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ED3C07A-4EB4-4AED-A87F-F0C5A3C6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19F2A68-D357-4829-B9D3-EAFF00774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5A1A7CE-A4F9-4144-B56D-73B7FA99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94817-BA31-419D-8BD7-81DEF539933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10287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C4E4-5BE6-43DF-8023-220E3DB8CB16}" type="datetimeFigureOut">
              <a:rPr lang="es-ES" smtClean="0"/>
              <a:pPr/>
              <a:t>03/10/2022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1A6C4-6D1A-4F66-B844-2929B17AB2D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2ED3C07A-4EB4-4AED-A87F-F0C5A3C6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19F2A68-D357-4829-B9D3-EAFF00774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5A1A7CE-A4F9-4144-B56D-73B7FA99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77DF18-7BDF-44DF-ACA1-1672B652E52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50931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ED3C07A-4EB4-4AED-A87F-F0C5A3C6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9F2A68-D357-4829-B9D3-EAFF00774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A1A7CE-A4F9-4144-B56D-73B7FA99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94EED-B059-4894-9C2A-1FF1BFC0DA1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122493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ED3C07A-4EB4-4AED-A87F-F0C5A3C6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19F2A68-D357-4829-B9D3-EAFF00774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A1A7CE-A4F9-4144-B56D-73B7FA99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C2A50B-6203-450B-A7EC-5F9C22F6A93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897137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3C07A-4EB4-4AED-A87F-F0C5A3C6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F2A68-D357-4829-B9D3-EAFF00774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1A7CE-A4F9-4144-B56D-73B7FA99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D33DB-24BF-40AB-9FA6-3BF98517C87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335723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3C07A-4EB4-4AED-A87F-F0C5A3C6C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F2A68-D357-4829-B9D3-EAFF00774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1A7CE-A4F9-4144-B56D-73B7FA99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28D30E-1A07-431A-892D-8E04BBAD21B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09700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F794D-AE41-5C94-4250-27C53AF1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9B9C3E-D668-9F8E-9A50-EE685EC2E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8585C-5618-0D5B-F2B3-C486C9040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712C5-EA93-495D-8815-5EF1244579D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567850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11944-A7E1-1A9B-91AD-849B30A0F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19AAEF-4475-ADFA-1E06-69009B44A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F939F-34E5-1D09-CC0A-A3D3E97C5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491EBA-1CD8-4324-8647-EAA43C47A21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553663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85691-1208-5DA6-1EAC-F2729ACB7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4F2F6F-4398-77E9-F10D-4D3ECC825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89F9B-884C-62F3-526A-E040D89CB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6F1A5D-D6DF-4DFA-9562-A98FA5BC45E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1959590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6F12A43-A14E-CC02-6292-7619E3255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69AA996-21DD-24D6-AAF6-4081D075B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7BFB4F-310C-E820-7DEA-AB4336CF6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0136D-C157-461F-8E0D-CCC5BC28B41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664626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286641C-E500-7663-2135-16BE6FAB43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27E3242-DB55-BEC6-6237-F64835E70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11AC974-F3A4-E012-244C-40E32C8DA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6503B-6268-4F8C-B1A0-2DAF9C94B6A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539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C4E4-5BE6-43DF-8023-220E3DB8CB16}" type="datetimeFigureOut">
              <a:rPr lang="es-ES" smtClean="0"/>
              <a:pPr/>
              <a:t>03/10/2022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1A6C4-6D1A-4F66-B844-2929B17AB2D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9C68A81-270F-48FA-C268-053BF150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DE96600-C686-2426-1A7A-F038551C1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347A528-99EF-5260-5A27-30720616F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0B9EEF-E1F8-4936-96E2-B447040232A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309222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D3664B-D514-C8B7-DAD2-277DFF014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7DF7770-6A74-D499-38F6-A95F1A615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4424636-75CD-5A0D-1884-180BF9B9B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B3434C-6589-48C8-82B4-15544B5A303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747616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8F0790B-27EC-4841-2328-9C03930CE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F59D83A-4BA4-9CFC-8F07-BDD74C99E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30F7ED-A852-0B42-C015-658CCF29A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1A7C4F-B875-4AE2-AB5E-926BECC66EC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724412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A5FBEB-A44C-4AD9-8CDB-57490F763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C7DEB9-6A39-E317-6B6E-C693AA81A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D6F400F-91DC-0743-64B2-267DD3A5E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147BAF-8F51-497B-96FC-0CA70812F2BC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461405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6FAC3-955A-2F2D-5225-D40522825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ABB967-15AC-12CB-5044-D46AD002E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B881A-FD8F-1776-CB92-A051EA56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435C05-7162-45AA-B0F8-4602142034A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823605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5384D-6073-740F-665E-0DA5704E3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2FED4-EA59-9C12-E1D1-38C2BC3FC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20024F-A9B6-8644-DBD6-BA1A92329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C4604D-C34B-4930-9D9C-F6B9ED64CEB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1098445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DB936-0182-8333-2CAF-1A5C88E6C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A9327-2E78-FA19-9F94-A5B7434A2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884D9-70C3-92B5-EA09-F84C74F94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AD3397-8A91-4FC5-A3F4-5710D79F2A8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388524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312D3-B291-0E57-F185-E0CE247B8C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7ABA2-A0FC-F40F-7C2E-3091099A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152ED-2ACA-ABC5-7B4F-35427B3E3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9BE63-C4DB-42E2-B0E8-B2FCD0EB8E76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563259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F99DD0-DA6A-9DDA-C0B2-434D17421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8A932-C997-8E34-CC56-BF6435B2D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F65055-ADB8-EE65-5F9A-28B8DF7C5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BDABF6-4AA9-4CEF-A1B2-7B1047AC6A44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67490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0BFD38-6865-5FFE-CC58-49E84C691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CAE7485-EB41-5E22-1EEE-8B627E04D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80B7A8-66A7-DAA3-FAF6-7FEE59F13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CD8B0F-5464-4AD8-9F90-EA530A23DBF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21375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C4E4-5BE6-43DF-8023-220E3DB8CB16}" type="datetimeFigureOut">
              <a:rPr lang="es-ES" smtClean="0"/>
              <a:pPr/>
              <a:t>03/10/2022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1A6C4-6D1A-4F66-B844-2929B17AB2D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183B76-FDF9-829B-AE1B-0154E7E4D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72B52B4-0A16-8323-991B-62953444D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DFC6031-9169-FEC8-9C99-78BE9FC9E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33ABF3-1914-46E4-BA6F-7DD2AE85C8A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649095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F782B66-D38F-6B83-EFEA-861BD36B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C2DFCA5-778F-1913-8FB2-91ACC5FB1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248E59C-B5E1-82F3-798C-62480CBA7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F506F2-DEDC-467C-BE70-DB3FBE55500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7796444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CB42AA8-BC81-8AB1-CD52-F8143D107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40562A9-5FEC-9365-E5AA-59D13CF75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1DB1199-57AC-879E-9E85-3A4801D72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6F149C-DFE2-4145-8DF4-95880A13097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311235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42A1E8F-8114-BC54-DF1D-20D3EAD58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05B04A9-D6CF-357B-F695-973647EA8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23523B5-058B-B1B7-A493-200565B9E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56587F-2746-46D8-8C12-160B18CAF13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243030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9FE9CDE-D6D2-4A02-DA10-5E505A930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06503A7-2AAD-A50D-7B72-50B6458C6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336BCE-0A6D-3C61-1205-6170EB80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2678AE-5CF4-4AD4-A9AF-9C37B22F85D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866402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F967A-7577-A718-6761-DD40DBF2B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9F6B0-8EDC-2096-8DFB-D2F4AA7BE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1840DB-BCFE-B584-0BEC-C6EE52A59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7D787E-861C-4D2F-9BBF-9B9D089602A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767808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0F1B1-E938-31C5-1759-55087C73D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E81BF1-C9C7-EBD1-A779-6EE65EE73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0D26E-0003-1C90-5D92-444459FA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063EAC-F86E-494D-9F53-5808E30389C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3438756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E5C98-3F8E-F9C2-6864-60771C47A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A1522-48A8-A396-F7D4-845C97DE7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2FF7F9-D7A3-2C51-C9AD-1DB045B58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3AF0D-72B5-463B-9A66-F1E475BF77D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749589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D6882-3D41-2BF6-4D18-DE4F27470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6836-79ED-B8A6-AA37-A54148E11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A89ED-46E4-71A5-F55C-47F6D8837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A2C53-A5C2-4EB8-A09A-3B2AFFBF75E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3893860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3FFBE-3A91-6B41-9A80-E32ACD464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8334B1-4DCA-1FB5-6F86-3E96E4361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47812-9480-4159-B313-E0F8CAEA7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34AD2-D8DB-4E88-93A1-B2723A2A39F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13503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C4E4-5BE6-43DF-8023-220E3DB8CB16}" type="datetimeFigureOut">
              <a:rPr lang="es-ES" smtClean="0"/>
              <a:pPr/>
              <a:t>03/10/2022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1A6C4-6D1A-4F66-B844-2929B17AB2D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AFA3B73-D0F1-4DA1-3BFD-EFE6CD885A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E99537B-877B-A3AC-7025-ABC68BB1B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C33E8D8-AE13-76D3-E5B0-A038B8A0B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05B94-51CD-407F-BF99-736E499FC64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643971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7DD9E2-A823-71BE-7DB2-7D3504219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C590EF-381A-CE98-B5C9-70B3C92DE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7B09FA3-8605-FBD8-6A69-8DD75355CF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E0CAF-AF03-4535-87F7-E4B006ADC238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064816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17FAF19-7689-1671-38EA-A49C9715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C29EA84-BE83-F4DD-AA5C-BE91D85EF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01590AE-3A27-AD53-8263-AE8C5B87E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17716-F68A-4D05-9B08-0BA16A225CD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970710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839E963-4A32-454E-F1A7-72652B284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5EA7ED5-BE04-EDB8-1D6B-5C8539CFB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6E25A66-6F4A-FD1A-5C08-B0E609771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BDEE1-AE0F-45D4-BC28-5E44248570F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2512746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A4DC7D7-1B29-8C63-282B-4E2462E98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F19994A-6DCD-AAE6-D285-CD97F1D4C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070DB3-9124-4B60-7FDC-CD60B944A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B7B4A-62F5-4C19-A618-714D35B7B9D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8245504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4E906CB-6C74-869F-943B-387CC7BB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8AEBE4-49A3-D1EF-1E5C-707776BEE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56ABCB-96CD-74B0-7A28-9F8DD238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D022CF-325F-4016-A445-6B0658969B54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2182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C1C29D-2E5D-B472-7BDC-1D4DDE234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6F0731-D5C5-0823-3087-06341154B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3CDA73-14C4-BC96-CD08-1FB5639EF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FDF47-B003-4486-AFBA-DA709A54DF9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67124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73D66-D8D5-082E-7169-79847EBAD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AF759D-17AE-48F0-85CE-1AC251286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C8A94A-720F-96CD-BB83-EA301E945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59CBF-1070-44EB-B059-473EADDF5B6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2102323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7E273F1-5521-CB07-8A8A-E6C776659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D2B7F-9A1B-47D4-A851-F82145C4EF9E}" type="datetimeFigureOut">
              <a:rPr lang="es-ES"/>
              <a:pPr>
                <a:defRPr/>
              </a:pPr>
              <a:t>03/10/2022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3DE52C53-BDD9-7A01-4513-3F91F5B9C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B3160B37-9193-A716-9170-3FBBFBE23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DBF0B-8642-4A36-A1BB-29F4C080942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726848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DC23C94B-9E2D-E827-97C1-C926926ED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EFE9F-8BF9-4A00-9EBF-53ABE15AE9FF}" type="datetimeFigureOut">
              <a:rPr lang="es-ES"/>
              <a:pPr>
                <a:defRPr/>
              </a:pPr>
              <a:t>03/10/2022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603BEBE9-0EEE-5233-D185-0CD5D829F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9E152201-9029-BB69-EBAB-A36169379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FBF02-8E74-4DD1-9AD4-C39BF10ACBA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7033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C4E4-5BE6-43DF-8023-220E3DB8CB16}" type="datetimeFigureOut">
              <a:rPr lang="es-ES" smtClean="0"/>
              <a:pPr/>
              <a:t>03/10/2022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1A6C4-6D1A-4F66-B844-2929B17AB2D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322E0488-7D59-97F0-A11B-E8A51CBD3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337E6-8C83-4643-9642-5FC5B93406E3}" type="datetimeFigureOut">
              <a:rPr lang="es-ES"/>
              <a:pPr>
                <a:defRPr/>
              </a:pPr>
              <a:t>03/10/2022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381E01FD-56B7-F8DD-8CBE-5A0B2FE93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633D6601-D3CA-6E16-2B85-E536D65EE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04F106-C24B-4F8C-8E9F-D76B8E205410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60219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14081472-A6BB-B083-E348-B595933A6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7E360-2469-4C68-AAD4-E8A1444DB67C}" type="datetimeFigureOut">
              <a:rPr lang="es-ES"/>
              <a:pPr>
                <a:defRPr/>
              </a:pPr>
              <a:t>03/10/2022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5140A632-A47E-8126-33F2-6ED15918A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5370CAA5-99DC-AE08-077A-97A1F1DC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BD8D8-4107-407F-9374-86165E5588E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6971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7F2712F2-EFB8-36B7-D78B-DDC2597B9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01F1E-4919-4613-9162-E6D723B4DBC2}" type="datetimeFigureOut">
              <a:rPr lang="es-ES"/>
              <a:pPr>
                <a:defRPr/>
              </a:pPr>
              <a:t>03/10/2022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043AD9D8-C17C-8E50-6F18-E914F7E19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A085D08C-1809-05E5-16CD-E806F5283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AAF39-BACE-4D5D-9461-B97BB18F804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39964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E0D3323A-E516-A0BE-3DB9-1BB2226A1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8C360-D8F9-4C47-9172-C836600B11F1}" type="datetimeFigureOut">
              <a:rPr lang="es-ES"/>
              <a:pPr>
                <a:defRPr/>
              </a:pPr>
              <a:t>03/10/2022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F17C9488-7286-2F74-FD2C-4C202A677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05AF6E47-147F-3BC7-137C-F465D006C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F54B-9A8A-4C28-93D8-E746659A9697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39376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4DC4EF5E-6840-3259-BCF6-9D1EBA1B5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7622D6-D74C-48BF-8472-F5FBC9A04BE4}" type="datetimeFigureOut">
              <a:rPr lang="es-ES"/>
              <a:pPr>
                <a:defRPr/>
              </a:pPr>
              <a:t>03/10/2022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8FDCA999-FD84-531D-5752-6AF708900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F790F8AD-F148-994C-0855-1E7E9CCD9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CA8DB3-7DF6-4867-8D51-BDD523A5729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02561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CF0117F5-2A5C-AB7E-CDB1-6977C2C6C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F5628-CAA3-481C-ACF5-F7DA2F3BE838}" type="datetimeFigureOut">
              <a:rPr lang="es-ES"/>
              <a:pPr>
                <a:defRPr/>
              </a:pPr>
              <a:t>03/10/2022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D7872F7D-63F1-98E4-4C10-A918977ED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34C018C5-1E35-1C9D-1FAF-CA01E5B4D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75A2A-EA34-4D7E-8297-4C24AA98CB9E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779414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234066CC-DDB3-918B-B31C-92FCB9384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C85C5C-66B2-4AB0-A75D-1976FE26D9C4}" type="datetimeFigureOut">
              <a:rPr lang="es-ES"/>
              <a:pPr>
                <a:defRPr/>
              </a:pPr>
              <a:t>03/10/2022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C7491E10-912E-4BE2-A9F2-3E831A6A3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05A8C64B-2C2B-DC1D-B0D7-723ABD622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22D45-AC1E-48F3-B89B-D0A0E588668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82938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3D89CB2A-B502-67C4-4B0A-1BE63A8DA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541A8-64FE-496D-BABA-35261A8E32A0}" type="datetimeFigureOut">
              <a:rPr lang="es-ES"/>
              <a:pPr>
                <a:defRPr/>
              </a:pPr>
              <a:t>03/10/2022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21B6939F-C376-7399-5A9A-0B4B0F743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2E31B728-BB16-5AE8-9ACA-B94B5FA96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1C02F-4283-4363-B131-F8F57D8D580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967628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96000B14-A538-3019-842A-20CCAE8F5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39B04-AA6B-405C-9105-FB9D29BA43B3}" type="datetimeFigureOut">
              <a:rPr lang="es-ES"/>
              <a:pPr>
                <a:defRPr/>
              </a:pPr>
              <a:t>03/10/2022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E63CC782-D5E9-1932-04F9-5E1431816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4E9AA272-1AD6-A0D1-E491-D73BFA02C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7945D-9AEA-4CD7-BBED-A3A71C44225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703759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7CB55-9907-3012-8FF9-25365F3F2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B489C-7A2D-45FE-AF52-B3D5E0D5A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6F3C1A-22BC-8704-F95F-3930B45B0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D2CD9-4918-4432-9D9F-5B253BC87F6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61950171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DC4E4-5BE6-43DF-8023-220E3DB8CB16}" type="datetimeFigureOut">
              <a:rPr lang="es-ES" smtClean="0"/>
              <a:pPr/>
              <a:t>03/10/2022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1A6C4-6D1A-4F66-B844-2929B17AB2D4}" type="slidenum">
              <a:rPr lang="es-ES" smtClean="0"/>
              <a:pPr/>
              <a:t>‹#›</a:t>
            </a:fld>
            <a:endParaRPr lang="es-E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F0F0A-1DB1-E96F-3702-58BA99EC5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6D2FF1-E57B-B1F3-9AB7-EBC63BBC7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6593E2-9F5F-7C01-129F-1EC4AC636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8A7819-5953-4F7C-ABE2-27DB8E402E58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14616506"/>
      </p:ext>
    </p:extLst>
  </p:cSld>
  <p:clrMapOvr>
    <a:masterClrMapping/>
  </p:clrMapOvr>
  <p:transition>
    <p:wedg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FF98D-2B63-20C6-7601-E78E10D7C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0E4A5-A74B-E339-C70B-715D8F3BE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451AF-C529-C6A4-8CC4-37E708FEF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2E3D1C-F04B-42CE-B0F9-89FA1F461A5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4156037"/>
      </p:ext>
    </p:extLst>
  </p:cSld>
  <p:clrMapOvr>
    <a:masterClrMapping/>
  </p:clrMapOvr>
  <p:transition>
    <p:wedg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078EB97-83DD-CC34-804A-730F76BDC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6B64AFF-A677-DDCD-4409-975F57A62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898296-3EEF-F63A-10B8-0E21247B3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9FD80F-76BB-49EB-A40A-B931626BB56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304621264"/>
      </p:ext>
    </p:extLst>
  </p:cSld>
  <p:clrMapOvr>
    <a:masterClrMapping/>
  </p:clrMapOvr>
  <p:transition>
    <p:wedg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0D662BB-9A94-B78E-0678-00C7E9579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BE707D9-226E-1D1D-D088-D968C38A8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C0AC7DE-6B04-3601-2E67-41FA67BF9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CFB22E-531F-4E70-9AEB-0776D20334BF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5811092"/>
      </p:ext>
    </p:extLst>
  </p:cSld>
  <p:clrMapOvr>
    <a:masterClrMapping/>
  </p:clrMapOvr>
  <p:transition>
    <p:wedg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8A04DEC-AA92-878F-D652-980DA3E1A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8758F67-C589-9C90-C500-E63E36F6D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342051-FDEC-02CB-F872-95AB719B1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AF8C6-048A-44EE-BAFC-04A00DBA1EE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16287918"/>
      </p:ext>
    </p:extLst>
  </p:cSld>
  <p:clrMapOvr>
    <a:masterClrMapping/>
  </p:clrMapOvr>
  <p:transition>
    <p:wedg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BCFFB4A4-1FBF-6AEA-3B46-FFD58AC7E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9F1DB4-BF14-E49E-FAC5-2E1F71B54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CDE702C-E67D-CE3C-A00B-8424788CC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6D7205-78D1-4CB8-ABED-B8418319660B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54814960"/>
      </p:ext>
    </p:extLst>
  </p:cSld>
  <p:clrMapOvr>
    <a:masterClrMapping/>
  </p:clrMapOvr>
  <p:transition>
    <p:wedg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C3E3A3-E57B-7E01-5777-BFB762EF4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F2892DB-5E68-584B-29EE-2E4EDDAD9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867E254-B5A8-0B28-C430-FFEACBFBE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C2227F-1CB5-4AE7-8DBB-DFBAC3CCC8F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91959178"/>
      </p:ext>
    </p:extLst>
  </p:cSld>
  <p:clrMapOvr>
    <a:masterClrMapping/>
  </p:clrMapOvr>
  <p:transition>
    <p:wedg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AB5E3F-23F5-E866-9E33-80994C3C4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A04444-EF10-8B54-884C-46FB7D823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351D9B-928D-71DD-E3A2-D604BCAF5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4063E-4042-452E-B681-ECEB24ABC15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25559064"/>
      </p:ext>
    </p:extLst>
  </p:cSld>
  <p:clrMapOvr>
    <a:masterClrMapping/>
  </p:clrMapOvr>
  <p:transition>
    <p:wedg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2589A-DEF4-55F9-44AE-28865B729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F47221-9FF4-80C5-472F-01C7B356E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073DC-BB0D-3A2E-80ED-317FD0F77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FF01BC-5D78-436B-A512-BA9DDC63D92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968465950"/>
      </p:ext>
    </p:extLst>
  </p:cSld>
  <p:clrMapOvr>
    <a:masterClrMapping/>
  </p:clrMapOvr>
  <p:transition>
    <p:wedg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10EE3-6FAA-B526-F6E1-72DB25D1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0D469-CBE5-69D0-6363-FF2DF0369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D34F0-4913-0E4F-8C09-F3C44138B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97D71-F606-4706-B01A-92A46FBE1CD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64038784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5DC4E4-5BE6-43DF-8023-220E3DB8CB16}" type="datetimeFigureOut">
              <a:rPr lang="es-ES" smtClean="0"/>
              <a:pPr/>
              <a:t>03/10/2022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1A6C4-6D1A-4F66-B844-2929B17AB2D4}" type="slidenum">
              <a:rPr lang="es-ES" smtClean="0"/>
              <a:pPr/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B82D437-B7CA-49B6-95DD-BADB7F10463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93477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2E135A7-BFA1-48EA-A891-7FF8F14DC97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30074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3C07A-4EB4-4AED-A87F-F0C5A3C6CD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F2A68-D357-4829-B9D3-EAFF00774A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1A7CE-A4F9-4144-B56D-73B7FA990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7A0D2BE-94DA-4310-837F-0865AAB0141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205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324B96D-78B3-D522-1774-DC5ABAFCE42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478D5AA-832F-BDC4-E812-293C4BE0696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3005C-D81F-4534-ADDC-EFB01D2765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E6225-45B2-448A-BE8F-AB861BF3E4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A5615-F42D-4F4E-924C-BA89DA9FE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4818DE94-8A19-410F-9AC5-FD31FF31A23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75225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B64D3047-DAB6-0082-649E-F6EB32374A6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EEFFC44C-C8AB-3AAE-55C5-E762DDD961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D3C07A-4EB4-4AED-A87F-F0C5A3C6CD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9F2A68-D357-4829-B9D3-EAFF00774A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A1A7CE-A4F9-4144-B56D-73B7FA990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7E435AD-B2D1-4752-8E52-B465A6CF564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113173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>
            <a:extLst>
              <a:ext uri="{FF2B5EF4-FFF2-40B4-BE49-F238E27FC236}">
                <a16:creationId xmlns:a16="http://schemas.microsoft.com/office/drawing/2014/main" id="{1755BC11-864C-AAFF-8619-28936BAD77C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Text Placeholder 2">
            <a:extLst>
              <a:ext uri="{FF2B5EF4-FFF2-40B4-BE49-F238E27FC236}">
                <a16:creationId xmlns:a16="http://schemas.microsoft.com/office/drawing/2014/main" id="{E4A9D373-DA88-C643-5BB7-4F902745E5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A8A6FC-9482-0E50-C823-4E1945CB20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AA5DE-7BDD-E75E-EC07-B63AF57B65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69583-32B9-A81B-4850-9E3E89AA69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BACE966-5DF3-42FB-9C83-3213527186E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914827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1 Marcador de título">
            <a:extLst>
              <a:ext uri="{FF2B5EF4-FFF2-40B4-BE49-F238E27FC236}">
                <a16:creationId xmlns:a16="http://schemas.microsoft.com/office/drawing/2014/main" id="{1A3CF03E-2D21-6ADA-1154-C9914162A9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3075" name="2 Marcador de texto">
            <a:extLst>
              <a:ext uri="{FF2B5EF4-FFF2-40B4-BE49-F238E27FC236}">
                <a16:creationId xmlns:a16="http://schemas.microsoft.com/office/drawing/2014/main" id="{A49BFA13-302E-0A8D-3808-BE55DB8BAC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D2964177-9CE7-9614-D1A3-35F0E94139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363B275-E904-4703-A736-B332F486927A}" type="datetimeFigureOut">
              <a:rPr lang="es-ES"/>
              <a:pPr>
                <a:defRPr/>
              </a:pPr>
              <a:t>03/10/2022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D990E9E-A855-6D6A-F2A1-DFAC6D05AD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D35B04B1-BF2B-EEE0-D005-EFE2BFCD08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6EA523-0914-4A6C-B4EE-FC387E18B7D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9040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C23117-B1AC-0575-76C1-B24C2E5262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32645-BF5E-D8CC-7C4D-933137EE2D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B8CA2D-DE16-4000-B654-116DC2976F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E7D26-36E3-437D-9F5F-8E0EBBED1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99E54-ED9E-42AC-A053-99C76A3C7A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FCA28A02-DD51-4890-B4C6-26FCB91553D5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4959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84.xml"/><Relationship Id="rId1" Type="http://schemas.openxmlformats.org/officeDocument/2006/relationships/audio" Target="file:///C:\Users\RICHARD\Desktop\25%20feliz%20cumpleanos.mp3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688780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customXml" Target="../ink/ink4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6" Type="http://schemas.openxmlformats.org/officeDocument/2006/relationships/customXml" Target="../ink/ink3.xml"/><Relationship Id="rId5" Type="http://schemas.openxmlformats.org/officeDocument/2006/relationships/customXml" Target="../ink/ink2.xml"/><Relationship Id="rId4" Type="http://schemas.openxmlformats.org/officeDocument/2006/relationships/image" Target="../media/image8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nomadicpolitics.blogspot.com/2012/11/short-announcement.html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mailto:flor.deandrews@calat.ac.uk" TargetMode="External"/><Relationship Id="rId1" Type="http://schemas.openxmlformats.org/officeDocument/2006/relationships/slideLayout" Target="../slideLayouts/slideLayout7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.png"/><Relationship Id="rId4" Type="http://schemas.openxmlformats.org/officeDocument/2006/relationships/image" Target="../media/image17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323528" y="188640"/>
            <a:ext cx="8640960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en-US" dirty="0">
                <a:latin typeface="Comic Sans MS" pitchFamily="66" charset="0"/>
              </a:rPr>
              <a:t>1-16                                           </a:t>
            </a:r>
            <a:r>
              <a:rPr lang="en-GB" altLang="en-US" i="1" dirty="0" err="1">
                <a:latin typeface="Comic Sans MS" panose="030F0702030302020204" pitchFamily="66" charset="0"/>
              </a:rPr>
              <a:t>Fecha</a:t>
            </a:r>
            <a:r>
              <a:rPr lang="en-GB" altLang="en-US" i="1" dirty="0">
                <a:latin typeface="Comic Sans MS" panose="030F0702030302020204" pitchFamily="66" charset="0"/>
              </a:rPr>
              <a:t>: </a:t>
            </a:r>
            <a:r>
              <a:rPr lang="en-GB" altLang="en-US" i="1" dirty="0" err="1">
                <a:latin typeface="Comic Sans MS" panose="030F0702030302020204" pitchFamily="66" charset="0"/>
              </a:rPr>
              <a:t>miércoles</a:t>
            </a:r>
            <a:r>
              <a:rPr lang="en-GB" altLang="en-US" i="1" dirty="0">
                <a:latin typeface="Comic Sans MS" panose="030F0702030302020204" pitchFamily="66" charset="0"/>
              </a:rPr>
              <a:t>,  21 de </a:t>
            </a:r>
            <a:r>
              <a:rPr lang="en-GB" altLang="en-US" i="1" dirty="0" err="1">
                <a:latin typeface="Comic Sans MS" panose="030F0702030302020204" pitchFamily="66" charset="0"/>
              </a:rPr>
              <a:t>septiembre</a:t>
            </a:r>
            <a:r>
              <a:rPr lang="en-GB" altLang="en-US" i="1" dirty="0">
                <a:latin typeface="Comic Sans MS" panose="030F0702030302020204" pitchFamily="66" charset="0"/>
              </a:rPr>
              <a:t> de 2022</a:t>
            </a:r>
            <a:r>
              <a:rPr lang="en-GB" altLang="en-US" dirty="0">
                <a:latin typeface="Comic Sans MS" pitchFamily="66" charset="0"/>
              </a:rPr>
              <a:t>			          </a:t>
            </a:r>
            <a:r>
              <a:rPr lang="en-GB" altLang="en-US" sz="2400" b="1" dirty="0">
                <a:latin typeface="Comic Sans MS" pitchFamily="66" charset="0"/>
              </a:rPr>
              <a:t>Improvers</a:t>
            </a:r>
            <a:endParaRPr lang="en-GB" dirty="0">
              <a:latin typeface="Comic Sans MS" pitchFamily="66" charset="0"/>
            </a:endParaRPr>
          </a:p>
          <a:p>
            <a:r>
              <a:rPr lang="en-GB" dirty="0" err="1">
                <a:latin typeface="Comic Sans MS" pitchFamily="66" charset="0"/>
              </a:rPr>
              <a:t>Unidad</a:t>
            </a:r>
            <a:r>
              <a:rPr lang="en-GB" dirty="0">
                <a:latin typeface="Comic Sans MS" pitchFamily="66" charset="0"/>
              </a:rPr>
              <a:t> 4 ¿</a:t>
            </a:r>
            <a:r>
              <a:rPr lang="en-GB" dirty="0" err="1">
                <a:latin typeface="Comic Sans MS" pitchFamily="66" charset="0"/>
              </a:rPr>
              <a:t>Cómo</a:t>
            </a:r>
            <a:r>
              <a:rPr lang="en-GB" dirty="0">
                <a:latin typeface="Comic Sans MS" pitchFamily="66" charset="0"/>
              </a:rPr>
              <a:t> </a:t>
            </a:r>
            <a:r>
              <a:rPr lang="en-GB" dirty="0" err="1">
                <a:latin typeface="Comic Sans MS" pitchFamily="66" charset="0"/>
              </a:rPr>
              <a:t>es</a:t>
            </a:r>
            <a:r>
              <a:rPr lang="en-GB" dirty="0">
                <a:latin typeface="Comic Sans MS" pitchFamily="66" charset="0"/>
              </a:rPr>
              <a:t>?  </a:t>
            </a:r>
            <a:endParaRPr lang="es-ES" dirty="0"/>
          </a:p>
        </p:txBody>
      </p:sp>
      <p:sp>
        <p:nvSpPr>
          <p:cNvPr id="5" name="4 CuadroTexto"/>
          <p:cNvSpPr txBox="1"/>
          <p:nvPr/>
        </p:nvSpPr>
        <p:spPr>
          <a:xfrm>
            <a:off x="827584" y="1794882"/>
            <a:ext cx="59046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altLang="en-US" sz="2400" i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Presentaciones</a:t>
            </a:r>
            <a:endParaRPr lang="en-GB" altLang="en-US" sz="2400" i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GB" altLang="en-US" sz="2400" i="1" dirty="0" err="1">
                <a:latin typeface="Comic Sans MS" panose="030F0702030302020204" pitchFamily="66" charset="0"/>
              </a:rPr>
              <a:t>Pronunciación</a:t>
            </a:r>
            <a:r>
              <a:rPr lang="en-GB" altLang="en-US" sz="2400" i="1" dirty="0">
                <a:latin typeface="Comic Sans MS" panose="030F0702030302020204" pitchFamily="66" charset="0"/>
              </a:rPr>
              <a:t>:    g</a:t>
            </a:r>
          </a:p>
          <a:p>
            <a:pPr>
              <a:defRPr/>
            </a:pPr>
            <a:r>
              <a:rPr lang="en-GB" altLang="en-US" sz="2400" i="1" dirty="0" err="1">
                <a:latin typeface="Comic Sans MS" panose="030F0702030302020204" pitchFamily="66" charset="0"/>
              </a:rPr>
              <a:t>Repaso</a:t>
            </a:r>
            <a:r>
              <a:rPr lang="en-GB" altLang="en-US" sz="2400" i="1" dirty="0">
                <a:latin typeface="Comic Sans MS" panose="030F0702030302020204" pitchFamily="66" charset="0"/>
              </a:rPr>
              <a:t>: -  </a:t>
            </a:r>
            <a:r>
              <a:rPr lang="en-GB" altLang="en-US" sz="2400" i="1" dirty="0">
                <a:solidFill>
                  <a:srgbClr val="FF0000"/>
                </a:solidFill>
                <a:latin typeface="Comic Sans MS" panose="030F0702030302020204" pitchFamily="66" charset="0"/>
              </a:rPr>
              <a:t>dates</a:t>
            </a:r>
          </a:p>
          <a:p>
            <a:pPr>
              <a:defRPr/>
            </a:pPr>
            <a:r>
              <a:rPr lang="en-GB" altLang="en-US" sz="2400" i="1" dirty="0">
                <a:solidFill>
                  <a:srgbClr val="FF0066"/>
                </a:solidFill>
                <a:latin typeface="Comic Sans MS" panose="030F0702030302020204" pitchFamily="66" charset="0"/>
              </a:rPr>
              <a:t>             - </a:t>
            </a:r>
            <a:r>
              <a:rPr lang="en-GB" altLang="en-US" sz="2400" i="1" dirty="0" err="1">
                <a:solidFill>
                  <a:srgbClr val="FF0066"/>
                </a:solidFill>
                <a:latin typeface="Comic Sans MS" pitchFamily="66" charset="0"/>
              </a:rPr>
              <a:t>v</a:t>
            </a:r>
            <a:r>
              <a:rPr lang="en-GB" altLang="en-US" sz="2400" dirty="0" err="1">
                <a:solidFill>
                  <a:srgbClr val="FF0066"/>
                </a:solidFill>
                <a:latin typeface="Comic Sans MS" pitchFamily="66" charset="0"/>
              </a:rPr>
              <a:t>erbos</a:t>
            </a:r>
            <a:r>
              <a:rPr lang="en-GB" altLang="en-US" sz="2400" dirty="0">
                <a:solidFill>
                  <a:srgbClr val="FF0066"/>
                </a:solidFill>
                <a:latin typeface="Comic Sans MS" pitchFamily="66" charset="0"/>
              </a:rPr>
              <a:t> y </a:t>
            </a:r>
            <a:r>
              <a:rPr lang="en-GB" altLang="en-US" sz="2400" dirty="0" err="1">
                <a:solidFill>
                  <a:srgbClr val="FF0066"/>
                </a:solidFill>
                <a:latin typeface="Comic Sans MS" pitchFamily="66" charset="0"/>
              </a:rPr>
              <a:t>pronombres</a:t>
            </a:r>
            <a:r>
              <a:rPr lang="en-GB" altLang="en-US" sz="2400" dirty="0">
                <a:solidFill>
                  <a:srgbClr val="FF0066"/>
                </a:solidFill>
                <a:latin typeface="Comic Sans MS" pitchFamily="66" charset="0"/>
              </a:rPr>
              <a:t> </a:t>
            </a:r>
          </a:p>
          <a:p>
            <a:pPr>
              <a:defRPr/>
            </a:pPr>
            <a:r>
              <a:rPr lang="en-GB" altLang="en-US" sz="2400" i="1" dirty="0">
                <a:solidFill>
                  <a:srgbClr val="FF0066"/>
                </a:solidFill>
                <a:latin typeface="Comic Sans MS" pitchFamily="66" charset="0"/>
              </a:rPr>
              <a:t>             </a:t>
            </a:r>
            <a:r>
              <a:rPr lang="en-GB" altLang="en-US" sz="2400" dirty="0">
                <a:solidFill>
                  <a:srgbClr val="FF0066"/>
                </a:solidFill>
                <a:latin typeface="Comic Sans MS" pitchFamily="66" charset="0"/>
              </a:rPr>
              <a:t>-  words related to the hotel</a:t>
            </a:r>
          </a:p>
          <a:p>
            <a:pPr>
              <a:defRPr/>
            </a:pPr>
            <a:r>
              <a:rPr lang="en-GB" altLang="en-US" sz="2400" dirty="0">
                <a:solidFill>
                  <a:srgbClr val="FF0066"/>
                </a:solidFill>
                <a:latin typeface="Comic Sans MS" pitchFamily="66" charset="0"/>
              </a:rPr>
              <a:t>             -  booking into a hotel simply</a:t>
            </a:r>
          </a:p>
          <a:p>
            <a:pPr>
              <a:defRPr/>
            </a:pPr>
            <a:r>
              <a:rPr lang="en-GB" altLang="en-US" sz="2400" i="1" dirty="0">
                <a:solidFill>
                  <a:srgbClr val="002060"/>
                </a:solidFill>
                <a:latin typeface="Comic Sans MS" panose="030F0702030302020204" pitchFamily="66" charset="0"/>
              </a:rPr>
              <a:t>                   </a:t>
            </a:r>
            <a:endParaRPr lang="en-GB" altLang="en-US" sz="2400" dirty="0">
              <a:solidFill>
                <a:srgbClr val="FF0066"/>
              </a:solidFill>
              <a:latin typeface="Comic Sans MS" pitchFamily="66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827584" y="1268760"/>
            <a:ext cx="8316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¿Lo qué vamos a practicar, revisar y aprender?</a:t>
            </a: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2780928"/>
            <a:ext cx="2232248" cy="2536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9FB26214-0D1C-7EF1-EF72-E5F1CB6FF35B}"/>
              </a:ext>
            </a:extLst>
          </p:cNvPr>
          <p:cNvSpPr/>
          <p:nvPr/>
        </p:nvSpPr>
        <p:spPr>
          <a:xfrm>
            <a:off x="1619250" y="0"/>
            <a:ext cx="31273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cs typeface="+mn-cs"/>
              </a:rPr>
              <a:t>My birthday</a:t>
            </a:r>
            <a:endParaRPr lang="es-ES" sz="40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4" name="3 CuadroTexto">
            <a:extLst>
              <a:ext uri="{FF2B5EF4-FFF2-40B4-BE49-F238E27FC236}">
                <a16:creationId xmlns:a16="http://schemas.microsoft.com/office/drawing/2014/main" id="{DA023ABE-63A5-8672-F857-5F0874E91888}"/>
              </a:ext>
            </a:extLst>
          </p:cNvPr>
          <p:cNvSpPr txBox="1"/>
          <p:nvPr/>
        </p:nvSpPr>
        <p:spPr>
          <a:xfrm>
            <a:off x="4603750" y="836613"/>
            <a:ext cx="4540250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prstClr val="black"/>
                </a:solidFill>
                <a:cs typeface="+mn-cs"/>
              </a:rPr>
              <a:t>2. Los meses del año</a:t>
            </a:r>
          </a:p>
        </p:txBody>
      </p:sp>
      <p:sp>
        <p:nvSpPr>
          <p:cNvPr id="13" name="12 CuadroTexto">
            <a:extLst>
              <a:ext uri="{FF2B5EF4-FFF2-40B4-BE49-F238E27FC236}">
                <a16:creationId xmlns:a16="http://schemas.microsoft.com/office/drawing/2014/main" id="{8A5D8649-5DC1-EB8B-0790-747DB15A4ED0}"/>
              </a:ext>
            </a:extLst>
          </p:cNvPr>
          <p:cNvSpPr txBox="1"/>
          <p:nvPr/>
        </p:nvSpPr>
        <p:spPr>
          <a:xfrm>
            <a:off x="6011863" y="1412875"/>
            <a:ext cx="2520950" cy="52625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 err="1">
                <a:solidFill>
                  <a:prstClr val="black"/>
                </a:solidFill>
                <a:cs typeface="+mn-cs"/>
              </a:rPr>
              <a:t>Ene__o</a:t>
            </a:r>
            <a:endParaRPr lang="es-ES" sz="2800" dirty="0">
              <a:solidFill>
                <a:prstClr val="black"/>
              </a:solidFill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 err="1">
                <a:solidFill>
                  <a:prstClr val="black"/>
                </a:solidFill>
                <a:cs typeface="+mn-cs"/>
              </a:rPr>
              <a:t>Fe__re__o</a:t>
            </a:r>
            <a:endParaRPr lang="es-ES" sz="2800" dirty="0">
              <a:solidFill>
                <a:prstClr val="black"/>
              </a:solidFill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 err="1">
                <a:solidFill>
                  <a:prstClr val="black"/>
                </a:solidFill>
                <a:cs typeface="+mn-cs"/>
              </a:rPr>
              <a:t>Mar__o</a:t>
            </a:r>
            <a:endParaRPr lang="es-ES" sz="2800" dirty="0">
              <a:solidFill>
                <a:prstClr val="black"/>
              </a:solidFill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 err="1">
                <a:solidFill>
                  <a:prstClr val="black"/>
                </a:solidFill>
                <a:cs typeface="+mn-cs"/>
              </a:rPr>
              <a:t>Abri</a:t>
            </a:r>
            <a:r>
              <a:rPr lang="es-ES" sz="2800" dirty="0">
                <a:solidFill>
                  <a:prstClr val="black"/>
                </a:solidFill>
                <a:cs typeface="+mn-cs"/>
              </a:rPr>
              <a:t>__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 err="1">
                <a:solidFill>
                  <a:prstClr val="black"/>
                </a:solidFill>
                <a:cs typeface="+mn-cs"/>
              </a:rPr>
              <a:t>Ma__o</a:t>
            </a:r>
            <a:endParaRPr lang="es-ES" sz="2800" dirty="0">
              <a:solidFill>
                <a:prstClr val="black"/>
              </a:solidFill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prstClr val="black"/>
                </a:solidFill>
                <a:cs typeface="+mn-cs"/>
              </a:rPr>
              <a:t>__</a:t>
            </a:r>
            <a:r>
              <a:rPr lang="es-ES" sz="2800" dirty="0" err="1">
                <a:solidFill>
                  <a:prstClr val="black"/>
                </a:solidFill>
                <a:cs typeface="+mn-cs"/>
              </a:rPr>
              <a:t>unio</a:t>
            </a:r>
            <a:endParaRPr lang="es-ES" sz="2800" dirty="0">
              <a:solidFill>
                <a:prstClr val="black"/>
              </a:solidFill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 err="1">
                <a:solidFill>
                  <a:prstClr val="black"/>
                </a:solidFill>
                <a:cs typeface="+mn-cs"/>
              </a:rPr>
              <a:t>Jul__o</a:t>
            </a:r>
            <a:endParaRPr lang="es-ES" sz="2800" dirty="0">
              <a:solidFill>
                <a:prstClr val="black"/>
              </a:solidFill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 err="1">
                <a:solidFill>
                  <a:prstClr val="black"/>
                </a:solidFill>
                <a:cs typeface="+mn-cs"/>
              </a:rPr>
              <a:t>A__osto</a:t>
            </a:r>
            <a:endParaRPr lang="es-ES" sz="2800" dirty="0">
              <a:solidFill>
                <a:prstClr val="black"/>
              </a:solidFill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 err="1">
                <a:solidFill>
                  <a:prstClr val="black"/>
                </a:solidFill>
                <a:cs typeface="+mn-cs"/>
              </a:rPr>
              <a:t>Septiemb__e</a:t>
            </a:r>
            <a:endParaRPr lang="es-ES" sz="2800" dirty="0">
              <a:solidFill>
                <a:prstClr val="black"/>
              </a:solidFill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 err="1">
                <a:solidFill>
                  <a:prstClr val="black"/>
                </a:solidFill>
                <a:cs typeface="+mn-cs"/>
              </a:rPr>
              <a:t>Octu__re</a:t>
            </a:r>
            <a:endParaRPr lang="es-ES" sz="2800" dirty="0">
              <a:solidFill>
                <a:prstClr val="black"/>
              </a:solidFill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 err="1">
                <a:solidFill>
                  <a:prstClr val="black"/>
                </a:solidFill>
                <a:cs typeface="+mn-cs"/>
              </a:rPr>
              <a:t>No__iembre</a:t>
            </a:r>
            <a:endParaRPr lang="es-ES" sz="2800" dirty="0">
              <a:solidFill>
                <a:prstClr val="black"/>
              </a:solidFill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 err="1">
                <a:solidFill>
                  <a:prstClr val="black"/>
                </a:solidFill>
                <a:cs typeface="+mn-cs"/>
              </a:rPr>
              <a:t>Dicie__bre</a:t>
            </a:r>
            <a:r>
              <a:rPr lang="es-ES" sz="2800" dirty="0">
                <a:solidFill>
                  <a:prstClr val="black"/>
                </a:solidFill>
                <a:cs typeface="+mn-cs"/>
              </a:rPr>
              <a:t> </a:t>
            </a:r>
          </a:p>
        </p:txBody>
      </p:sp>
      <p:sp>
        <p:nvSpPr>
          <p:cNvPr id="15" name="14 Rectángulo">
            <a:extLst>
              <a:ext uri="{FF2B5EF4-FFF2-40B4-BE49-F238E27FC236}">
                <a16:creationId xmlns:a16="http://schemas.microsoft.com/office/drawing/2014/main" id="{0C26A984-EB72-8CAD-7B54-4619A630FACA}"/>
              </a:ext>
            </a:extLst>
          </p:cNvPr>
          <p:cNvSpPr/>
          <p:nvPr/>
        </p:nvSpPr>
        <p:spPr>
          <a:xfrm>
            <a:off x="7308850" y="1341438"/>
            <a:ext cx="319088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0000"/>
                </a:solidFill>
                <a:latin typeface="Bradley Hand ITC" pitchFamily="66" charset="0"/>
                <a:cs typeface="+mn-cs"/>
              </a:rPr>
              <a:t>r</a:t>
            </a:r>
          </a:p>
        </p:txBody>
      </p:sp>
      <p:sp>
        <p:nvSpPr>
          <p:cNvPr id="16" name="15 Rectángulo">
            <a:extLst>
              <a:ext uri="{FF2B5EF4-FFF2-40B4-BE49-F238E27FC236}">
                <a16:creationId xmlns:a16="http://schemas.microsoft.com/office/drawing/2014/main" id="{C5CCD781-126F-6231-DE55-0946DE243BF4}"/>
              </a:ext>
            </a:extLst>
          </p:cNvPr>
          <p:cNvSpPr/>
          <p:nvPr/>
        </p:nvSpPr>
        <p:spPr>
          <a:xfrm>
            <a:off x="6804025" y="1844675"/>
            <a:ext cx="35083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0000"/>
                </a:solidFill>
                <a:latin typeface="Bradley Hand ITC" pitchFamily="66" charset="0"/>
                <a:cs typeface="+mn-cs"/>
              </a:rPr>
              <a:t>b</a:t>
            </a:r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A5A2F524-6DC5-5E0D-9679-4699F3216461}"/>
              </a:ext>
            </a:extLst>
          </p:cNvPr>
          <p:cNvSpPr/>
          <p:nvPr/>
        </p:nvSpPr>
        <p:spPr>
          <a:xfrm>
            <a:off x="7667625" y="1844675"/>
            <a:ext cx="320675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0000"/>
                </a:solidFill>
                <a:latin typeface="Bradley Hand ITC" pitchFamily="66" charset="0"/>
                <a:cs typeface="+mn-cs"/>
              </a:rPr>
              <a:t>r</a:t>
            </a:r>
          </a:p>
        </p:txBody>
      </p:sp>
      <p:sp>
        <p:nvSpPr>
          <p:cNvPr id="18" name="17 Rectángulo">
            <a:extLst>
              <a:ext uri="{FF2B5EF4-FFF2-40B4-BE49-F238E27FC236}">
                <a16:creationId xmlns:a16="http://schemas.microsoft.com/office/drawing/2014/main" id="{77F4078A-A6BA-D336-552C-8AEB47E9B596}"/>
              </a:ext>
            </a:extLst>
          </p:cNvPr>
          <p:cNvSpPr/>
          <p:nvPr/>
        </p:nvSpPr>
        <p:spPr>
          <a:xfrm>
            <a:off x="7380288" y="2276475"/>
            <a:ext cx="379412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0000"/>
                </a:solidFill>
                <a:latin typeface="Bradley Hand ITC" pitchFamily="66" charset="0"/>
                <a:cs typeface="+mn-cs"/>
              </a:rPr>
              <a:t>z</a:t>
            </a:r>
          </a:p>
        </p:txBody>
      </p:sp>
      <p:sp>
        <p:nvSpPr>
          <p:cNvPr id="19" name="18 Rectángulo">
            <a:extLst>
              <a:ext uri="{FF2B5EF4-FFF2-40B4-BE49-F238E27FC236}">
                <a16:creationId xmlns:a16="http://schemas.microsoft.com/office/drawing/2014/main" id="{3E53B168-6CAA-9C02-59CA-7AC9A636217E}"/>
              </a:ext>
            </a:extLst>
          </p:cNvPr>
          <p:cNvSpPr/>
          <p:nvPr/>
        </p:nvSpPr>
        <p:spPr>
          <a:xfrm>
            <a:off x="7451725" y="2708275"/>
            <a:ext cx="29368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0000"/>
                </a:solidFill>
                <a:latin typeface="Bradley Hand ITC" pitchFamily="66" charset="0"/>
                <a:cs typeface="+mn-cs"/>
              </a:rPr>
              <a:t>l</a:t>
            </a:r>
          </a:p>
        </p:txBody>
      </p:sp>
      <p:sp>
        <p:nvSpPr>
          <p:cNvPr id="20" name="19 Rectángulo">
            <a:extLst>
              <a:ext uri="{FF2B5EF4-FFF2-40B4-BE49-F238E27FC236}">
                <a16:creationId xmlns:a16="http://schemas.microsoft.com/office/drawing/2014/main" id="{47DCC9FD-DCBD-4747-63E9-818E8D145EFC}"/>
              </a:ext>
            </a:extLst>
          </p:cNvPr>
          <p:cNvSpPr/>
          <p:nvPr/>
        </p:nvSpPr>
        <p:spPr>
          <a:xfrm>
            <a:off x="7235825" y="3141663"/>
            <a:ext cx="414338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0000"/>
                </a:solidFill>
                <a:latin typeface="Bradley Hand ITC" pitchFamily="66" charset="0"/>
                <a:cs typeface="+mn-cs"/>
              </a:rPr>
              <a:t>y</a:t>
            </a:r>
          </a:p>
        </p:txBody>
      </p:sp>
      <p:sp>
        <p:nvSpPr>
          <p:cNvPr id="21" name="20 Rectángulo">
            <a:extLst>
              <a:ext uri="{FF2B5EF4-FFF2-40B4-BE49-F238E27FC236}">
                <a16:creationId xmlns:a16="http://schemas.microsoft.com/office/drawing/2014/main" id="{7BEE5659-D6B1-934B-EE59-29890664553B}"/>
              </a:ext>
            </a:extLst>
          </p:cNvPr>
          <p:cNvSpPr/>
          <p:nvPr/>
        </p:nvSpPr>
        <p:spPr>
          <a:xfrm>
            <a:off x="6804025" y="3500438"/>
            <a:ext cx="27940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0000"/>
                </a:solidFill>
                <a:latin typeface="Bradley Hand ITC" pitchFamily="66" charset="0"/>
                <a:cs typeface="+mn-cs"/>
              </a:rPr>
              <a:t>J</a:t>
            </a:r>
          </a:p>
        </p:txBody>
      </p:sp>
      <p:sp>
        <p:nvSpPr>
          <p:cNvPr id="22" name="21 Rectángulo">
            <a:extLst>
              <a:ext uri="{FF2B5EF4-FFF2-40B4-BE49-F238E27FC236}">
                <a16:creationId xmlns:a16="http://schemas.microsoft.com/office/drawing/2014/main" id="{39CC64DD-C3B4-2290-2FA9-68A0A137C90F}"/>
              </a:ext>
            </a:extLst>
          </p:cNvPr>
          <p:cNvSpPr/>
          <p:nvPr/>
        </p:nvSpPr>
        <p:spPr>
          <a:xfrm>
            <a:off x="7308850" y="4005263"/>
            <a:ext cx="293688" cy="5222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0000"/>
                </a:solidFill>
                <a:latin typeface="Bradley Hand ITC" pitchFamily="66" charset="0"/>
                <a:cs typeface="+mn-cs"/>
              </a:rPr>
              <a:t>i</a:t>
            </a:r>
          </a:p>
        </p:txBody>
      </p:sp>
      <p:sp>
        <p:nvSpPr>
          <p:cNvPr id="23" name="22 Rectángulo">
            <a:extLst>
              <a:ext uri="{FF2B5EF4-FFF2-40B4-BE49-F238E27FC236}">
                <a16:creationId xmlns:a16="http://schemas.microsoft.com/office/drawing/2014/main" id="{02F21095-D4CC-1FB7-382A-79D67623078C}"/>
              </a:ext>
            </a:extLst>
          </p:cNvPr>
          <p:cNvSpPr/>
          <p:nvPr/>
        </p:nvSpPr>
        <p:spPr>
          <a:xfrm>
            <a:off x="6875463" y="4365625"/>
            <a:ext cx="393700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0000"/>
                </a:solidFill>
                <a:latin typeface="Bradley Hand ITC" pitchFamily="66" charset="0"/>
                <a:cs typeface="+mn-cs"/>
              </a:rPr>
              <a:t>g</a:t>
            </a:r>
          </a:p>
        </p:txBody>
      </p:sp>
      <p:sp>
        <p:nvSpPr>
          <p:cNvPr id="24" name="23 Rectángulo">
            <a:extLst>
              <a:ext uri="{FF2B5EF4-FFF2-40B4-BE49-F238E27FC236}">
                <a16:creationId xmlns:a16="http://schemas.microsoft.com/office/drawing/2014/main" id="{315F8F07-AD66-B028-C95A-06574720B260}"/>
              </a:ext>
            </a:extLst>
          </p:cNvPr>
          <p:cNvSpPr/>
          <p:nvPr/>
        </p:nvSpPr>
        <p:spPr>
          <a:xfrm>
            <a:off x="7812088" y="4797425"/>
            <a:ext cx="319087" cy="522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0000"/>
                </a:solidFill>
                <a:latin typeface="Bradley Hand ITC" pitchFamily="66" charset="0"/>
                <a:cs typeface="+mn-cs"/>
              </a:rPr>
              <a:t>r</a:t>
            </a:r>
          </a:p>
        </p:txBody>
      </p:sp>
      <p:sp>
        <p:nvSpPr>
          <p:cNvPr id="25" name="24 Rectángulo">
            <a:extLst>
              <a:ext uri="{FF2B5EF4-FFF2-40B4-BE49-F238E27FC236}">
                <a16:creationId xmlns:a16="http://schemas.microsoft.com/office/drawing/2014/main" id="{73A58D91-643D-973C-3FB1-CBEB2FC8CBB7}"/>
              </a:ext>
            </a:extLst>
          </p:cNvPr>
          <p:cNvSpPr/>
          <p:nvPr/>
        </p:nvSpPr>
        <p:spPr>
          <a:xfrm>
            <a:off x="7308850" y="5300663"/>
            <a:ext cx="350838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0000"/>
                </a:solidFill>
                <a:latin typeface="Bradley Hand ITC" pitchFamily="66" charset="0"/>
                <a:cs typeface="+mn-cs"/>
              </a:rPr>
              <a:t>b</a:t>
            </a:r>
          </a:p>
        </p:txBody>
      </p:sp>
      <p:sp>
        <p:nvSpPr>
          <p:cNvPr id="26" name="25 Rectángulo">
            <a:extLst>
              <a:ext uri="{FF2B5EF4-FFF2-40B4-BE49-F238E27FC236}">
                <a16:creationId xmlns:a16="http://schemas.microsoft.com/office/drawing/2014/main" id="{18799BFC-1C19-F4AE-C7E3-27228EB3CA4F}"/>
              </a:ext>
            </a:extLst>
          </p:cNvPr>
          <p:cNvSpPr/>
          <p:nvPr/>
        </p:nvSpPr>
        <p:spPr>
          <a:xfrm>
            <a:off x="6804025" y="5661025"/>
            <a:ext cx="360363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0000"/>
                </a:solidFill>
                <a:latin typeface="Bradley Hand ITC" pitchFamily="66" charset="0"/>
                <a:cs typeface="+mn-cs"/>
              </a:rPr>
              <a:t>v</a:t>
            </a:r>
          </a:p>
        </p:txBody>
      </p:sp>
      <p:sp>
        <p:nvSpPr>
          <p:cNvPr id="27" name="26 Rectángulo">
            <a:extLst>
              <a:ext uri="{FF2B5EF4-FFF2-40B4-BE49-F238E27FC236}">
                <a16:creationId xmlns:a16="http://schemas.microsoft.com/office/drawing/2014/main" id="{C8298DF6-D18B-2BBF-91F4-833DE7A0EC92}"/>
              </a:ext>
            </a:extLst>
          </p:cNvPr>
          <p:cNvSpPr/>
          <p:nvPr/>
        </p:nvSpPr>
        <p:spPr>
          <a:xfrm>
            <a:off x="7164388" y="6092825"/>
            <a:ext cx="493712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srgbClr val="FF0000"/>
                </a:solidFill>
                <a:latin typeface="Bradley Hand ITC" pitchFamily="66" charset="0"/>
                <a:cs typeface="+mn-cs"/>
              </a:rPr>
              <a:t>m</a:t>
            </a:r>
          </a:p>
        </p:txBody>
      </p:sp>
      <p:pic>
        <p:nvPicPr>
          <p:cNvPr id="28" name="25 feliz cumpleanos.mp3">
            <a:hlinkClick r:id="" action="ppaction://media"/>
            <a:extLst>
              <a:ext uri="{FF2B5EF4-FFF2-40B4-BE49-F238E27FC236}">
                <a16:creationId xmlns:a16="http://schemas.microsoft.com/office/drawing/2014/main" id="{F200588D-1E1C-F6C9-CDA5-185457063733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412875"/>
            <a:ext cx="665163" cy="66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95FC132F-A54F-64D5-3DE2-B9D755162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1412875"/>
            <a:ext cx="57626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 descr="Resultado de imagen de hablar&quot;">
            <a:extLst>
              <a:ext uri="{FF2B5EF4-FFF2-40B4-BE49-F238E27FC236}">
                <a16:creationId xmlns:a16="http://schemas.microsoft.com/office/drawing/2014/main" id="{3C0D2B1D-06C4-E984-0339-A59376CF9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359" y="182562"/>
            <a:ext cx="611187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1080F1C3-7CB9-5570-345B-0D1371799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723" y="1079503"/>
            <a:ext cx="2807791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4200" b="1" kern="0" dirty="0" err="1">
                <a:solidFill>
                  <a:srgbClr val="002060"/>
                </a:solidFill>
                <a:latin typeface="Comic Sans MS" pitchFamily="66" charset="0"/>
              </a:rPr>
              <a:t>Enero</a:t>
            </a:r>
            <a:endParaRPr lang="en-GB" altLang="en-US" sz="4200" kern="0" dirty="0">
              <a:latin typeface="Comic Sans MS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4200" kern="0" dirty="0" err="1">
                <a:solidFill>
                  <a:srgbClr val="00B0F0"/>
                </a:solidFill>
                <a:latin typeface="Comic Sans MS" pitchFamily="66" charset="0"/>
              </a:rPr>
              <a:t>Febrero</a:t>
            </a:r>
            <a:r>
              <a:rPr lang="en-GB" altLang="en-US" sz="4200" kern="0" dirty="0">
                <a:latin typeface="Comic Sans MS" pitchFamily="66" charset="0"/>
              </a:rPr>
              <a:t>  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4200" kern="0" dirty="0" err="1">
                <a:solidFill>
                  <a:srgbClr val="FF3300"/>
                </a:solidFill>
                <a:latin typeface="Comic Sans MS" pitchFamily="66" charset="0"/>
              </a:rPr>
              <a:t>Marzo</a:t>
            </a:r>
            <a:endParaRPr lang="en-GB" altLang="en-US" sz="4200" kern="0" dirty="0">
              <a:solidFill>
                <a:srgbClr val="FF3300"/>
              </a:solidFill>
              <a:latin typeface="Comic Sans MS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4200" b="1" kern="0" dirty="0">
                <a:solidFill>
                  <a:srgbClr val="81A010"/>
                </a:solidFill>
                <a:latin typeface="Comic Sans MS" pitchFamily="66" charset="0"/>
              </a:rPr>
              <a:t>Abril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4200" b="1" kern="0" dirty="0">
                <a:solidFill>
                  <a:srgbClr val="006600"/>
                </a:solidFill>
                <a:latin typeface="Comic Sans MS" pitchFamily="66" charset="0"/>
              </a:rPr>
              <a:t>Mayo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4200" b="1" kern="0" dirty="0">
                <a:solidFill>
                  <a:srgbClr val="003300"/>
                </a:solidFill>
                <a:latin typeface="Comic Sans MS" pitchFamily="66" charset="0"/>
              </a:rPr>
              <a:t>Junio</a:t>
            </a:r>
            <a:endParaRPr lang="en-GB" altLang="en-US" sz="4200" kern="0" dirty="0">
              <a:solidFill>
                <a:srgbClr val="003300"/>
              </a:solidFill>
              <a:latin typeface="Comic Sans MS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4200" kern="0" dirty="0">
                <a:latin typeface="Comic Sans MS" pitchFamily="66" charset="0"/>
              </a:rPr>
              <a:t> </a:t>
            </a:r>
            <a:r>
              <a:rPr lang="en-GB" altLang="en-US" sz="4200" b="1" kern="0" dirty="0">
                <a:solidFill>
                  <a:srgbClr val="FFFF00"/>
                </a:solidFill>
                <a:latin typeface="Comic Sans MS" pitchFamily="66" charset="0"/>
              </a:rPr>
              <a:t>Julio</a:t>
            </a: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altLang="en-US" sz="4200" kern="0" dirty="0">
                <a:latin typeface="Comic Sans MS" pitchFamily="66" charset="0"/>
              </a:rPr>
              <a:t>                   </a:t>
            </a:r>
            <a:r>
              <a:rPr lang="en-GB" altLang="en-US" sz="3600" kern="0" dirty="0">
                <a:latin typeface="Comic Sans MS" pitchFamily="66" charset="0"/>
              </a:rPr>
              <a:t>  </a:t>
            </a:r>
            <a:endParaRPr lang="en-GB" altLang="en-US" sz="8000" b="1" kern="0" dirty="0">
              <a:latin typeface="Comic Sans MS" panose="030F0702030302020204" pitchFamily="66" charset="0"/>
              <a:ea typeface="宋体" charset="-122"/>
            </a:endParaRPr>
          </a:p>
          <a:p>
            <a:pPr marL="341313" indent="-341313"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FFFF99"/>
              </a:buClr>
              <a:buSzPct val="67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en-GB" altLang="en-US" sz="4800" kern="0" dirty="0">
                <a:latin typeface="Comic Sans MS" pitchFamily="64" charset="0"/>
                <a:ea typeface="宋体" charset="-122"/>
              </a:rPr>
              <a:t> </a:t>
            </a:r>
          </a:p>
          <a:p>
            <a:pPr marL="341313" indent="-341313"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FFFF99"/>
              </a:buClr>
              <a:buSzPct val="67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endParaRPr lang="en-GB" altLang="en-US" sz="4800" kern="0" dirty="0">
              <a:solidFill>
                <a:srgbClr val="FF0066"/>
              </a:solidFill>
              <a:latin typeface="Comic Sans MS" pitchFamily="64" charset="0"/>
              <a:ea typeface="宋体" charset="-12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57A320-CD2E-DB74-17F3-F3FC45578D82}"/>
              </a:ext>
            </a:extLst>
          </p:cNvPr>
          <p:cNvSpPr txBox="1"/>
          <p:nvPr/>
        </p:nvSpPr>
        <p:spPr>
          <a:xfrm>
            <a:off x="2479527" y="2002887"/>
            <a:ext cx="3084190" cy="3985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341313" defTabSz="457200" eaLnBrk="1" fontAlgn="auto" hangingPunct="1">
              <a:spcBef>
                <a:spcPts val="1350"/>
              </a:spcBef>
              <a:spcAft>
                <a:spcPts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GB" altLang="en-US" sz="4000" dirty="0">
                <a:solidFill>
                  <a:srgbClr val="FFC000"/>
                </a:solidFill>
                <a:latin typeface="Comic Sans MS" panose="030F0702030302020204" pitchFamily="66" charset="0"/>
              </a:rPr>
              <a:t>Agosto</a:t>
            </a:r>
          </a:p>
          <a:p>
            <a:pPr indent="-341313" defTabSz="457200" eaLnBrk="1" fontAlgn="auto" hangingPunct="1">
              <a:spcBef>
                <a:spcPts val="1350"/>
              </a:spcBef>
              <a:spcAft>
                <a:spcPts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GB" altLang="en-US" sz="4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Septiembre</a:t>
            </a:r>
            <a:r>
              <a:rPr lang="en-GB" alt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sz="40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Octubre</a:t>
            </a:r>
            <a:endParaRPr lang="en-GB" altLang="en-US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indent="-341313" defTabSz="457200" eaLnBrk="1" fontAlgn="auto" hangingPunct="1">
              <a:spcBef>
                <a:spcPts val="1350"/>
              </a:spcBef>
              <a:spcAft>
                <a:spcPts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GB" altLang="en-US" sz="4000" dirty="0" err="1">
                <a:solidFill>
                  <a:srgbClr val="E7E6E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Noviembre</a:t>
            </a:r>
            <a:endParaRPr lang="en-GB" altLang="en-US" sz="4000" dirty="0">
              <a:solidFill>
                <a:srgbClr val="E7E6E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indent="-341313" defTabSz="457200" eaLnBrk="1" fontAlgn="auto" hangingPunct="1">
              <a:spcBef>
                <a:spcPts val="1350"/>
              </a:spcBef>
              <a:spcAft>
                <a:spcPts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altLang="en-US" sz="40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Diciembre</a:t>
            </a:r>
            <a:endParaRPr lang="en-US" altLang="en-US" sz="40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 nodeType="clickPar">
                      <p:stCondLst>
                        <p:cond delay="0"/>
                      </p:stCondLst>
                      <p:childTnLst>
                        <p:par>
                          <p:cTn id="1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79152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>
                <p:cTn id="1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" grpId="0"/>
      <p:bldP spid="4" grpId="0"/>
      <p:bldP spid="13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9FB26214-0D1C-7EF1-EF72-E5F1CB6FF35B}"/>
              </a:ext>
            </a:extLst>
          </p:cNvPr>
          <p:cNvSpPr/>
          <p:nvPr/>
        </p:nvSpPr>
        <p:spPr>
          <a:xfrm>
            <a:off x="1619250" y="0"/>
            <a:ext cx="312737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prstClr val="black"/>
                </a:solidFill>
                <a:cs typeface="+mn-cs"/>
              </a:rPr>
              <a:t>My birthday</a:t>
            </a:r>
            <a:endParaRPr lang="es-ES" sz="4000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3" name="2 CuadroTexto">
            <a:extLst>
              <a:ext uri="{FF2B5EF4-FFF2-40B4-BE49-F238E27FC236}">
                <a16:creationId xmlns:a16="http://schemas.microsoft.com/office/drawing/2014/main" id="{A3DC663E-970D-1E89-93A3-61B4D236EA4A}"/>
              </a:ext>
            </a:extLst>
          </p:cNvPr>
          <p:cNvSpPr txBox="1"/>
          <p:nvPr/>
        </p:nvSpPr>
        <p:spPr>
          <a:xfrm>
            <a:off x="395288" y="620713"/>
            <a:ext cx="3287712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prstClr val="black"/>
                </a:solidFill>
                <a:cs typeface="+mn-cs"/>
              </a:rPr>
              <a:t>1. Los números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AA8200A-2FDE-08DA-DFB7-E61F1F81658C}"/>
              </a:ext>
            </a:extLst>
          </p:cNvPr>
          <p:cNvSpPr txBox="1">
            <a:spLocks noChangeArrowheads="1"/>
          </p:cNvSpPr>
          <p:nvPr/>
        </p:nvSpPr>
        <p:spPr>
          <a:xfrm>
            <a:off x="1116013" y="3644900"/>
            <a:ext cx="3168650" cy="3024188"/>
          </a:xfrm>
          <a:prstGeom prst="rect">
            <a:avLst/>
          </a:prstGeom>
        </p:spPr>
        <p:txBody>
          <a:bodyPr/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altLang="en-US" b="1" dirty="0">
                <a:solidFill>
                  <a:srgbClr val="C00000"/>
                </a:solidFill>
                <a:cs typeface="+mn-cs"/>
              </a:rPr>
              <a:t>          </a:t>
            </a:r>
            <a:r>
              <a:rPr lang="es-ES" altLang="en-US" dirty="0">
                <a:solidFill>
                  <a:prstClr val="black"/>
                </a:solidFill>
                <a:cs typeface="+mn-cs"/>
              </a:rPr>
              <a:t>1         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altLang="en-US" dirty="0">
                <a:solidFill>
                  <a:prstClr val="black"/>
                </a:solidFill>
                <a:cs typeface="+mn-cs"/>
              </a:rPr>
              <a:t>          	    2   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altLang="en-US" dirty="0">
                <a:solidFill>
                  <a:prstClr val="black"/>
                </a:solidFill>
                <a:cs typeface="+mn-cs"/>
              </a:rPr>
              <a:t>                    3 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altLang="en-US" dirty="0">
                <a:solidFill>
                  <a:prstClr val="black"/>
                </a:solidFill>
                <a:cs typeface="+mn-cs"/>
              </a:rPr>
              <a:t>                       4 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altLang="en-US" b="1" dirty="0">
                <a:solidFill>
                  <a:srgbClr val="006600"/>
                </a:solidFill>
                <a:cs typeface="+mn-cs"/>
              </a:rPr>
              <a:t>			</a:t>
            </a:r>
            <a:r>
              <a:rPr lang="es-ES" altLang="en-US" dirty="0">
                <a:solidFill>
                  <a:prstClr val="black"/>
                </a:solidFill>
                <a:cs typeface="+mn-cs"/>
              </a:rPr>
              <a:t>5 </a:t>
            </a:r>
            <a:r>
              <a:rPr lang="es-ES" altLang="en-US" b="1" dirty="0">
                <a:solidFill>
                  <a:srgbClr val="006600"/>
                </a:solidFill>
                <a:cs typeface="+mn-cs"/>
              </a:rPr>
              <a:t>     </a:t>
            </a:r>
            <a:endParaRPr lang="es-ES" altLang="en-US" dirty="0">
              <a:solidFill>
                <a:prstClr val="black"/>
              </a:solidFill>
              <a:cs typeface="+mn-cs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altLang="en-US" dirty="0">
                <a:solidFill>
                  <a:prstClr val="black"/>
                </a:solidFill>
                <a:cs typeface="+mn-cs"/>
              </a:rPr>
              <a:t>                           6    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altLang="en-US" dirty="0">
                <a:solidFill>
                  <a:prstClr val="black"/>
                </a:solidFill>
                <a:cs typeface="+mn-cs"/>
              </a:rPr>
              <a:t>                       7 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altLang="en-US" dirty="0">
                <a:solidFill>
                  <a:prstClr val="black"/>
                </a:solidFill>
                <a:cs typeface="+mn-cs"/>
              </a:rPr>
              <a:t>                   8 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altLang="en-US" dirty="0">
                <a:solidFill>
                  <a:prstClr val="black"/>
                </a:solidFill>
                <a:cs typeface="+mn-cs"/>
              </a:rPr>
              <a:t>               9 </a:t>
            </a:r>
            <a:endParaRPr lang="es-ES" altLang="en-US" dirty="0">
              <a:solidFill>
                <a:srgbClr val="FF0066"/>
              </a:solidFill>
              <a:latin typeface="Comic Sans MS" pitchFamily="64" charset="0"/>
              <a:ea typeface="宋体" charset="-122"/>
              <a:cs typeface="+mn-cs"/>
            </a:endParaRPr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C9752136-848C-5B11-CA4F-F9A9A820283B}"/>
              </a:ext>
            </a:extLst>
          </p:cNvPr>
          <p:cNvSpPr/>
          <p:nvPr/>
        </p:nvSpPr>
        <p:spPr>
          <a:xfrm>
            <a:off x="250825" y="4365625"/>
            <a:ext cx="2124075" cy="1076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3200" b="1" dirty="0">
                <a:solidFill>
                  <a:prstClr val="black"/>
                </a:solidFill>
                <a:cs typeface="+mn-cs"/>
              </a:rPr>
              <a:t>20 </a:t>
            </a:r>
            <a:r>
              <a:rPr lang="en-GB" altLang="en-US" sz="3200" b="1" dirty="0" err="1">
                <a:solidFill>
                  <a:prstClr val="black"/>
                </a:solidFill>
                <a:cs typeface="+mn-cs"/>
              </a:rPr>
              <a:t>Veint</a:t>
            </a:r>
            <a:r>
              <a:rPr lang="en-GB" altLang="en-US" sz="3200" b="1" dirty="0" err="1">
                <a:solidFill>
                  <a:srgbClr val="FF0000"/>
                </a:solidFill>
                <a:cs typeface="+mn-cs"/>
              </a:rPr>
              <a:t>e</a:t>
            </a:r>
            <a:endParaRPr lang="en-GB" altLang="en-US" sz="3200" b="1" dirty="0">
              <a:solidFill>
                <a:srgbClr val="FF0000"/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3200" b="1" dirty="0" err="1">
                <a:solidFill>
                  <a:srgbClr val="002060"/>
                </a:solidFill>
                <a:cs typeface="+mn-cs"/>
              </a:rPr>
              <a:t>Veint</a:t>
            </a:r>
            <a:r>
              <a:rPr lang="en-GB" altLang="en-US" sz="3200" b="1" dirty="0" err="1">
                <a:solidFill>
                  <a:srgbClr val="006600"/>
                </a:solidFill>
                <a:cs typeface="+mn-cs"/>
              </a:rPr>
              <a:t>i</a:t>
            </a:r>
            <a:endParaRPr lang="es-E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9" name="8 CuadroTexto">
            <a:extLst>
              <a:ext uri="{FF2B5EF4-FFF2-40B4-BE49-F238E27FC236}">
                <a16:creationId xmlns:a16="http://schemas.microsoft.com/office/drawing/2014/main" id="{269D1292-1D28-3D61-86F8-3F4865E368FF}"/>
              </a:ext>
            </a:extLst>
          </p:cNvPr>
          <p:cNvSpPr txBox="1"/>
          <p:nvPr/>
        </p:nvSpPr>
        <p:spPr>
          <a:xfrm>
            <a:off x="684213" y="1268413"/>
            <a:ext cx="2760662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prstClr val="black"/>
                </a:solidFill>
                <a:latin typeface="Calibri"/>
                <a:cs typeface="+mn-cs"/>
              </a:rPr>
              <a:t>¿Qué número es?</a:t>
            </a:r>
          </a:p>
        </p:txBody>
      </p:sp>
      <p:sp>
        <p:nvSpPr>
          <p:cNvPr id="10" name="9 CuadroTexto">
            <a:extLst>
              <a:ext uri="{FF2B5EF4-FFF2-40B4-BE49-F238E27FC236}">
                <a16:creationId xmlns:a16="http://schemas.microsoft.com/office/drawing/2014/main" id="{D37F4986-8E0F-35C4-3FAD-13BABCDE5ED6}"/>
              </a:ext>
            </a:extLst>
          </p:cNvPr>
          <p:cNvSpPr txBox="1"/>
          <p:nvPr/>
        </p:nvSpPr>
        <p:spPr>
          <a:xfrm>
            <a:off x="250825" y="1773238"/>
            <a:ext cx="6776214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prstClr val="black"/>
                </a:solidFill>
                <a:latin typeface="Calibri"/>
                <a:cs typeface="+mn-cs"/>
              </a:rPr>
              <a:t>  </a:t>
            </a:r>
            <a:r>
              <a:rPr lang="es-ES" sz="2800" dirty="0">
                <a:solidFill>
                  <a:prstClr val="black"/>
                </a:solidFill>
                <a:cs typeface="+mn-cs"/>
              </a:rPr>
              <a:t>10       11        12	     13	  14	   15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b="1" dirty="0">
                <a:solidFill>
                  <a:prstClr val="black"/>
                </a:solidFill>
                <a:latin typeface="Calibri"/>
                <a:cs typeface="+mn-cs"/>
              </a:rPr>
              <a:t>Die</a:t>
            </a:r>
            <a:r>
              <a:rPr lang="es-ES" sz="2800" b="1" dirty="0">
                <a:solidFill>
                  <a:srgbClr val="FF0000"/>
                </a:solidFill>
                <a:latin typeface="Calibri"/>
                <a:cs typeface="+mn-cs"/>
              </a:rPr>
              <a:t>z</a:t>
            </a:r>
            <a:r>
              <a:rPr lang="es-ES" sz="2800" b="1" dirty="0">
                <a:solidFill>
                  <a:prstClr val="black"/>
                </a:solidFill>
                <a:latin typeface="Calibri"/>
                <a:cs typeface="+mn-cs"/>
              </a:rPr>
              <a:t>    Once    Doce     Trece    Catorce	Quince</a:t>
            </a:r>
          </a:p>
        </p:txBody>
      </p:sp>
      <p:sp>
        <p:nvSpPr>
          <p:cNvPr id="11" name="10 CuadroTexto">
            <a:extLst>
              <a:ext uri="{FF2B5EF4-FFF2-40B4-BE49-F238E27FC236}">
                <a16:creationId xmlns:a16="http://schemas.microsoft.com/office/drawing/2014/main" id="{907E5784-235E-8834-7B92-6537C53B2093}"/>
              </a:ext>
            </a:extLst>
          </p:cNvPr>
          <p:cNvSpPr txBox="1"/>
          <p:nvPr/>
        </p:nvSpPr>
        <p:spPr>
          <a:xfrm>
            <a:off x="6353358" y="894701"/>
            <a:ext cx="100380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200" dirty="0" err="1">
                <a:solidFill>
                  <a:prstClr val="black"/>
                </a:solidFill>
                <a:latin typeface="Calibri"/>
                <a:cs typeface="+mn-cs"/>
              </a:rPr>
              <a:t>Die</a:t>
            </a:r>
            <a:r>
              <a:rPr lang="es-ES" sz="3200" dirty="0" err="1">
                <a:solidFill>
                  <a:srgbClr val="00B050"/>
                </a:solidFill>
                <a:latin typeface="Calibri"/>
                <a:cs typeface="+mn-cs"/>
              </a:rPr>
              <a:t>ci</a:t>
            </a:r>
            <a:endParaRPr lang="es-ES" sz="3200" dirty="0">
              <a:solidFill>
                <a:srgbClr val="00B050"/>
              </a:solidFill>
              <a:latin typeface="Calibri"/>
              <a:cs typeface="+mn-cs"/>
            </a:endParaRPr>
          </a:p>
        </p:txBody>
      </p:sp>
      <p:sp>
        <p:nvSpPr>
          <p:cNvPr id="12" name="11 CuadroTexto">
            <a:extLst>
              <a:ext uri="{FF2B5EF4-FFF2-40B4-BE49-F238E27FC236}">
                <a16:creationId xmlns:a16="http://schemas.microsoft.com/office/drawing/2014/main" id="{5B4F7FC1-93DF-20F9-3ADB-FB6E4F18444D}"/>
              </a:ext>
            </a:extLst>
          </p:cNvPr>
          <p:cNvSpPr txBox="1"/>
          <p:nvPr/>
        </p:nvSpPr>
        <p:spPr>
          <a:xfrm>
            <a:off x="8157009" y="279148"/>
            <a:ext cx="86360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prstClr val="black"/>
                </a:solidFill>
                <a:cs typeface="+mn-cs"/>
              </a:rPr>
              <a:t>16     17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prstClr val="black"/>
                </a:solidFill>
                <a:cs typeface="+mn-cs"/>
              </a:rPr>
              <a:t> 18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prstClr val="black"/>
                </a:solidFill>
                <a:cs typeface="+mn-cs"/>
              </a:rPr>
              <a:t>19</a:t>
            </a:r>
          </a:p>
        </p:txBody>
      </p:sp>
      <p:pic>
        <p:nvPicPr>
          <p:cNvPr id="31" name="Picture 2" descr="Resultado de imagen de hablar&quot;">
            <a:extLst>
              <a:ext uri="{FF2B5EF4-FFF2-40B4-BE49-F238E27FC236}">
                <a16:creationId xmlns:a16="http://schemas.microsoft.com/office/drawing/2014/main" id="{3C0D2B1D-06C4-E984-0339-A59376CF9E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96975"/>
            <a:ext cx="611187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1 Rectángulo">
            <a:extLst>
              <a:ext uri="{FF2B5EF4-FFF2-40B4-BE49-F238E27FC236}">
                <a16:creationId xmlns:a16="http://schemas.microsoft.com/office/drawing/2014/main" id="{E2B7138B-3CF8-4389-096A-9D942D93E4E4}"/>
              </a:ext>
            </a:extLst>
          </p:cNvPr>
          <p:cNvSpPr/>
          <p:nvPr/>
        </p:nvSpPr>
        <p:spPr>
          <a:xfrm>
            <a:off x="1316116" y="3640138"/>
            <a:ext cx="4572000" cy="30289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altLang="en-US" dirty="0">
                <a:solidFill>
                  <a:prstClr val="black"/>
                </a:solidFill>
                <a:cs typeface="+mn-cs"/>
              </a:rPr>
              <a:t>           uno         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altLang="en-US" dirty="0">
                <a:solidFill>
                  <a:prstClr val="black"/>
                </a:solidFill>
                <a:cs typeface="+mn-cs"/>
              </a:rPr>
              <a:t>                     dos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altLang="en-US" dirty="0">
                <a:solidFill>
                  <a:prstClr val="black"/>
                </a:solidFill>
                <a:cs typeface="+mn-cs"/>
              </a:rPr>
              <a:t>                     tres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altLang="en-US" dirty="0">
                <a:solidFill>
                  <a:prstClr val="black"/>
                </a:solidFill>
                <a:cs typeface="+mn-cs"/>
              </a:rPr>
              <a:t>                       cuatro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altLang="en-US" b="1" dirty="0">
                <a:solidFill>
                  <a:srgbClr val="006600"/>
                </a:solidFill>
                <a:cs typeface="+mn-cs"/>
              </a:rPr>
              <a:t>			</a:t>
            </a:r>
            <a:r>
              <a:rPr lang="es-ES" altLang="en-US" dirty="0">
                <a:solidFill>
                  <a:prstClr val="black"/>
                </a:solidFill>
                <a:cs typeface="+mn-cs"/>
              </a:rPr>
              <a:t>cinco</a:t>
            </a:r>
            <a:r>
              <a:rPr lang="es-ES" altLang="en-US" b="1" dirty="0">
                <a:solidFill>
                  <a:srgbClr val="006600"/>
                </a:solidFill>
                <a:cs typeface="+mn-cs"/>
              </a:rPr>
              <a:t>     </a:t>
            </a:r>
            <a:endParaRPr lang="es-ES" altLang="en-US" dirty="0">
              <a:solidFill>
                <a:prstClr val="black"/>
              </a:solidFill>
              <a:cs typeface="+mn-cs"/>
            </a:endParaRP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altLang="en-US" dirty="0">
                <a:solidFill>
                  <a:prstClr val="black"/>
                </a:solidFill>
                <a:cs typeface="+mn-cs"/>
              </a:rPr>
              <a:t>                           seis   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altLang="en-US" dirty="0">
                <a:solidFill>
                  <a:prstClr val="black"/>
                </a:solidFill>
                <a:cs typeface="+mn-cs"/>
              </a:rPr>
              <a:t>                       siete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altLang="en-US" dirty="0">
                <a:solidFill>
                  <a:prstClr val="black"/>
                </a:solidFill>
                <a:cs typeface="+mn-cs"/>
              </a:rPr>
              <a:t>                   ocho</a:t>
            </a:r>
          </a:p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s-ES" altLang="en-US" dirty="0">
                <a:solidFill>
                  <a:prstClr val="black"/>
                </a:solidFill>
                <a:cs typeface="+mn-cs"/>
              </a:rPr>
              <a:t>               nueve</a:t>
            </a:r>
            <a:endParaRPr lang="es-ES" altLang="en-US" dirty="0">
              <a:solidFill>
                <a:srgbClr val="FF0066"/>
              </a:solidFill>
              <a:latin typeface="Comic Sans MS" pitchFamily="64" charset="0"/>
              <a:ea typeface="宋体" charset="-122"/>
              <a:cs typeface="+mn-cs"/>
            </a:endParaRPr>
          </a:p>
        </p:txBody>
      </p:sp>
      <p:sp>
        <p:nvSpPr>
          <p:cNvPr id="4" name="11 CuadroTexto">
            <a:extLst>
              <a:ext uri="{FF2B5EF4-FFF2-40B4-BE49-F238E27FC236}">
                <a16:creationId xmlns:a16="http://schemas.microsoft.com/office/drawing/2014/main" id="{D043C1A5-4C81-C8BD-A474-D287F9D6AACF}"/>
              </a:ext>
            </a:extLst>
          </p:cNvPr>
          <p:cNvSpPr txBox="1"/>
          <p:nvPr/>
        </p:nvSpPr>
        <p:spPr>
          <a:xfrm>
            <a:off x="7436831" y="354012"/>
            <a:ext cx="86360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prstClr val="black"/>
                </a:solidFill>
                <a:cs typeface="+mn-cs"/>
              </a:rPr>
              <a:t>6     7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prstClr val="black"/>
                </a:solidFill>
                <a:cs typeface="+mn-cs"/>
              </a:rPr>
              <a:t>8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prstClr val="black"/>
                </a:solidFill>
                <a:cs typeface="+mn-cs"/>
              </a:rPr>
              <a:t>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087892-46E7-5602-66B6-8826B2170B02}"/>
              </a:ext>
            </a:extLst>
          </p:cNvPr>
          <p:cNvSpPr txBox="1"/>
          <p:nvPr/>
        </p:nvSpPr>
        <p:spPr>
          <a:xfrm>
            <a:off x="5718608" y="2746157"/>
            <a:ext cx="3168650" cy="4007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</a:rPr>
              <a:t>           1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</a:rPr>
              <a:t>                 2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</a:rPr>
              <a:t>                  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</a:rPr>
              <a:t>                    4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GB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Veint</a:t>
            </a:r>
            <a:r>
              <a:rPr kumimoji="0" lang="en-GB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</a:rPr>
              <a:t>i</a:t>
            </a:r>
            <a:r>
              <a:rPr kumimoji="0" lang="en-GB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</a:rPr>
              <a:t>      </a:t>
            </a:r>
            <a:r>
              <a:rPr kumimoji="0" lang="en-GB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</a:rPr>
              <a:t>5</a:t>
            </a:r>
            <a:r>
              <a:rPr kumimoji="0" lang="en-GB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</a:rPr>
              <a:t>     </a:t>
            </a:r>
            <a:endParaRPr kumimoji="0" lang="en-GB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itchFamily="66" charset="0"/>
              <a:ea typeface="+mn-ea"/>
              <a:cs typeface="Arial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</a:rPr>
              <a:t>                    6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</a:rPr>
              <a:t>                   7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</a:rPr>
              <a:t>                 8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/>
              </a:rPr>
              <a:t>              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2F37C-241F-BB6C-F992-69D647FBA19F}"/>
              </a:ext>
            </a:extLst>
          </p:cNvPr>
          <p:cNvSpPr txBox="1"/>
          <p:nvPr/>
        </p:nvSpPr>
        <p:spPr>
          <a:xfrm>
            <a:off x="4714033" y="5794022"/>
            <a:ext cx="257321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-341313" algn="l" defTabSz="914400" rtl="0" eaLnBrk="1" fontAlgn="auto" latinLnBrk="0" hangingPunct="1">
              <a:lnSpc>
                <a:spcPct val="100000"/>
              </a:lnSpc>
              <a:spcBef>
                <a:spcPts val="135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kumimoji="0" lang="en-GB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4" charset="0"/>
                <a:ea typeface="+mn-ea"/>
                <a:cs typeface="Arial"/>
              </a:rPr>
              <a:t>Ejemplo</a:t>
            </a:r>
            <a:r>
              <a:rPr kumimoji="0" lang="en-GB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4" charset="0"/>
                <a:ea typeface="+mn-ea"/>
                <a:cs typeface="Arial"/>
              </a:rPr>
              <a:t>:  </a:t>
            </a:r>
            <a:r>
              <a:rPr kumimoji="0" lang="en-GB" alt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4" charset="0"/>
                <a:ea typeface="+mn-ea"/>
                <a:cs typeface="Arial"/>
              </a:rPr>
              <a:t>veintiocho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296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9" grpId="0"/>
      <p:bldP spid="12" grpId="0"/>
      <p:bldP spid="4" grpId="0"/>
      <p:bldP spid="8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>
            <a:extLst>
              <a:ext uri="{FF2B5EF4-FFF2-40B4-BE49-F238E27FC236}">
                <a16:creationId xmlns:a16="http://schemas.microsoft.com/office/drawing/2014/main" id="{753A858C-59D7-1183-A2B6-7C8B10EB7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5175" y="5375275"/>
            <a:ext cx="7772400" cy="1470025"/>
          </a:xfrm>
        </p:spPr>
        <p:txBody>
          <a:bodyPr/>
          <a:lstStyle/>
          <a:p>
            <a:pPr algn="l"/>
            <a:br>
              <a:rPr lang="en-GB" altLang="en-US"/>
            </a:br>
            <a:r>
              <a:rPr lang="en-GB" altLang="en-US"/>
              <a:t>- </a:t>
            </a:r>
            <a:r>
              <a:rPr lang="en-GB" altLang="en-US" sz="4400">
                <a:latin typeface="Comic Sans MS" panose="030F0702030302020204" pitchFamily="66" charset="0"/>
              </a:rPr>
              <a:t>Escucha</a:t>
            </a:r>
            <a:br>
              <a:rPr lang="en-GB" altLang="en-US" sz="4400">
                <a:latin typeface="Comic Sans MS" panose="030F0702030302020204" pitchFamily="66" charset="0"/>
              </a:rPr>
            </a:br>
            <a:r>
              <a:rPr lang="en-GB" altLang="en-US" sz="4400">
                <a:latin typeface="Comic Sans MS" panose="030F0702030302020204" pitchFamily="66" charset="0"/>
              </a:rPr>
              <a:t>  mientras lees y repite</a:t>
            </a:r>
            <a:br>
              <a:rPr lang="en-GB" altLang="en-US" sz="4400">
                <a:latin typeface="Comic Sans MS" panose="030F0702030302020204" pitchFamily="66" charset="0"/>
              </a:rPr>
            </a:br>
            <a:r>
              <a:rPr lang="en-GB" altLang="en-US" sz="4400">
                <a:latin typeface="Comic Sans MS" panose="030F0702030302020204" pitchFamily="66" charset="0"/>
              </a:rPr>
              <a:t> </a:t>
            </a:r>
            <a:br>
              <a:rPr lang="en-GB" altLang="en-US" sz="4400">
                <a:latin typeface="Comic Sans MS" panose="030F0702030302020204" pitchFamily="66" charset="0"/>
              </a:rPr>
            </a:br>
            <a:br>
              <a:rPr lang="en-GB" altLang="en-US" sz="4400">
                <a:latin typeface="Comic Sans MS" panose="030F0702030302020204" pitchFamily="66" charset="0"/>
              </a:rPr>
            </a:br>
            <a:br>
              <a:rPr lang="en-GB" altLang="en-US" sz="3200"/>
            </a:br>
            <a:endParaRPr lang="en-GB" altLang="en-US" sz="3200"/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54D0F2D0-3165-7DBD-5F19-E3EDD73379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643188"/>
            <a:ext cx="18478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1A09F4C-0297-4EB6-93F7-2F9028269B82}"/>
              </a:ext>
            </a:extLst>
          </p:cNvPr>
          <p:cNvSpPr/>
          <p:nvPr/>
        </p:nvSpPr>
        <p:spPr>
          <a:xfrm>
            <a:off x="765175" y="333375"/>
            <a:ext cx="6530975" cy="21224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Actividad</a:t>
            </a:r>
            <a:r>
              <a:rPr kumimoji="0" lang="en-GB" altLang="en-US" sz="4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 para </a:t>
            </a:r>
            <a:r>
              <a:rPr kumimoji="0" lang="en-GB" altLang="en-US" sz="44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escuchar</a:t>
            </a:r>
            <a:endParaRPr kumimoji="0" lang="en-GB" altLang="en-US" sz="44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4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Libro p53, Act.4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21509" name="Object 1">
            <a:extLst>
              <a:ext uri="{FF2B5EF4-FFF2-40B4-BE49-F238E27FC236}">
                <a16:creationId xmlns:a16="http://schemas.microsoft.com/office/drawing/2014/main" id="{1B2B6D2B-8974-F7B3-3EF9-55543B9DD2A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40425" y="3284538"/>
          <a:ext cx="2565400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3" imgW="2562578" imgH="598311" progId="Package">
                  <p:embed/>
                </p:oleObj>
              </mc:Choice>
              <mc:Fallback>
                <p:oleObj name="Packager Shell Object" showAsIcon="1" r:id="rId3" imgW="2562578" imgH="598311" progId="Package">
                  <p:embed/>
                  <p:pic>
                    <p:nvPicPr>
                      <p:cNvPr id="21509" name="Object 1">
                        <a:extLst>
                          <a:ext uri="{FF2B5EF4-FFF2-40B4-BE49-F238E27FC236}">
                            <a16:creationId xmlns:a16="http://schemas.microsoft.com/office/drawing/2014/main" id="{1B2B6D2B-8974-F7B3-3EF9-55543B9DD2A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425" y="3284538"/>
                        <a:ext cx="2565400" cy="60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22379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8E465EDE-B413-484E-BA1D-2C431BE6E5F5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79438" y="1484313"/>
            <a:ext cx="4103687" cy="583247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5200" dirty="0">
                <a:solidFill>
                  <a:srgbClr val="FF3300"/>
                </a:solidFill>
                <a:latin typeface="Comic Sans MS" pitchFamily="66" charset="0"/>
              </a:rPr>
              <a:t>Lunes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5200" b="1" dirty="0">
                <a:solidFill>
                  <a:srgbClr val="81A010"/>
                </a:solidFill>
                <a:latin typeface="Comic Sans MS" pitchFamily="66" charset="0"/>
              </a:rPr>
              <a:t>Martes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5200" b="1" dirty="0" err="1">
                <a:solidFill>
                  <a:srgbClr val="006600"/>
                </a:solidFill>
                <a:latin typeface="Comic Sans MS" pitchFamily="66" charset="0"/>
              </a:rPr>
              <a:t>Miércoles</a:t>
            </a:r>
            <a:endParaRPr lang="en-GB" altLang="en-US" sz="5200" b="1" dirty="0">
              <a:solidFill>
                <a:srgbClr val="006600"/>
              </a:solidFill>
              <a:latin typeface="Comic Sans MS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5200" b="1" dirty="0">
                <a:solidFill>
                  <a:srgbClr val="003300"/>
                </a:solidFill>
                <a:latin typeface="Comic Sans MS" pitchFamily="66" charset="0"/>
              </a:rPr>
              <a:t>Jueves</a:t>
            </a:r>
            <a:endParaRPr lang="en-GB" altLang="en-US" sz="5200" dirty="0">
              <a:solidFill>
                <a:srgbClr val="003300"/>
              </a:solidFill>
              <a:latin typeface="Comic Sans MS" pitchFamily="66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sz="5200" dirty="0">
                <a:latin typeface="Comic Sans MS" pitchFamily="66" charset="0"/>
              </a:rPr>
              <a:t> Viernes</a:t>
            </a:r>
            <a:endParaRPr lang="en-GB" altLang="en-US" sz="5200" b="1" dirty="0">
              <a:solidFill>
                <a:srgbClr val="FFFF00"/>
              </a:solidFill>
              <a:latin typeface="Comic Sans MS" pitchFamily="66" charset="0"/>
            </a:endParaRPr>
          </a:p>
          <a:p>
            <a:pPr marL="0" indent="0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GB" altLang="en-US" sz="3600" dirty="0">
                <a:latin typeface="Comic Sans MS" pitchFamily="66" charset="0"/>
              </a:rPr>
              <a:t>                     </a:t>
            </a:r>
            <a:endParaRPr lang="en-GB" altLang="en-US" sz="8000" b="1" dirty="0">
              <a:latin typeface="Comic Sans MS" panose="030F0702030302020204" pitchFamily="66" charset="0"/>
              <a:ea typeface="宋体" charset="-122"/>
            </a:endParaRPr>
          </a:p>
          <a:p>
            <a:pPr marL="341313" indent="-341313"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FFFF99"/>
              </a:buClr>
              <a:buSzPct val="67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r>
              <a:rPr lang="en-GB" altLang="en-US" sz="4800" dirty="0">
                <a:latin typeface="Comic Sans MS" pitchFamily="64" charset="0"/>
                <a:ea typeface="宋体" charset="-122"/>
              </a:rPr>
              <a:t> </a:t>
            </a:r>
          </a:p>
          <a:p>
            <a:pPr marL="341313" indent="-341313" eaLnBrk="1" fontAlgn="auto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>
                <a:srgbClr val="FFFF99"/>
              </a:buClr>
              <a:buSzPct val="67000"/>
              <a:tabLst>
                <a:tab pos="569913" algn="l"/>
                <a:tab pos="1484313" algn="l"/>
                <a:tab pos="2398713" algn="l"/>
                <a:tab pos="3313113" algn="l"/>
                <a:tab pos="4227513" algn="l"/>
                <a:tab pos="5141913" algn="l"/>
                <a:tab pos="6056313" algn="l"/>
                <a:tab pos="6970713" algn="l"/>
                <a:tab pos="7885113" algn="l"/>
                <a:tab pos="8799513" algn="l"/>
                <a:tab pos="9713913" algn="l"/>
              </a:tabLst>
              <a:defRPr/>
            </a:pPr>
            <a:endParaRPr lang="en-GB" altLang="en-US" sz="4800" dirty="0">
              <a:solidFill>
                <a:srgbClr val="FF0066"/>
              </a:solidFill>
              <a:latin typeface="Comic Sans MS" pitchFamily="64" charset="0"/>
              <a:ea typeface="宋体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3BEBAA6-57BE-4A39-A769-F5BB3182C7FD}"/>
              </a:ext>
            </a:extLst>
          </p:cNvPr>
          <p:cNvSpPr txBox="1"/>
          <p:nvPr/>
        </p:nvSpPr>
        <p:spPr>
          <a:xfrm>
            <a:off x="4211638" y="1989138"/>
            <a:ext cx="4321175" cy="1749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indent="-341313" defTabSz="457200" eaLnBrk="1" fontAlgn="auto" hangingPunct="1">
              <a:spcBef>
                <a:spcPts val="1350"/>
              </a:spcBef>
              <a:spcAft>
                <a:spcPts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GB" altLang="en-US" sz="4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Sábado</a:t>
            </a:r>
            <a:endParaRPr lang="en-GB" altLang="en-US" sz="4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indent="-341313" defTabSz="457200" eaLnBrk="1" fontAlgn="auto" hangingPunct="1">
              <a:spcBef>
                <a:spcPts val="1350"/>
              </a:spcBef>
              <a:spcAft>
                <a:spcPts val="0"/>
              </a:spcAft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GB" alt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Domingo</a:t>
            </a:r>
            <a:endParaRPr lang="en-GB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E4343B6-951D-84D3-4B07-A9C5C4E8BEE9}"/>
              </a:ext>
            </a:extLst>
          </p:cNvPr>
          <p:cNvSpPr txBox="1">
            <a:spLocks/>
          </p:cNvSpPr>
          <p:nvPr/>
        </p:nvSpPr>
        <p:spPr bwMode="auto">
          <a:xfrm>
            <a:off x="685800" y="620713"/>
            <a:ext cx="7772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400">
                <a:solidFill>
                  <a:srgbClr val="000000"/>
                </a:solidFill>
                <a:latin typeface="Comic Sans MS" panose="030F0702030302020204" pitchFamily="66" charset="0"/>
              </a:rPr>
              <a:t>Days of the week</a:t>
            </a:r>
          </a:p>
        </p:txBody>
      </p:sp>
    </p:spTree>
    <p:extLst>
      <p:ext uri="{BB962C8B-B14F-4D97-AF65-F5344CB8AC3E}">
        <p14:creationId xmlns:p14="http://schemas.microsoft.com/office/powerpoint/2010/main" val="3814927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1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9D345116-31D0-05EB-66F9-73E078375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3" t="389" b="62645"/>
          <a:stretch/>
        </p:blipFill>
        <p:spPr bwMode="auto">
          <a:xfrm>
            <a:off x="611560" y="260648"/>
            <a:ext cx="7920879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88779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9D345116-31D0-05EB-66F9-73E078375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83" t="389" b="62645"/>
          <a:stretch/>
        </p:blipFill>
        <p:spPr bwMode="auto">
          <a:xfrm>
            <a:off x="611560" y="260648"/>
            <a:ext cx="7920879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6EB708-2DE9-6FA4-91CB-10E2124A5130}"/>
              </a:ext>
            </a:extLst>
          </p:cNvPr>
          <p:cNvSpPr txBox="1"/>
          <p:nvPr/>
        </p:nvSpPr>
        <p:spPr>
          <a:xfrm>
            <a:off x="3503921" y="270892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 </a:t>
            </a:r>
            <a:r>
              <a:rPr lang="en-GB" dirty="0" err="1"/>
              <a:t>tres</a:t>
            </a:r>
            <a:r>
              <a:rPr lang="en-GB" dirty="0"/>
              <a:t> de </a:t>
            </a:r>
            <a:r>
              <a:rPr lang="en-GB" dirty="0" err="1"/>
              <a:t>abril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AC07A3-F33B-6746-C122-6C2C22DD1E29}"/>
              </a:ext>
            </a:extLst>
          </p:cNvPr>
          <p:cNvSpPr txBox="1"/>
          <p:nvPr/>
        </p:nvSpPr>
        <p:spPr>
          <a:xfrm>
            <a:off x="3509020" y="3030680"/>
            <a:ext cx="2791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 quince de </a:t>
            </a:r>
            <a:r>
              <a:rPr lang="en-GB" dirty="0" err="1"/>
              <a:t>noviembre</a:t>
            </a: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28B5F6-5B75-F518-CC80-3D004982172E}"/>
              </a:ext>
            </a:extLst>
          </p:cNvPr>
          <p:cNvSpPr txBox="1"/>
          <p:nvPr/>
        </p:nvSpPr>
        <p:spPr>
          <a:xfrm>
            <a:off x="3503920" y="3356992"/>
            <a:ext cx="3012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 </a:t>
            </a:r>
            <a:r>
              <a:rPr lang="en-GB" dirty="0" err="1"/>
              <a:t>treinta</a:t>
            </a:r>
            <a:r>
              <a:rPr lang="en-GB" dirty="0"/>
              <a:t> y uno de mayo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3DDBA2-AA04-5C01-207B-DBE77D57B7DC}"/>
              </a:ext>
            </a:extLst>
          </p:cNvPr>
          <p:cNvSpPr txBox="1"/>
          <p:nvPr/>
        </p:nvSpPr>
        <p:spPr>
          <a:xfrm>
            <a:off x="3503921" y="3689679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 </a:t>
            </a:r>
            <a:r>
              <a:rPr lang="en-GB" dirty="0" err="1"/>
              <a:t>diez</a:t>
            </a:r>
            <a:r>
              <a:rPr lang="en-GB" dirty="0"/>
              <a:t> de </a:t>
            </a:r>
            <a:r>
              <a:rPr lang="en-GB" dirty="0" err="1"/>
              <a:t>agosto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EE533F-DF0E-2096-E0FA-E8149FC4183C}"/>
              </a:ext>
            </a:extLst>
          </p:cNvPr>
          <p:cNvSpPr txBox="1"/>
          <p:nvPr/>
        </p:nvSpPr>
        <p:spPr>
          <a:xfrm>
            <a:off x="3503921" y="4090748"/>
            <a:ext cx="3012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 primero/uno de </a:t>
            </a:r>
            <a:r>
              <a:rPr lang="en-GB" dirty="0" err="1"/>
              <a:t>marzo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689135-8003-FFD6-8A62-4C4306962FF2}"/>
              </a:ext>
            </a:extLst>
          </p:cNvPr>
          <p:cNvSpPr txBox="1"/>
          <p:nvPr/>
        </p:nvSpPr>
        <p:spPr>
          <a:xfrm>
            <a:off x="3503920" y="4476029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 </a:t>
            </a:r>
            <a:r>
              <a:rPr lang="en-GB" dirty="0" err="1"/>
              <a:t>veintitrés</a:t>
            </a:r>
            <a:r>
              <a:rPr lang="en-GB" dirty="0"/>
              <a:t> de </a:t>
            </a:r>
            <a:r>
              <a:rPr lang="en-GB" dirty="0" err="1"/>
              <a:t>octubre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81D4E6-A5F6-DBA4-93AA-F63BBCDD9F35}"/>
              </a:ext>
            </a:extLst>
          </p:cNvPr>
          <p:cNvSpPr txBox="1"/>
          <p:nvPr/>
        </p:nvSpPr>
        <p:spPr>
          <a:xfrm>
            <a:off x="3459610" y="4818143"/>
            <a:ext cx="3012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 </a:t>
            </a:r>
            <a:r>
              <a:rPr lang="en-GB" dirty="0" err="1"/>
              <a:t>diecinueve</a:t>
            </a:r>
            <a:r>
              <a:rPr lang="en-GB" dirty="0"/>
              <a:t> de </a:t>
            </a:r>
            <a:r>
              <a:rPr lang="en-GB" dirty="0" err="1"/>
              <a:t>diciembre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4B6C78-D6B1-4F87-0E87-F8147DD17197}"/>
              </a:ext>
            </a:extLst>
          </p:cNvPr>
          <p:cNvSpPr txBox="1"/>
          <p:nvPr/>
        </p:nvSpPr>
        <p:spPr>
          <a:xfrm>
            <a:off x="3311859" y="520104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 </a:t>
            </a:r>
            <a:r>
              <a:rPr lang="en-GB" dirty="0" err="1"/>
              <a:t>doce</a:t>
            </a:r>
            <a:r>
              <a:rPr lang="en-GB" dirty="0"/>
              <a:t> de </a:t>
            </a:r>
            <a:r>
              <a:rPr lang="en-GB" dirty="0" err="1"/>
              <a:t>septiembre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619BEE-4561-2B81-9A7D-36D4A799290B}"/>
              </a:ext>
            </a:extLst>
          </p:cNvPr>
          <p:cNvSpPr txBox="1"/>
          <p:nvPr/>
        </p:nvSpPr>
        <p:spPr>
          <a:xfrm>
            <a:off x="3401868" y="5551899"/>
            <a:ext cx="2898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El primero/uno de </a:t>
            </a:r>
            <a:r>
              <a:rPr lang="en-GB" dirty="0" err="1"/>
              <a:t>enero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4501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CEAEB9F-405C-20AC-1037-FB1CD7BD01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560" y="425387"/>
            <a:ext cx="7632700" cy="3001962"/>
          </a:xfrm>
        </p:spPr>
        <p:txBody>
          <a:bodyPr/>
          <a:lstStyle/>
          <a:p>
            <a:pPr algn="l" eaLnBrk="1" hangingPunct="1"/>
            <a:r>
              <a:rPr lang="en-GB" altLang="en-US" sz="4400" dirty="0">
                <a:solidFill>
                  <a:srgbClr val="7030A0"/>
                </a:solidFill>
                <a:latin typeface="Comic Sans MS" panose="030F0702030302020204" pitchFamily="66" charset="0"/>
              </a:rPr>
              <a:t>My</a:t>
            </a:r>
            <a:r>
              <a:rPr lang="en-GB" altLang="en-US" sz="4400" dirty="0">
                <a:latin typeface="Comic Sans MS" panose="030F0702030302020204" pitchFamily="66" charset="0"/>
              </a:rPr>
              <a:t> </a:t>
            </a:r>
            <a:r>
              <a:rPr lang="en-GB" altLang="en-US" sz="4400" dirty="0">
                <a:solidFill>
                  <a:srgbClr val="0070C0"/>
                </a:solidFill>
                <a:latin typeface="Comic Sans MS" panose="030F0702030302020204" pitchFamily="66" charset="0"/>
              </a:rPr>
              <a:t>birthday </a:t>
            </a:r>
          </a:p>
          <a:p>
            <a:pPr algn="l" eaLnBrk="1" hangingPunct="1"/>
            <a:r>
              <a:rPr lang="en-GB" altLang="en-US" sz="4400" dirty="0">
                <a:latin typeface="Comic Sans MS" panose="030F0702030302020204" pitchFamily="66" charset="0"/>
              </a:rPr>
              <a:t>                       </a:t>
            </a:r>
            <a:r>
              <a:rPr lang="en-GB" altLang="en-US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GB" altLang="en-US" sz="4400" dirty="0">
                <a:latin typeface="Comic Sans MS" panose="030F0702030302020204" pitchFamily="66" charset="0"/>
              </a:rPr>
              <a:t> the …</a:t>
            </a:r>
          </a:p>
          <a:p>
            <a:pPr algn="l" eaLnBrk="1" hangingPunct="1"/>
            <a:r>
              <a:rPr lang="en-GB" altLang="en-US" sz="4400" dirty="0">
                <a:latin typeface="Comic Sans MS" panose="030F0702030302020204" pitchFamily="66" charset="0"/>
              </a:rPr>
              <a:t>                       </a:t>
            </a:r>
            <a:r>
              <a:rPr lang="en-GB" alt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of</a:t>
            </a:r>
            <a:r>
              <a:rPr lang="en-GB" altLang="en-US" sz="4400" dirty="0">
                <a:latin typeface="Comic Sans MS" panose="030F0702030302020204" pitchFamily="66" charset="0"/>
              </a:rPr>
              <a:t> …</a:t>
            </a: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FE45E342-9508-2520-5223-1EB7310973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3212976"/>
            <a:ext cx="7632700" cy="300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l"/>
            <a:r>
              <a:rPr lang="en-GB" altLang="en-US" sz="4400" kern="0" dirty="0">
                <a:solidFill>
                  <a:srgbClr val="7030A0"/>
                </a:solidFill>
                <a:latin typeface="Comic Sans MS" panose="030F0702030302020204" pitchFamily="66" charset="0"/>
              </a:rPr>
              <a:t>Mi </a:t>
            </a:r>
            <a:r>
              <a:rPr lang="en-GB" altLang="en-US" sz="4400" kern="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cumpleaños</a:t>
            </a:r>
            <a:endParaRPr lang="en-GB" altLang="en-US" sz="4400" kern="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l"/>
            <a:r>
              <a:rPr lang="en-GB" altLang="en-US" sz="4400" kern="0" dirty="0">
                <a:latin typeface="Comic Sans MS" panose="030F0702030302020204" pitchFamily="66" charset="0"/>
              </a:rPr>
              <a:t>                       </a:t>
            </a:r>
            <a:r>
              <a:rPr lang="en-GB" altLang="en-US" sz="4400" kern="0" dirty="0">
                <a:solidFill>
                  <a:srgbClr val="FF0000"/>
                </a:solidFill>
                <a:latin typeface="Comic Sans MS" panose="030F0702030302020204" pitchFamily="66" charset="0"/>
              </a:rPr>
              <a:t>es</a:t>
            </a:r>
            <a:r>
              <a:rPr lang="en-GB" altLang="en-US" sz="4400" kern="0" dirty="0">
                <a:latin typeface="Comic Sans MS" panose="030F0702030302020204" pitchFamily="66" charset="0"/>
              </a:rPr>
              <a:t> </a:t>
            </a:r>
            <a:r>
              <a:rPr lang="en-GB" altLang="en-US" sz="4400" kern="0" dirty="0" err="1">
                <a:latin typeface="Comic Sans MS" panose="030F0702030302020204" pitchFamily="66" charset="0"/>
              </a:rPr>
              <a:t>el</a:t>
            </a:r>
            <a:r>
              <a:rPr lang="en-GB" altLang="en-US" sz="4400" kern="0" dirty="0">
                <a:latin typeface="Comic Sans MS" panose="030F0702030302020204" pitchFamily="66" charset="0"/>
              </a:rPr>
              <a:t> …</a:t>
            </a:r>
          </a:p>
          <a:p>
            <a:pPr algn="l"/>
            <a:r>
              <a:rPr lang="en-GB" altLang="en-US" sz="4400" kern="0" dirty="0">
                <a:latin typeface="Comic Sans MS" panose="030F0702030302020204" pitchFamily="66" charset="0"/>
              </a:rPr>
              <a:t>                       </a:t>
            </a:r>
            <a:r>
              <a:rPr lang="en-GB" altLang="en-US" sz="4400" kern="0" dirty="0">
                <a:solidFill>
                  <a:srgbClr val="002060"/>
                </a:solidFill>
                <a:latin typeface="Comic Sans MS" panose="030F0702030302020204" pitchFamily="66" charset="0"/>
              </a:rPr>
              <a:t>de</a:t>
            </a:r>
            <a:r>
              <a:rPr lang="en-GB" altLang="en-US" sz="4400" kern="0" dirty="0">
                <a:latin typeface="Comic Sans MS" panose="030F0702030302020204" pitchFamily="66" charset="0"/>
              </a:rPr>
              <a:t> …</a:t>
            </a:r>
          </a:p>
        </p:txBody>
      </p:sp>
      <p:pic>
        <p:nvPicPr>
          <p:cNvPr id="5" name="Picture 4" descr="A cake with candles on it&#10;&#10;Description automatically generated with medium confidence">
            <a:extLst>
              <a:ext uri="{FF2B5EF4-FFF2-40B4-BE49-F238E27FC236}">
                <a16:creationId xmlns:a16="http://schemas.microsoft.com/office/drawing/2014/main" id="{CEA393B0-B8A0-B336-61FA-05ED6ABDE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43608" y="1340768"/>
            <a:ext cx="2171733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85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>
            <a:extLst>
              <a:ext uri="{FF2B5EF4-FFF2-40B4-BE49-F238E27FC236}">
                <a16:creationId xmlns:a16="http://schemas.microsoft.com/office/drawing/2014/main" id="{FCA38080-898D-8AFC-5438-CF3DA8502C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472" y="548679"/>
            <a:ext cx="4248472" cy="1655763"/>
          </a:xfrm>
        </p:spPr>
        <p:txBody>
          <a:bodyPr/>
          <a:lstStyle/>
          <a:p>
            <a:br>
              <a:rPr lang="en-GB" altLang="en-US" sz="8800" dirty="0">
                <a:latin typeface="Comic Sans MS" panose="030F0702030302020204" pitchFamily="66" charset="0"/>
              </a:rPr>
            </a:br>
            <a:br>
              <a:rPr lang="en-GB" altLang="en-US" sz="8800" dirty="0">
                <a:latin typeface="Comic Sans MS" panose="030F0702030302020204" pitchFamily="66" charset="0"/>
              </a:rPr>
            </a:br>
            <a:r>
              <a:rPr lang="en-GB" altLang="en-US" sz="6000" dirty="0">
                <a:solidFill>
                  <a:srgbClr val="0070C0"/>
                </a:solidFill>
                <a:latin typeface="Comic Sans MS" panose="030F0702030302020204" pitchFamily="66" charset="0"/>
              </a:rPr>
              <a:t>When </a:t>
            </a:r>
            <a:br>
              <a:rPr lang="en-GB" altLang="en-US" sz="6000" dirty="0">
                <a:latin typeface="Comic Sans MS" panose="030F0702030302020204" pitchFamily="66" charset="0"/>
              </a:rPr>
            </a:br>
            <a:r>
              <a:rPr lang="en-GB" altLang="en-US" sz="6000" dirty="0">
                <a:latin typeface="Comic Sans MS" panose="030F0702030302020204" pitchFamily="66" charset="0"/>
              </a:rPr>
              <a:t>is </a:t>
            </a:r>
            <a:br>
              <a:rPr lang="en-GB" altLang="en-US" sz="6000" dirty="0">
                <a:latin typeface="Comic Sans MS" panose="030F0702030302020204" pitchFamily="66" charset="0"/>
              </a:rPr>
            </a:br>
            <a:r>
              <a:rPr lang="en-GB" altLang="en-US" sz="6000" dirty="0">
                <a:latin typeface="Comic Sans MS" panose="030F0702030302020204" pitchFamily="66" charset="0"/>
              </a:rPr>
              <a:t>your</a:t>
            </a:r>
            <a:br>
              <a:rPr lang="en-GB" altLang="en-US" sz="6000" dirty="0">
                <a:latin typeface="Comic Sans MS" panose="030F0702030302020204" pitchFamily="66" charset="0"/>
              </a:rPr>
            </a:br>
            <a:r>
              <a:rPr lang="en-GB" altLang="en-US" sz="6000" dirty="0" err="1">
                <a:solidFill>
                  <a:srgbClr val="008000"/>
                </a:solidFill>
                <a:latin typeface="Comic Sans MS" panose="030F0702030302020204" pitchFamily="66" charset="0"/>
              </a:rPr>
              <a:t>bithday</a:t>
            </a:r>
            <a:r>
              <a:rPr lang="en-GB" altLang="en-US" sz="6000" dirty="0"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FE290295-869B-F0E0-02DC-4B305A199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6504" y="548680"/>
            <a:ext cx="4824908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br>
              <a:rPr lang="en-GB" altLang="en-US" sz="8800" kern="0" dirty="0">
                <a:latin typeface="Comic Sans MS" panose="030F0702030302020204" pitchFamily="66" charset="0"/>
              </a:rPr>
            </a:br>
            <a:br>
              <a:rPr lang="en-GB" altLang="en-US" sz="8800" kern="0" dirty="0">
                <a:latin typeface="Comic Sans MS" panose="030F0702030302020204" pitchFamily="66" charset="0"/>
              </a:rPr>
            </a:br>
            <a:br>
              <a:rPr lang="en-GB" altLang="en-US" sz="8800" kern="0" dirty="0">
                <a:latin typeface="Comic Sans MS" panose="030F0702030302020204" pitchFamily="66" charset="0"/>
              </a:rPr>
            </a:br>
            <a:r>
              <a:rPr lang="en-GB" altLang="en-US" sz="6000" kern="0" dirty="0">
                <a:latin typeface="Comic Sans MS" panose="030F0702030302020204" pitchFamily="66" charset="0"/>
              </a:rPr>
              <a:t>¿</a:t>
            </a:r>
            <a:r>
              <a:rPr lang="en-GB" altLang="en-US" sz="6000" kern="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Cuándo</a:t>
            </a:r>
            <a:r>
              <a:rPr lang="en-GB" altLang="en-US" sz="6000" kern="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br>
              <a:rPr lang="en-GB" altLang="en-US" sz="6000" kern="0" dirty="0">
                <a:latin typeface="Comic Sans MS" panose="030F0702030302020204" pitchFamily="66" charset="0"/>
              </a:rPr>
            </a:br>
            <a:r>
              <a:rPr lang="en-GB" altLang="en-US" sz="6000" kern="0" dirty="0">
                <a:latin typeface="Comic Sans MS" panose="030F0702030302020204" pitchFamily="66" charset="0"/>
              </a:rPr>
              <a:t>es </a:t>
            </a:r>
            <a:br>
              <a:rPr lang="en-GB" altLang="en-US" sz="6000" kern="0" dirty="0">
                <a:latin typeface="Comic Sans MS" panose="030F0702030302020204" pitchFamily="66" charset="0"/>
              </a:rPr>
            </a:br>
            <a:r>
              <a:rPr lang="en-GB" altLang="en-US" sz="6000" kern="0" dirty="0" err="1">
                <a:latin typeface="Comic Sans MS" panose="030F0702030302020204" pitchFamily="66" charset="0"/>
              </a:rPr>
              <a:t>tu</a:t>
            </a:r>
            <a:br>
              <a:rPr lang="en-GB" altLang="en-US" sz="6000" kern="0" dirty="0">
                <a:latin typeface="Comic Sans MS" panose="030F0702030302020204" pitchFamily="66" charset="0"/>
              </a:rPr>
            </a:br>
            <a:r>
              <a:rPr lang="en-GB" altLang="en-US" sz="6000" kern="0" dirty="0" err="1">
                <a:solidFill>
                  <a:srgbClr val="008000"/>
                </a:solidFill>
                <a:latin typeface="Comic Sans MS" panose="030F0702030302020204" pitchFamily="66" charset="0"/>
              </a:rPr>
              <a:t>cumpleaños</a:t>
            </a:r>
            <a:r>
              <a:rPr lang="en-GB" altLang="en-US" sz="6000" kern="0" dirty="0">
                <a:latin typeface="Comic Sans MS" panose="030F0702030302020204" pitchFamily="66" charset="0"/>
              </a:rPr>
              <a:t>?</a:t>
            </a:r>
            <a:br>
              <a:rPr lang="en-GB" altLang="en-US" sz="6000" kern="0" dirty="0">
                <a:latin typeface="Comic Sans MS" panose="030F0702030302020204" pitchFamily="66" charset="0"/>
              </a:rPr>
            </a:br>
            <a:r>
              <a:rPr lang="en-GB" altLang="en-US" sz="8800" kern="0" dirty="0">
                <a:latin typeface="Comic Sans MS" panose="030F0702030302020204" pitchFamily="66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852060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9D345116-31D0-05EB-66F9-73E0783755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32"/>
          <a:stretch/>
        </p:blipFill>
        <p:spPr bwMode="auto">
          <a:xfrm>
            <a:off x="1997074" y="234950"/>
            <a:ext cx="6679381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1692D3-49E8-F7CE-3EA5-65D24E43848E}"/>
              </a:ext>
            </a:extLst>
          </p:cNvPr>
          <p:cNvSpPr txBox="1"/>
          <p:nvPr/>
        </p:nvSpPr>
        <p:spPr>
          <a:xfrm>
            <a:off x="107504" y="528148"/>
            <a:ext cx="29523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Actividad</a:t>
            </a:r>
            <a:r>
              <a:rPr kumimoji="0" lang="en-GB" altLang="en-US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 para </a:t>
            </a:r>
            <a:r>
              <a:rPr kumimoji="0" lang="en-GB" altLang="en-US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escuchar</a:t>
            </a:r>
            <a:endParaRPr kumimoji="0" lang="en-GB" altLang="en-US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Libro p53 Act. </a:t>
            </a:r>
            <a:r>
              <a:rPr lang="en-GB" i="1" kern="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4</a:t>
            </a:r>
            <a:endParaRPr kumimoji="0" lang="en-GB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kern="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CD1.56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413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9D345116-31D0-05EB-66F9-73E0783755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7075" y="234950"/>
            <a:ext cx="6103938" cy="662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1692D3-49E8-F7CE-3EA5-65D24E43848E}"/>
              </a:ext>
            </a:extLst>
          </p:cNvPr>
          <p:cNvSpPr txBox="1"/>
          <p:nvPr/>
        </p:nvSpPr>
        <p:spPr>
          <a:xfrm>
            <a:off x="107504" y="528148"/>
            <a:ext cx="29523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Actividad</a:t>
            </a:r>
            <a:r>
              <a:rPr kumimoji="0" lang="en-GB" altLang="en-US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 para </a:t>
            </a:r>
            <a:r>
              <a:rPr kumimoji="0" lang="en-GB" altLang="en-US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escuchar</a:t>
            </a:r>
            <a:endParaRPr kumimoji="0" lang="en-GB" altLang="en-US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Libro p53 Act. </a:t>
            </a:r>
            <a:r>
              <a:rPr lang="en-GB" i="1" kern="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4</a:t>
            </a:r>
            <a:endParaRPr kumimoji="0" lang="en-GB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kern="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CD1.56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F0A054-39F8-144E-71A1-7ADE47D59876}"/>
              </a:ext>
            </a:extLst>
          </p:cNvPr>
          <p:cNvSpPr txBox="1"/>
          <p:nvPr/>
        </p:nvSpPr>
        <p:spPr>
          <a:xfrm>
            <a:off x="6444208" y="2564904"/>
            <a:ext cx="20527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Actividad</a:t>
            </a:r>
            <a:r>
              <a:rPr kumimoji="0" lang="en-GB" altLang="en-US" sz="1200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 para </a:t>
            </a:r>
            <a:r>
              <a:rPr kumimoji="0" lang="en-GB" altLang="en-US" sz="1200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escuchar</a:t>
            </a:r>
            <a:endParaRPr kumimoji="0" lang="en-GB" altLang="en-US" sz="1200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Libro p53 Act.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kern="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CD1.57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9552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0C9B7D1B-9965-C2ED-CC1C-BEBA32738F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9512" y="116632"/>
            <a:ext cx="4735027" cy="6192688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10000"/>
              </a:lnSpc>
              <a:spcBef>
                <a:spcPts val="950"/>
              </a:spcBef>
            </a:pPr>
            <a:r>
              <a:rPr lang="en-GB" alt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Who?</a:t>
            </a:r>
          </a:p>
          <a:p>
            <a:pPr eaLnBrk="1" hangingPunct="1">
              <a:lnSpc>
                <a:spcPct val="110000"/>
              </a:lnSpc>
              <a:spcBef>
                <a:spcPts val="950"/>
              </a:spcBef>
            </a:pPr>
            <a:r>
              <a:rPr lang="en-GB" altLang="en-US" sz="3500" dirty="0">
                <a:solidFill>
                  <a:srgbClr val="006600"/>
                </a:solidFill>
                <a:latin typeface="Comic Sans MS" panose="030F0702030302020204" pitchFamily="66" charset="0"/>
              </a:rPr>
              <a:t>What?</a:t>
            </a:r>
          </a:p>
          <a:p>
            <a:pPr eaLnBrk="1" hangingPunct="1">
              <a:lnSpc>
                <a:spcPct val="110000"/>
              </a:lnSpc>
              <a:spcBef>
                <a:spcPts val="950"/>
              </a:spcBef>
            </a:pPr>
            <a:r>
              <a:rPr lang="en-GB" alt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Where? </a:t>
            </a:r>
          </a:p>
          <a:p>
            <a:pPr eaLnBrk="1" hangingPunct="1">
              <a:lnSpc>
                <a:spcPct val="110000"/>
              </a:lnSpc>
              <a:spcBef>
                <a:spcPts val="950"/>
              </a:spcBef>
            </a:pPr>
            <a:r>
              <a:rPr lang="en-GB" altLang="en-US" sz="3500" dirty="0">
                <a:solidFill>
                  <a:srgbClr val="7030A0"/>
                </a:solidFill>
                <a:latin typeface="Comic Sans MS" panose="030F0702030302020204" pitchFamily="66" charset="0"/>
              </a:rPr>
              <a:t>Where from</a:t>
            </a:r>
          </a:p>
          <a:p>
            <a:pPr eaLnBrk="1" hangingPunct="1">
              <a:lnSpc>
                <a:spcPct val="110000"/>
              </a:lnSpc>
              <a:spcBef>
                <a:spcPts val="950"/>
              </a:spcBef>
            </a:pPr>
            <a:r>
              <a:rPr lang="en-GB" altLang="en-US" sz="3500" dirty="0">
                <a:solidFill>
                  <a:srgbClr val="663300"/>
                </a:solidFill>
                <a:latin typeface="Comic Sans MS" panose="030F0702030302020204" pitchFamily="66" charset="0"/>
              </a:rPr>
              <a:t>What is it like?</a:t>
            </a:r>
          </a:p>
          <a:p>
            <a:pPr eaLnBrk="1" hangingPunct="1">
              <a:lnSpc>
                <a:spcPct val="110000"/>
              </a:lnSpc>
              <a:spcBef>
                <a:spcPts val="950"/>
              </a:spcBef>
            </a:pPr>
            <a:r>
              <a:rPr lang="en-GB" altLang="en-US" sz="3500" dirty="0">
                <a:solidFill>
                  <a:srgbClr val="C00000"/>
                </a:solidFill>
                <a:latin typeface="Comic Sans MS" panose="030F0702030302020204" pitchFamily="66" charset="0"/>
              </a:rPr>
              <a:t>How much </a:t>
            </a:r>
            <a:r>
              <a:rPr lang="en-GB" altLang="en-US" sz="3500" dirty="0">
                <a:latin typeface="Comic Sans MS" panose="030F0702030302020204" pitchFamily="66" charset="0"/>
              </a:rPr>
              <a:t>is it?</a:t>
            </a:r>
          </a:p>
          <a:p>
            <a:pPr eaLnBrk="1" hangingPunct="1">
              <a:lnSpc>
                <a:spcPct val="110000"/>
              </a:lnSpc>
              <a:spcBef>
                <a:spcPts val="950"/>
              </a:spcBef>
            </a:pPr>
            <a:r>
              <a:rPr lang="en-GB" altLang="en-US" sz="3500" dirty="0">
                <a:latin typeface="Comic Sans MS" panose="030F0702030302020204" pitchFamily="66" charset="0"/>
              </a:rPr>
              <a:t>How many?</a:t>
            </a:r>
          </a:p>
          <a:p>
            <a:pPr eaLnBrk="1" hangingPunct="1">
              <a:lnSpc>
                <a:spcPct val="110000"/>
              </a:lnSpc>
              <a:spcBef>
                <a:spcPts val="950"/>
              </a:spcBef>
            </a:pPr>
            <a:r>
              <a:rPr lang="en-GB" altLang="en-US" sz="3500" dirty="0">
                <a:solidFill>
                  <a:srgbClr val="0070C0"/>
                </a:solidFill>
                <a:latin typeface="Comic Sans MS" panose="030F0702030302020204" pitchFamily="66" charset="0"/>
              </a:rPr>
              <a:t>What/which is?</a:t>
            </a:r>
          </a:p>
          <a:p>
            <a:pPr>
              <a:lnSpc>
                <a:spcPct val="110000"/>
              </a:lnSpc>
              <a:spcBef>
                <a:spcPts val="950"/>
              </a:spcBef>
            </a:pPr>
            <a:r>
              <a:rPr lang="en-GB" altLang="en-US" sz="3500" dirty="0">
                <a:solidFill>
                  <a:srgbClr val="0070C0"/>
                </a:solidFill>
                <a:latin typeface="Comic Sans MS" panose="030F0702030302020204" pitchFamily="66" charset="0"/>
              </a:rPr>
              <a:t>What/which </a:t>
            </a:r>
            <a:r>
              <a:rPr lang="en-GB" altLang="en-US" sz="3500" dirty="0">
                <a:solidFill>
                  <a:srgbClr val="002060"/>
                </a:solidFill>
                <a:latin typeface="Comic Sans MS" panose="030F0702030302020204" pitchFamily="66" charset="0"/>
              </a:rPr>
              <a:t>are</a:t>
            </a:r>
            <a:r>
              <a:rPr lang="en-GB" altLang="en-US" sz="3500" dirty="0">
                <a:solidFill>
                  <a:srgbClr val="0070C0"/>
                </a:solidFill>
                <a:latin typeface="Comic Sans MS" panose="030F0702030302020204" pitchFamily="66" charset="0"/>
              </a:rPr>
              <a:t>?</a:t>
            </a:r>
          </a:p>
          <a:p>
            <a:pPr>
              <a:lnSpc>
                <a:spcPct val="110000"/>
              </a:lnSpc>
              <a:spcBef>
                <a:spcPts val="950"/>
              </a:spcBef>
            </a:pPr>
            <a:r>
              <a:rPr lang="en-GB" altLang="en-US" sz="35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Why?</a:t>
            </a:r>
          </a:p>
          <a:p>
            <a:pPr>
              <a:lnSpc>
                <a:spcPct val="110000"/>
              </a:lnSpc>
              <a:spcBef>
                <a:spcPts val="950"/>
              </a:spcBef>
            </a:pPr>
            <a:endParaRPr lang="en-US" altLang="en-US" sz="35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eaLnBrk="1" hangingPunct="1">
              <a:lnSpc>
                <a:spcPct val="120000"/>
              </a:lnSpc>
              <a:spcBef>
                <a:spcPts val="950"/>
              </a:spcBef>
            </a:pPr>
            <a:endParaRPr lang="en-US" altLang="en-US" sz="52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eaLnBrk="1" hangingPunct="1"/>
            <a:endParaRPr lang="en-US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C0AD4BA-F463-A9F5-E922-FDA6BA874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39952" y="0"/>
            <a:ext cx="4470400" cy="554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950"/>
              </a:spcBef>
            </a:pPr>
            <a:r>
              <a:rPr lang="en-GB" alt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 ¿</a:t>
            </a:r>
            <a:r>
              <a:rPr lang="en-GB" alt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Quién</a:t>
            </a:r>
            <a:r>
              <a:rPr lang="en-GB" alt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</a:p>
          <a:p>
            <a:pPr eaLnBrk="1" hangingPunct="1">
              <a:spcBef>
                <a:spcPts val="950"/>
              </a:spcBef>
            </a:pPr>
            <a:r>
              <a:rPr lang="en-GB" altLang="en-US" dirty="0">
                <a:solidFill>
                  <a:srgbClr val="006600"/>
                </a:solidFill>
                <a:latin typeface="Comic Sans MS" panose="030F0702030302020204" pitchFamily="66" charset="0"/>
              </a:rPr>
              <a:t> ¿</a:t>
            </a:r>
            <a:r>
              <a:rPr lang="en-GB" altLang="en-US" dirty="0" err="1">
                <a:solidFill>
                  <a:srgbClr val="006600"/>
                </a:solidFill>
                <a:latin typeface="Comic Sans MS" panose="030F0702030302020204" pitchFamily="66" charset="0"/>
              </a:rPr>
              <a:t>Qué</a:t>
            </a:r>
            <a:r>
              <a:rPr lang="en-GB" altLang="en-US" dirty="0">
                <a:solidFill>
                  <a:srgbClr val="006600"/>
                </a:solidFill>
                <a:latin typeface="Comic Sans MS" panose="030F0702030302020204" pitchFamily="66" charset="0"/>
              </a:rPr>
              <a:t>?</a:t>
            </a:r>
          </a:p>
          <a:p>
            <a:pPr eaLnBrk="1" hangingPunct="1">
              <a:spcBef>
                <a:spcPts val="950"/>
              </a:spcBef>
            </a:pPr>
            <a:r>
              <a:rPr lang="en-GB" alt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 ¿</a:t>
            </a:r>
            <a:r>
              <a:rPr lang="en-GB" altLang="en-US" dirty="0" err="1">
                <a:solidFill>
                  <a:srgbClr val="002060"/>
                </a:solidFill>
                <a:latin typeface="Comic Sans MS" panose="030F0702030302020204" pitchFamily="66" charset="0"/>
              </a:rPr>
              <a:t>Dónde</a:t>
            </a:r>
            <a:r>
              <a:rPr lang="en-GB" alt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? </a:t>
            </a:r>
          </a:p>
          <a:p>
            <a:pPr eaLnBrk="1" hangingPunct="1">
              <a:spcBef>
                <a:spcPts val="950"/>
              </a:spcBef>
            </a:pPr>
            <a:r>
              <a:rPr lang="en-GB" altLang="en-US" dirty="0">
                <a:solidFill>
                  <a:srgbClr val="7030A0"/>
                </a:solidFill>
                <a:latin typeface="Comic Sans MS" panose="030F0702030302020204" pitchFamily="66" charset="0"/>
              </a:rPr>
              <a:t> ¿De </a:t>
            </a:r>
            <a:r>
              <a:rPr lang="en-GB" altLang="en-US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dónde</a:t>
            </a:r>
            <a:r>
              <a:rPr lang="en-GB" altLang="en-US" dirty="0">
                <a:solidFill>
                  <a:srgbClr val="7030A0"/>
                </a:solidFill>
                <a:latin typeface="Comic Sans MS" panose="030F0702030302020204" pitchFamily="66" charset="0"/>
              </a:rPr>
              <a:t>?</a:t>
            </a:r>
          </a:p>
          <a:p>
            <a:pPr eaLnBrk="1" hangingPunct="1">
              <a:spcBef>
                <a:spcPts val="950"/>
              </a:spcBef>
            </a:pPr>
            <a:r>
              <a:rPr lang="en-GB" altLang="en-US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dirty="0">
                <a:solidFill>
                  <a:srgbClr val="663300"/>
                </a:solidFill>
                <a:latin typeface="Comic Sans MS" panose="030F0702030302020204" pitchFamily="66" charset="0"/>
              </a:rPr>
              <a:t>¿</a:t>
            </a:r>
            <a:r>
              <a:rPr lang="en-GB" altLang="en-US" dirty="0" err="1">
                <a:solidFill>
                  <a:srgbClr val="663300"/>
                </a:solidFill>
                <a:latin typeface="Comic Sans MS" panose="030F0702030302020204" pitchFamily="66" charset="0"/>
              </a:rPr>
              <a:t>Cómo</a:t>
            </a:r>
            <a:r>
              <a:rPr lang="en-GB" altLang="en-US" dirty="0">
                <a:solidFill>
                  <a:srgbClr val="663300"/>
                </a:solidFill>
                <a:latin typeface="Comic Sans MS" panose="030F0702030302020204" pitchFamily="66" charset="0"/>
              </a:rPr>
              <a:t> es? </a:t>
            </a:r>
          </a:p>
          <a:p>
            <a:pPr eaLnBrk="1" hangingPunct="1">
              <a:spcBef>
                <a:spcPts val="950"/>
              </a:spcBef>
            </a:pPr>
            <a:r>
              <a:rPr lang="en-GB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¿</a:t>
            </a:r>
            <a:r>
              <a:rPr lang="en-GB" altLang="en-US" dirty="0" err="1">
                <a:solidFill>
                  <a:srgbClr val="C00000"/>
                </a:solidFill>
                <a:latin typeface="Comic Sans MS" panose="030F0702030302020204" pitchFamily="66" charset="0"/>
              </a:rPr>
              <a:t>Cuánto</a:t>
            </a:r>
            <a:r>
              <a:rPr lang="en-GB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es?</a:t>
            </a:r>
          </a:p>
          <a:p>
            <a:pPr eaLnBrk="1" hangingPunct="1">
              <a:spcBef>
                <a:spcPts val="950"/>
              </a:spcBef>
            </a:pPr>
            <a:r>
              <a:rPr lang="en-GB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 ¿</a:t>
            </a:r>
            <a:r>
              <a:rPr lang="en-GB" altLang="en-US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Cuántos</a:t>
            </a:r>
            <a:r>
              <a:rPr lang="en-GB" alt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?</a:t>
            </a:r>
          </a:p>
          <a:p>
            <a:pPr>
              <a:spcBef>
                <a:spcPts val="950"/>
              </a:spcBef>
            </a:pPr>
            <a:r>
              <a:rPr lang="en-GB" alt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¿</a:t>
            </a:r>
            <a:r>
              <a:rPr lang="en-GB" altLang="en-US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Cuál</a:t>
            </a:r>
            <a:r>
              <a:rPr lang="en-GB" alt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 es?</a:t>
            </a:r>
          </a:p>
          <a:p>
            <a:pPr>
              <a:spcBef>
                <a:spcPts val="950"/>
              </a:spcBef>
            </a:pPr>
            <a:r>
              <a:rPr lang="en-GB" alt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¿</a:t>
            </a:r>
            <a:r>
              <a:rPr lang="en-GB" altLang="en-US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Cuál</a:t>
            </a:r>
            <a:r>
              <a:rPr lang="en-GB" alt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GB" altLang="en-US" dirty="0">
                <a:solidFill>
                  <a:srgbClr val="002060"/>
                </a:solidFill>
                <a:latin typeface="Comic Sans MS" panose="030F0702030302020204" pitchFamily="66" charset="0"/>
              </a:rPr>
              <a:t>son</a:t>
            </a:r>
            <a:r>
              <a:rPr lang="en-GB" alt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?</a:t>
            </a:r>
          </a:p>
          <a:p>
            <a:pPr>
              <a:spcBef>
                <a:spcPts val="950"/>
              </a:spcBef>
            </a:pPr>
            <a:r>
              <a:rPr lang="en-GB" altLang="en-U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¿Por </a:t>
            </a:r>
            <a:r>
              <a:rPr lang="en-GB" altLang="en-US" dirty="0" err="1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qué</a:t>
            </a:r>
            <a:r>
              <a:rPr lang="en-GB" altLang="en-US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? </a:t>
            </a:r>
          </a:p>
          <a:p>
            <a:pPr>
              <a:spcBef>
                <a:spcPts val="950"/>
              </a:spcBef>
            </a:pPr>
            <a:endParaRPr lang="en-GB" altLang="en-US" sz="35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>
              <a:spcBef>
                <a:spcPts val="950"/>
              </a:spcBef>
            </a:pPr>
            <a:endParaRPr lang="en-US" altLang="en-US" sz="35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en-US" altLang="en-US" sz="40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10D3A850-398B-63FF-F2BD-153D7914B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1188" y="4983163"/>
            <a:ext cx="7772400" cy="1470025"/>
          </a:xfrm>
        </p:spPr>
        <p:txBody>
          <a:bodyPr/>
          <a:lstStyle/>
          <a:p>
            <a:pPr algn="l"/>
            <a:r>
              <a:rPr lang="en-GB" altLang="en-US"/>
              <a:t>Pasos 1 p51</a:t>
            </a:r>
            <a:br>
              <a:rPr lang="en-GB" altLang="en-US" b="1"/>
            </a:br>
            <a:br>
              <a:rPr lang="en-GB" altLang="en-US"/>
            </a:br>
            <a:r>
              <a:rPr lang="en-GB" altLang="en-US" sz="3200"/>
              <a:t>Symbols from a hotel brochure</a:t>
            </a:r>
            <a:br>
              <a:rPr lang="en-GB" altLang="en-US" sz="3200"/>
            </a:br>
            <a:br>
              <a:rPr lang="en-GB" altLang="en-US" sz="3200"/>
            </a:br>
            <a:br>
              <a:rPr lang="en-GB" altLang="en-US" sz="3200"/>
            </a:br>
            <a:br>
              <a:rPr lang="en-GB" altLang="en-US" sz="3200"/>
            </a:br>
            <a:endParaRPr lang="en-GB" altLang="en-US" sz="3200"/>
          </a:p>
        </p:txBody>
      </p:sp>
      <p:graphicFrame>
        <p:nvGraphicFramePr>
          <p:cNvPr id="57347" name="Object 3">
            <a:extLst>
              <a:ext uri="{FF2B5EF4-FFF2-40B4-BE49-F238E27FC236}">
                <a16:creationId xmlns:a16="http://schemas.microsoft.com/office/drawing/2014/main" id="{05AB237D-0B61-87F2-9E4C-C47ACDF6743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635375" y="2976563"/>
          <a:ext cx="2247900" cy="623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ackager Shell Object" showAsIcon="1" r:id="rId2" imgW="2280356" imgH="598311" progId="Package">
                  <p:embed/>
                </p:oleObj>
              </mc:Choice>
              <mc:Fallback>
                <p:oleObj name="Packager Shell Object" showAsIcon="1" r:id="rId2" imgW="2280356" imgH="598311" progId="Package">
                  <p:embed/>
                  <p:pic>
                    <p:nvPicPr>
                      <p:cNvPr id="57347" name="Object 3">
                        <a:extLst>
                          <a:ext uri="{FF2B5EF4-FFF2-40B4-BE49-F238E27FC236}">
                            <a16:creationId xmlns:a16="http://schemas.microsoft.com/office/drawing/2014/main" id="{05AB237D-0B61-87F2-9E4C-C47ACDF6743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5375" y="2976563"/>
                        <a:ext cx="2247900" cy="623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TextBox 1">
            <a:extLst>
              <a:ext uri="{FF2B5EF4-FFF2-40B4-BE49-F238E27FC236}">
                <a16:creationId xmlns:a16="http://schemas.microsoft.com/office/drawing/2014/main" id="{F46ED354-B583-6697-B83C-1DC9182694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874838"/>
            <a:ext cx="8059738" cy="7699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altLang="en-US" sz="4400" i="1" kern="0" dirty="0" err="1">
                <a:solidFill>
                  <a:srgbClr val="002060"/>
                </a:solidFill>
                <a:ea typeface="+mj-ea"/>
                <a:cs typeface="Arial"/>
              </a:rPr>
              <a:t>Ahora</a:t>
            </a:r>
            <a:r>
              <a:rPr lang="en-GB" altLang="en-US" sz="4400" i="1" kern="0" dirty="0">
                <a:solidFill>
                  <a:srgbClr val="002060"/>
                </a:solidFill>
                <a:ea typeface="+mj-ea"/>
                <a:cs typeface="Arial"/>
              </a:rPr>
              <a:t> lee </a:t>
            </a:r>
            <a:r>
              <a:rPr lang="en-GB" altLang="en-US" sz="4400" i="1" kern="0" dirty="0" err="1">
                <a:solidFill>
                  <a:srgbClr val="002060"/>
                </a:solidFill>
                <a:ea typeface="+mj-ea"/>
                <a:cs typeface="Arial"/>
              </a:rPr>
              <a:t>mientras</a:t>
            </a:r>
            <a:r>
              <a:rPr lang="en-GB" altLang="en-US" sz="4400" i="1" kern="0" dirty="0">
                <a:solidFill>
                  <a:srgbClr val="002060"/>
                </a:solidFill>
                <a:ea typeface="+mj-ea"/>
                <a:cs typeface="Arial"/>
              </a:rPr>
              <a:t> </a:t>
            </a:r>
            <a:r>
              <a:rPr lang="en-GB" altLang="en-US" sz="4400" i="1" kern="0" dirty="0" err="1">
                <a:solidFill>
                  <a:srgbClr val="002060"/>
                </a:solidFill>
                <a:ea typeface="+mj-ea"/>
                <a:cs typeface="Arial"/>
              </a:rPr>
              <a:t>escuchas</a:t>
            </a:r>
            <a:endParaRPr lang="en-US" altLang="en-US" dirty="0"/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4124E496-1CA6-D3D3-AF5F-A12515512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0"/>
            <a:ext cx="76342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4124E496-1CA6-D3D3-AF5F-A12515512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r="50000" b="64700"/>
          <a:stretch/>
        </p:blipFill>
        <p:spPr bwMode="auto">
          <a:xfrm>
            <a:off x="356157" y="-243408"/>
            <a:ext cx="7844021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5E7E6E2C-0B52-9DAD-C514-DF14D2B1CC21}"/>
              </a:ext>
            </a:extLst>
          </p:cNvPr>
          <p:cNvSpPr/>
          <p:nvPr/>
        </p:nvSpPr>
        <p:spPr>
          <a:xfrm>
            <a:off x="2804214" y="3090446"/>
            <a:ext cx="56521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800" dirty="0">
                <a:solidFill>
                  <a:srgbClr val="000000"/>
                </a:solidFill>
                <a:latin typeface="Calibri" panose="020F0502020204030204"/>
              </a:rPr>
              <a:t>Words ended in  _</a:t>
            </a:r>
            <a:r>
              <a:rPr lang="en-GB" altLang="en-US" sz="2800" dirty="0" err="1">
                <a:solidFill>
                  <a:srgbClr val="FF0066"/>
                </a:solidFill>
                <a:latin typeface="Calibri" panose="020F0502020204030204"/>
              </a:rPr>
              <a:t>ción</a:t>
            </a:r>
            <a:r>
              <a:rPr lang="en-GB" altLang="en-US" sz="2800" dirty="0">
                <a:solidFill>
                  <a:srgbClr val="FF0066"/>
                </a:solidFill>
                <a:latin typeface="Calibri" panose="020F0502020204030204"/>
              </a:rPr>
              <a:t>   </a:t>
            </a:r>
            <a:r>
              <a:rPr lang="en-GB" altLang="en-US" sz="2800" dirty="0">
                <a:solidFill>
                  <a:prstClr val="black"/>
                </a:solidFill>
                <a:latin typeface="Calibri" panose="020F0502020204030204"/>
              </a:rPr>
              <a:t>are </a:t>
            </a:r>
            <a:r>
              <a:rPr lang="en-GB" altLang="en-US" sz="2800" dirty="0">
                <a:solidFill>
                  <a:srgbClr val="FF0066"/>
                </a:solidFill>
                <a:latin typeface="Calibri" panose="020F0502020204030204"/>
              </a:rPr>
              <a:t>feminine</a:t>
            </a:r>
            <a:r>
              <a:rPr lang="en-GB" altLang="en-US" sz="2800" dirty="0">
                <a:solidFill>
                  <a:srgbClr val="C00000"/>
                </a:solidFill>
                <a:latin typeface="Calibri" panose="020F0502020204030204"/>
              </a:rPr>
              <a:t> </a:t>
            </a:r>
            <a:endParaRPr lang="en-GB" altLang="en-US" sz="2800" dirty="0">
              <a:solidFill>
                <a:srgbClr val="FF0066"/>
              </a:solidFill>
              <a:latin typeface="Calibri" panose="020F0502020204030204"/>
            </a:endParaRPr>
          </a:p>
          <a:p>
            <a:pPr>
              <a:buFont typeface="Arial" pitchFamily="34" charset="0"/>
              <a:buNone/>
              <a:defRPr/>
            </a:pPr>
            <a:r>
              <a:rPr lang="en-GB" altLang="en-US" sz="2800" dirty="0">
                <a:solidFill>
                  <a:srgbClr val="C00000"/>
                </a:solidFill>
                <a:latin typeface="Calibri" panose="020F0502020204030204"/>
              </a:rPr>
              <a:t>	                   </a:t>
            </a:r>
            <a:r>
              <a:rPr lang="en-GB" altLang="en-US" sz="2800" dirty="0">
                <a:solidFill>
                  <a:srgbClr val="000000"/>
                </a:solidFill>
                <a:latin typeface="Calibri" panose="020F0502020204030204"/>
              </a:rPr>
              <a:t>_</a:t>
            </a:r>
            <a:r>
              <a:rPr lang="en-GB" altLang="en-US" sz="2800" dirty="0" err="1">
                <a:solidFill>
                  <a:srgbClr val="FF33CC"/>
                </a:solidFill>
                <a:latin typeface="Calibri" panose="020F0502020204030204"/>
              </a:rPr>
              <a:t>sión</a:t>
            </a:r>
            <a:endParaRPr lang="en-GB" altLang="en-US" sz="2800" dirty="0">
              <a:solidFill>
                <a:srgbClr val="FF33CC"/>
              </a:solidFill>
              <a:latin typeface="Calibri" panose="020F0502020204030204"/>
            </a:endParaRPr>
          </a:p>
          <a:p>
            <a:pPr>
              <a:buFont typeface="Arial" pitchFamily="34" charset="0"/>
              <a:buNone/>
              <a:defRPr/>
            </a:pPr>
            <a:r>
              <a:rPr lang="en-GB" sz="2800" dirty="0">
                <a:solidFill>
                  <a:srgbClr val="FF33CC"/>
                </a:solidFill>
                <a:latin typeface="Calibri" panose="020F0502020204030204"/>
              </a:rPr>
              <a:t>		       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_</a:t>
            </a:r>
            <a:r>
              <a:rPr lang="en-GB" sz="2800" dirty="0">
                <a:solidFill>
                  <a:srgbClr val="FFC000"/>
                </a:solidFill>
                <a:latin typeface="Calibri" panose="020F0502020204030204"/>
              </a:rPr>
              <a:t>dad</a:t>
            </a:r>
            <a:endParaRPr lang="es-ES" sz="2800" dirty="0">
              <a:solidFill>
                <a:srgbClr val="FFC000"/>
              </a:solidFill>
              <a:latin typeface="Calibri"/>
            </a:endParaRPr>
          </a:p>
        </p:txBody>
      </p:sp>
      <p:sp>
        <p:nvSpPr>
          <p:cNvPr id="3" name="4 Rectángulo">
            <a:extLst>
              <a:ext uri="{FF2B5EF4-FFF2-40B4-BE49-F238E27FC236}">
                <a16:creationId xmlns:a16="http://schemas.microsoft.com/office/drawing/2014/main" id="{C32A8B56-F4C2-D4D9-3883-AEC8AEAD58D1}"/>
              </a:ext>
            </a:extLst>
          </p:cNvPr>
          <p:cNvSpPr/>
          <p:nvPr/>
        </p:nvSpPr>
        <p:spPr>
          <a:xfrm>
            <a:off x="356157" y="4293096"/>
            <a:ext cx="8680339" cy="2828467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</a:rPr>
              <a:t>- </a:t>
            </a:r>
            <a:r>
              <a:rPr lang="es-E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La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can</a:t>
            </a:r>
            <a:r>
              <a:rPr lang="es-ES" sz="2400" dirty="0">
                <a:solidFill>
                  <a:srgbClr val="FF0066"/>
                </a:solidFill>
                <a:latin typeface="Comic Sans MS" panose="030F0702030302020204" pitchFamily="66" charset="0"/>
              </a:rPr>
              <a:t>ción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s-E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 La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conversa</a:t>
            </a:r>
            <a:r>
              <a:rPr lang="es-ES" sz="2400" dirty="0">
                <a:solidFill>
                  <a:srgbClr val="FF0066"/>
                </a:solidFill>
                <a:latin typeface="Comic Sans MS" panose="030F0702030302020204" pitchFamily="66" charset="0"/>
              </a:rPr>
              <a:t>ción</a:t>
            </a:r>
            <a:endParaRPr lang="es-ES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s-E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 La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rela</a:t>
            </a:r>
            <a:r>
              <a:rPr lang="es-ES" sz="2400" dirty="0">
                <a:solidFill>
                  <a:srgbClr val="FF0066"/>
                </a:solidFill>
                <a:latin typeface="Comic Sans MS" panose="030F0702030302020204" pitchFamily="66" charset="0"/>
              </a:rPr>
              <a:t>ción</a:t>
            </a:r>
            <a:endParaRPr lang="es-ES" sz="2400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s-E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 La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na</a:t>
            </a:r>
            <a:r>
              <a:rPr lang="es-ES" sz="2400" dirty="0">
                <a:solidFill>
                  <a:srgbClr val="FF0066"/>
                </a:solidFill>
                <a:latin typeface="Comic Sans MS" panose="030F0702030302020204" pitchFamily="66" charset="0"/>
              </a:rPr>
              <a:t>ción</a:t>
            </a:r>
            <a:endParaRPr lang="es-ES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s-E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 La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depre</a:t>
            </a:r>
            <a:r>
              <a:rPr lang="es-ES" sz="2400" dirty="0">
                <a:solidFill>
                  <a:srgbClr val="FF33CC"/>
                </a:solidFill>
                <a:latin typeface="Comic Sans MS" panose="030F0702030302020204" pitchFamily="66" charset="0"/>
              </a:rPr>
              <a:t>sión</a:t>
            </a:r>
          </a:p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- La</a:t>
            </a:r>
            <a:r>
              <a:rPr lang="es-E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comi</a:t>
            </a:r>
            <a:r>
              <a:rPr lang="es-ES" sz="2400" dirty="0">
                <a:solidFill>
                  <a:srgbClr val="FF33CC"/>
                </a:solidFill>
                <a:latin typeface="Comic Sans MS" panose="030F0702030302020204" pitchFamily="66" charset="0"/>
              </a:rPr>
              <a:t>sión</a:t>
            </a:r>
          </a:p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- La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impre</a:t>
            </a:r>
            <a:r>
              <a:rPr lang="es-ES" sz="2400" dirty="0">
                <a:solidFill>
                  <a:srgbClr val="FF33CC"/>
                </a:solidFill>
                <a:latin typeface="Comic Sans MS" panose="030F0702030302020204" pitchFamily="66" charset="0"/>
              </a:rPr>
              <a:t>sión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s-E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 La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preci</a:t>
            </a:r>
            <a:r>
              <a:rPr lang="es-ES" sz="2400" dirty="0">
                <a:solidFill>
                  <a:srgbClr val="FF33CC"/>
                </a:solidFill>
                <a:latin typeface="Comic Sans MS" panose="030F0702030302020204" pitchFamily="66" charset="0"/>
              </a:rPr>
              <a:t>sión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endParaRPr lang="es-ES" sz="2400" dirty="0">
              <a:solidFill>
                <a:srgbClr val="FF33CC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s-E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La</a:t>
            </a:r>
            <a:r>
              <a:rPr lang="es-ES" sz="2400" dirty="0">
                <a:solidFill>
                  <a:srgbClr val="FF33CC"/>
                </a:solidFill>
                <a:latin typeface="Comic Sans MS" panose="030F0702030302020204" pitchFamily="66" charset="0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ciu</a:t>
            </a:r>
            <a:r>
              <a:rPr lang="es-ES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dad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s-E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La</a:t>
            </a:r>
            <a:r>
              <a:rPr lang="es-ES" sz="2400" dirty="0">
                <a:solidFill>
                  <a:srgbClr val="FF33CC"/>
                </a:solidFill>
                <a:latin typeface="Comic Sans MS" panose="030F0702030302020204" pitchFamily="66" charset="0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navi</a:t>
            </a:r>
            <a:r>
              <a:rPr lang="es-ES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dad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s-E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La</a:t>
            </a:r>
            <a:r>
              <a:rPr lang="es-ES" sz="2400" dirty="0">
                <a:solidFill>
                  <a:srgbClr val="FF33CC"/>
                </a:solidFill>
                <a:latin typeface="Comic Sans MS" panose="030F0702030302020204" pitchFamily="66" charset="0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curiosi</a:t>
            </a:r>
            <a:r>
              <a:rPr lang="es-ES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dad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s-E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La</a:t>
            </a:r>
            <a:r>
              <a:rPr lang="es-ES" sz="2400" dirty="0">
                <a:solidFill>
                  <a:srgbClr val="FF33CC"/>
                </a:solidFill>
                <a:latin typeface="Comic Sans MS" panose="030F0702030302020204" pitchFamily="66" charset="0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universi</a:t>
            </a:r>
            <a:r>
              <a:rPr lang="es-ES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dad</a:t>
            </a:r>
            <a:endParaRPr lang="es-ES" sz="2400" dirty="0">
              <a:solidFill>
                <a:srgbClr val="FF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7 Rectángulo">
            <a:extLst>
              <a:ext uri="{FF2B5EF4-FFF2-40B4-BE49-F238E27FC236}">
                <a16:creationId xmlns:a16="http://schemas.microsoft.com/office/drawing/2014/main" id="{CE6945D5-E4C1-C9FA-C6CE-2CCDC714A172}"/>
              </a:ext>
            </a:extLst>
          </p:cNvPr>
          <p:cNvSpPr/>
          <p:nvPr/>
        </p:nvSpPr>
        <p:spPr>
          <a:xfrm>
            <a:off x="107504" y="3429000"/>
            <a:ext cx="274209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 Recuerda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4124E496-1CA6-D3D3-AF5F-A12515512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7" t="46850"/>
          <a:stretch/>
        </p:blipFill>
        <p:spPr bwMode="auto">
          <a:xfrm>
            <a:off x="1547664" y="0"/>
            <a:ext cx="6696744" cy="6645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FB8A5A0-31BF-30DB-DA85-DE58C56C3B13}"/>
              </a:ext>
            </a:extLst>
          </p:cNvPr>
          <p:cNvGrpSpPr/>
          <p:nvPr/>
        </p:nvGrpSpPr>
        <p:grpSpPr>
          <a:xfrm>
            <a:off x="5860391" y="1319269"/>
            <a:ext cx="360" cy="360"/>
            <a:chOff x="5860391" y="1319269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D32B8328-F980-C58B-E2B7-324AD180B292}"/>
                    </a:ext>
                  </a:extLst>
                </p14:cNvPr>
                <p14:cNvContentPartPr/>
                <p14:nvPr/>
              </p14:nvContentPartPr>
              <p14:xfrm>
                <a:off x="5860391" y="1319269"/>
                <a:ext cx="36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D32B8328-F980-C58B-E2B7-324AD180B29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851391" y="131062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85EB788-1521-3A97-C7E8-EFA4F30ADBC7}"/>
                    </a:ext>
                  </a:extLst>
                </p14:cNvPr>
                <p14:cNvContentPartPr/>
                <p14:nvPr/>
              </p14:nvContentPartPr>
              <p14:xfrm>
                <a:off x="5860391" y="1319269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85EB788-1521-3A97-C7E8-EFA4F30ADBC7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851391" y="1310629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F51614E-B3A5-2DEE-C701-ACE8D9B59857}"/>
                  </a:ext>
                </a:extLst>
              </p14:cNvPr>
              <p14:cNvContentPartPr/>
              <p14:nvPr/>
            </p14:nvContentPartPr>
            <p14:xfrm>
              <a:off x="6265685" y="1537789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F51614E-B3A5-2DEE-C701-ACE8D9B5985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56685" y="152914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BC143C9-4D02-5AA2-1644-5D336C28CAB8}"/>
                  </a:ext>
                </a:extLst>
              </p14:cNvPr>
              <p14:cNvContentPartPr/>
              <p14:nvPr/>
            </p14:nvContentPartPr>
            <p14:xfrm>
              <a:off x="4821365" y="1122038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BC143C9-4D02-5AA2-1644-5D336C28CAB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12725" y="1113038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720912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>
            <a:extLst>
              <a:ext uri="{FF2B5EF4-FFF2-40B4-BE49-F238E27FC236}">
                <a16:creationId xmlns:a16="http://schemas.microsoft.com/office/drawing/2014/main" id="{5538A179-6C5A-9859-047D-EDBC22024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820863"/>
            <a:ext cx="6840537" cy="32067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en-GB" alt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Booking </a:t>
            </a:r>
          </a:p>
          <a:p>
            <a:pPr algn="ctr" eaLnBrk="1" hangingPunct="1">
              <a:buFontTx/>
              <a:buNone/>
              <a:defRPr/>
            </a:pPr>
            <a:r>
              <a:rPr lang="en-GB" alt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into a hotel</a:t>
            </a:r>
          </a:p>
          <a:p>
            <a:pPr algn="ctr" eaLnBrk="1" hangingPunct="1">
              <a:buFontTx/>
              <a:buNone/>
              <a:defRPr/>
            </a:pPr>
            <a:endParaRPr lang="en-GB" altLang="en-US" sz="4400" b="1" dirty="0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Arial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en-GB" alt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Hacer</a:t>
            </a:r>
            <a:r>
              <a:rPr lang="en-GB" alt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 </a:t>
            </a:r>
            <a:r>
              <a:rPr lang="en-GB" alt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una</a:t>
            </a:r>
            <a:r>
              <a:rPr lang="en-GB" alt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 </a:t>
            </a:r>
            <a:r>
              <a:rPr lang="en-GB" alt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reservación</a:t>
            </a:r>
            <a:r>
              <a:rPr lang="en-GB" alt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Arial" charset="0"/>
              </a:rPr>
              <a:t> </a:t>
            </a:r>
            <a:endParaRPr lang="en-GB" altLang="en-US" b="1" dirty="0">
              <a:solidFill>
                <a:srgbClr val="7030A0"/>
              </a:solidFill>
              <a:latin typeface="Comic Sans MS" pitchFamily="66" charset="0"/>
              <a:cs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1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EC99D775-1485-5AC9-9A0C-0B9844983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33375"/>
            <a:ext cx="8785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0000"/>
                </a:solidFill>
                <a:latin typeface="Comic Sans MS" panose="030F0702030302020204" pitchFamily="66" charset="0"/>
              </a:rPr>
              <a:t>Booking into a hotel = </a:t>
            </a:r>
            <a:r>
              <a:rPr lang="es-ES" altLang="en-US">
                <a:solidFill>
                  <a:srgbClr val="000000"/>
                </a:solidFill>
                <a:latin typeface="Comic Sans MS" panose="030F0702030302020204" pitchFamily="66" charset="0"/>
              </a:rPr>
              <a:t>Hacer una reservación </a:t>
            </a: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FAA1B074-1305-C0C0-0C4F-AFF31B3B96D2}"/>
              </a:ext>
            </a:extLst>
          </p:cNvPr>
          <p:cNvSpPr/>
          <p:nvPr/>
        </p:nvSpPr>
        <p:spPr>
          <a:xfrm>
            <a:off x="971550" y="1341438"/>
            <a:ext cx="2058988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400" dirty="0">
                <a:solidFill>
                  <a:srgbClr val="000000"/>
                </a:solidFill>
                <a:latin typeface="Calibri"/>
                <a:cs typeface="+mn-cs"/>
              </a:rPr>
              <a:t>- </a:t>
            </a:r>
            <a:r>
              <a:rPr lang="en-GB" altLang="en-US" sz="4400" dirty="0" err="1">
                <a:solidFill>
                  <a:srgbClr val="0070C0"/>
                </a:solidFill>
                <a:latin typeface="Calibri"/>
                <a:cs typeface="+mn-cs"/>
              </a:rPr>
              <a:t>Quiero</a:t>
            </a:r>
            <a:endParaRPr lang="en-GB" altLang="en-US" sz="4400" dirty="0">
              <a:solidFill>
                <a:srgbClr val="0070C0"/>
              </a:solidFill>
              <a:latin typeface="Calibri"/>
              <a:cs typeface="+mn-cs"/>
            </a:endParaRPr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94F284D4-37A4-DFE8-6133-111AD6396FA8}"/>
              </a:ext>
            </a:extLst>
          </p:cNvPr>
          <p:cNvSpPr/>
          <p:nvPr/>
        </p:nvSpPr>
        <p:spPr>
          <a:xfrm>
            <a:off x="3348038" y="1341438"/>
            <a:ext cx="104775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400" dirty="0" err="1">
                <a:solidFill>
                  <a:srgbClr val="FF0000"/>
                </a:solidFill>
                <a:latin typeface="Calibri"/>
                <a:cs typeface="+mn-cs"/>
              </a:rPr>
              <a:t>una</a:t>
            </a:r>
            <a:endParaRPr lang="es-ES" altLang="en-US" sz="4400" dirty="0">
              <a:solidFill>
                <a:srgbClr val="FF0000"/>
              </a:solidFill>
              <a:latin typeface="Calibri"/>
              <a:cs typeface="+mn-cs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C43D4700-A538-720C-9DFD-93C0A8B7DED9}"/>
              </a:ext>
            </a:extLst>
          </p:cNvPr>
          <p:cNvSpPr/>
          <p:nvPr/>
        </p:nvSpPr>
        <p:spPr>
          <a:xfrm>
            <a:off x="4716463" y="1341438"/>
            <a:ext cx="2593975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400" dirty="0" err="1">
                <a:solidFill>
                  <a:srgbClr val="F79646">
                    <a:lumMod val="50000"/>
                  </a:srgbClr>
                </a:solidFill>
                <a:latin typeface="Calibri"/>
                <a:cs typeface="+mn-cs"/>
              </a:rPr>
              <a:t>habitación</a:t>
            </a:r>
            <a:endParaRPr lang="es-ES" altLang="en-US" sz="4400" dirty="0">
              <a:solidFill>
                <a:srgbClr val="F79646">
                  <a:lumMod val="50000"/>
                </a:srgbClr>
              </a:solidFill>
              <a:latin typeface="Calibri"/>
              <a:cs typeface="+mn-cs"/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D2E11B27-EC36-F8F3-D74A-8809D8129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981075"/>
            <a:ext cx="14827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>
            <a:extLst>
              <a:ext uri="{FF2B5EF4-FFF2-40B4-BE49-F238E27FC236}">
                <a16:creationId xmlns:a16="http://schemas.microsoft.com/office/drawing/2014/main" id="{5DC3BA3B-069F-B810-2658-A119D3083791}"/>
              </a:ext>
            </a:extLst>
          </p:cNvPr>
          <p:cNvSpPr/>
          <p:nvPr/>
        </p:nvSpPr>
        <p:spPr>
          <a:xfrm>
            <a:off x="971550" y="2708275"/>
            <a:ext cx="1655763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400" dirty="0">
                <a:solidFill>
                  <a:srgbClr val="006600"/>
                </a:solidFill>
                <a:latin typeface="Calibri"/>
                <a:cs typeface="+mn-cs"/>
              </a:rPr>
              <a:t>- Para</a:t>
            </a: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1E168D89-8580-AA4A-2114-E467EE82152C}"/>
              </a:ext>
            </a:extLst>
          </p:cNvPr>
          <p:cNvSpPr/>
          <p:nvPr/>
        </p:nvSpPr>
        <p:spPr>
          <a:xfrm>
            <a:off x="2627313" y="2349500"/>
            <a:ext cx="45720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400" dirty="0">
                <a:solidFill>
                  <a:srgbClr val="000000"/>
                </a:solidFill>
                <a:latin typeface="Calibri"/>
                <a:cs typeface="+mn-cs"/>
              </a:rPr>
              <a:t>1 </a:t>
            </a:r>
            <a:r>
              <a:rPr lang="en-GB" altLang="en-US" sz="4400" dirty="0" err="1">
                <a:solidFill>
                  <a:srgbClr val="000000"/>
                </a:solidFill>
                <a:latin typeface="Calibri"/>
                <a:cs typeface="+mn-cs"/>
              </a:rPr>
              <a:t>noche</a:t>
            </a:r>
            <a:endParaRPr lang="en-GB" altLang="en-US" sz="4400" dirty="0">
              <a:solidFill>
                <a:srgbClr val="000000"/>
              </a:solidFill>
              <a:latin typeface="Calibri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400" dirty="0">
                <a:solidFill>
                  <a:srgbClr val="FFC000"/>
                </a:solidFill>
                <a:latin typeface="Calibri"/>
                <a:cs typeface="+mn-cs"/>
              </a:rPr>
              <a:t>2</a:t>
            </a:r>
            <a:r>
              <a:rPr lang="en-GB" altLang="en-US" sz="4400" dirty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en-GB" altLang="en-US" sz="4400" dirty="0" err="1">
                <a:solidFill>
                  <a:srgbClr val="000000"/>
                </a:solidFill>
                <a:latin typeface="Calibri"/>
                <a:cs typeface="+mn-cs"/>
              </a:rPr>
              <a:t>noche</a:t>
            </a:r>
            <a:r>
              <a:rPr lang="en-GB" altLang="en-US" sz="4400" dirty="0" err="1">
                <a:solidFill>
                  <a:srgbClr val="FFC000"/>
                </a:solidFill>
                <a:latin typeface="Calibri"/>
                <a:cs typeface="+mn-cs"/>
              </a:rPr>
              <a:t>s</a:t>
            </a:r>
            <a:endParaRPr lang="en-GB" altLang="en-US" sz="4400" dirty="0">
              <a:solidFill>
                <a:srgbClr val="FFC000"/>
              </a:solidFill>
              <a:latin typeface="Calibri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20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pic>
        <p:nvPicPr>
          <p:cNvPr id="7170" name="Picture 2" descr="Animacion dia a noche en flash - YouTube">
            <a:extLst>
              <a:ext uri="{FF2B5EF4-FFF2-40B4-BE49-F238E27FC236}">
                <a16:creationId xmlns:a16="http://schemas.microsoft.com/office/drawing/2014/main" id="{417CE39E-7A92-9B48-9CE6-1FDD873A4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141663"/>
            <a:ext cx="1116013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Animacion dia a noche en flash - YouTube">
            <a:extLst>
              <a:ext uri="{FF2B5EF4-FFF2-40B4-BE49-F238E27FC236}">
                <a16:creationId xmlns:a16="http://schemas.microsoft.com/office/drawing/2014/main" id="{5B27BAED-4041-E219-036A-C83C2CC52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141663"/>
            <a:ext cx="11160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Animacion dia a noche en flash - YouTube">
            <a:extLst>
              <a:ext uri="{FF2B5EF4-FFF2-40B4-BE49-F238E27FC236}">
                <a16:creationId xmlns:a16="http://schemas.microsoft.com/office/drawing/2014/main" id="{D3DDDDF8-E60B-6937-B79B-AA775ADB4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05038"/>
            <a:ext cx="11160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>
            <a:extLst>
              <a:ext uri="{FF2B5EF4-FFF2-40B4-BE49-F238E27FC236}">
                <a16:creationId xmlns:a16="http://schemas.microsoft.com/office/drawing/2014/main" id="{B42E051E-C143-2AC8-A5FD-E8EF43EEB2FF}"/>
              </a:ext>
            </a:extLst>
          </p:cNvPr>
          <p:cNvSpPr/>
          <p:nvPr/>
        </p:nvSpPr>
        <p:spPr>
          <a:xfrm>
            <a:off x="971550" y="4508500"/>
            <a:ext cx="1493838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400" dirty="0">
                <a:solidFill>
                  <a:srgbClr val="006600"/>
                </a:solidFill>
                <a:latin typeface="Calibri"/>
                <a:cs typeface="+mn-cs"/>
              </a:rPr>
              <a:t>- Para</a:t>
            </a: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994DF749-10E6-8B0D-FDE4-0C35551A91A9}"/>
              </a:ext>
            </a:extLst>
          </p:cNvPr>
          <p:cNvSpPr/>
          <p:nvPr/>
        </p:nvSpPr>
        <p:spPr>
          <a:xfrm>
            <a:off x="2411413" y="4221163"/>
            <a:ext cx="2665412" cy="14462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400" dirty="0">
                <a:solidFill>
                  <a:srgbClr val="000000"/>
                </a:solidFill>
                <a:latin typeface="Calibri"/>
                <a:cs typeface="+mn-cs"/>
              </a:rPr>
              <a:t>1 persona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400" dirty="0">
                <a:solidFill>
                  <a:srgbClr val="FFC000"/>
                </a:solidFill>
                <a:latin typeface="Calibri"/>
                <a:cs typeface="+mn-cs"/>
              </a:rPr>
              <a:t>2</a:t>
            </a:r>
            <a:r>
              <a:rPr lang="en-GB" altLang="en-US" sz="4400" dirty="0">
                <a:solidFill>
                  <a:srgbClr val="000000"/>
                </a:solidFill>
                <a:latin typeface="Calibri"/>
                <a:cs typeface="+mn-cs"/>
              </a:rPr>
              <a:t> persona</a:t>
            </a:r>
            <a:r>
              <a:rPr lang="en-GB" altLang="en-US" sz="4400" dirty="0">
                <a:solidFill>
                  <a:srgbClr val="FFC000"/>
                </a:solidFill>
                <a:latin typeface="Calibri"/>
                <a:cs typeface="+mn-cs"/>
              </a:rPr>
              <a:t>s</a:t>
            </a: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2943A94D-8D0E-7B01-3AD2-AA095EE58D34}"/>
              </a:ext>
            </a:extLst>
          </p:cNvPr>
          <p:cNvSpPr/>
          <p:nvPr/>
        </p:nvSpPr>
        <p:spPr>
          <a:xfrm>
            <a:off x="971550" y="5805488"/>
            <a:ext cx="1493838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400" dirty="0">
                <a:solidFill>
                  <a:srgbClr val="006600"/>
                </a:solidFill>
                <a:latin typeface="Calibri"/>
                <a:cs typeface="+mn-cs"/>
              </a:rPr>
              <a:t>- Para</a:t>
            </a:r>
          </a:p>
        </p:txBody>
      </p:sp>
      <p:sp>
        <p:nvSpPr>
          <p:cNvPr id="15" name="14 Rectángulo">
            <a:extLst>
              <a:ext uri="{FF2B5EF4-FFF2-40B4-BE49-F238E27FC236}">
                <a16:creationId xmlns:a16="http://schemas.microsoft.com/office/drawing/2014/main" id="{7734CD59-6A58-30C0-67A6-7E4F174CBF50}"/>
              </a:ext>
            </a:extLst>
          </p:cNvPr>
          <p:cNvSpPr/>
          <p:nvPr/>
        </p:nvSpPr>
        <p:spPr>
          <a:xfrm>
            <a:off x="2484438" y="5805488"/>
            <a:ext cx="2997200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n-US" sz="4400" b="1" dirty="0">
                <a:solidFill>
                  <a:srgbClr val="F79646">
                    <a:lumMod val="75000"/>
                  </a:srgbClr>
                </a:solidFill>
                <a:latin typeface="Calibri"/>
                <a:cs typeface="+mn-cs"/>
              </a:rPr>
              <a:t>el</a:t>
            </a:r>
            <a:r>
              <a:rPr lang="es-ES" altLang="en-US" sz="4400" dirty="0">
                <a:solidFill>
                  <a:srgbClr val="000000"/>
                </a:solidFill>
                <a:latin typeface="Calibri"/>
                <a:cs typeface="+mn-cs"/>
              </a:rPr>
              <a:t> 7 de junio</a:t>
            </a:r>
          </a:p>
        </p:txBody>
      </p:sp>
      <p:pic>
        <p:nvPicPr>
          <p:cNvPr id="17" name="Picture 4" descr="Persona saludando Imágenes Vectoriales, Ilustraciones Libres de Regalías de  Persona saludando | Depositphotos®">
            <a:extLst>
              <a:ext uri="{FF2B5EF4-FFF2-40B4-BE49-F238E27FC236}">
                <a16:creationId xmlns:a16="http://schemas.microsoft.com/office/drawing/2014/main" id="{D47251FF-8B57-790D-57EC-F1B7B9620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084763"/>
            <a:ext cx="792163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Persona saludando Imágenes Vectoriales, Ilustraciones Libres de Regalías de  Persona saludando | Depositphotos®">
            <a:extLst>
              <a:ext uri="{FF2B5EF4-FFF2-40B4-BE49-F238E27FC236}">
                <a16:creationId xmlns:a16="http://schemas.microsoft.com/office/drawing/2014/main" id="{30ECC405-C869-4458-27F4-DB2D00EC2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292600"/>
            <a:ext cx="88741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Persona saludando Imágenes Vectoriales, Ilustraciones Libres de Regalías de  Persona saludando | Depositphotos®">
            <a:extLst>
              <a:ext uri="{FF2B5EF4-FFF2-40B4-BE49-F238E27FC236}">
                <a16:creationId xmlns:a16="http://schemas.microsoft.com/office/drawing/2014/main" id="{D212AA93-1B90-6102-C5E7-BBB3AAD83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84763"/>
            <a:ext cx="792163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Resultado de imagen de hablar&quot;">
            <a:extLst>
              <a:ext uri="{FF2B5EF4-FFF2-40B4-BE49-F238E27FC236}">
                <a16:creationId xmlns:a16="http://schemas.microsoft.com/office/drawing/2014/main" id="{AC0DBFA0-FA8A-6169-2DEE-BF0ACE16D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900112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12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784008-C824-BD3A-12D9-540F69989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19504"/>
            <a:ext cx="8064895" cy="623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455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223B5E9-BE1E-31D5-9E8E-F3E2066DBA3B}"/>
              </a:ext>
            </a:extLst>
          </p:cNvPr>
          <p:cNvSpPr txBox="1"/>
          <p:nvPr/>
        </p:nvSpPr>
        <p:spPr>
          <a:xfrm>
            <a:off x="467544" y="2132856"/>
            <a:ext cx="75608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Bradley Hand ITC" panose="03070402050302030203" pitchFamily="66" charset="0"/>
              </a:rPr>
              <a:t>As a learner with CALAT you will need to complete </a:t>
            </a:r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successfully</a:t>
            </a:r>
            <a:r>
              <a:rPr lang="en-GB" sz="4000" dirty="0">
                <a:latin typeface="Bradley Hand ITC" panose="03070402050302030203" pitchFamily="66" charset="0"/>
              </a:rPr>
              <a:t> three </a:t>
            </a:r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assessments</a:t>
            </a:r>
            <a:r>
              <a:rPr lang="en-GB" sz="4000" dirty="0">
                <a:latin typeface="Bradley Hand ITC" panose="03070402050302030203" pitchFamily="66" charset="0"/>
              </a:rPr>
              <a:t>. </a:t>
            </a:r>
          </a:p>
          <a:p>
            <a:pPr algn="ctr"/>
            <a:endParaRPr lang="en-GB" sz="4000" dirty="0">
              <a:latin typeface="Bradley Hand ITC" panose="03070402050302030203" pitchFamily="66" charset="0"/>
            </a:endParaRPr>
          </a:p>
          <a:p>
            <a:pPr algn="ctr"/>
            <a:r>
              <a:rPr lang="en-GB" sz="4000" dirty="0">
                <a:latin typeface="Bradley Hand ITC" panose="03070402050302030203" pitchFamily="66" charset="0"/>
              </a:rPr>
              <a:t>This is </a:t>
            </a:r>
            <a:r>
              <a:rPr lang="en-GB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anose="03070402050302030203" pitchFamily="66" charset="0"/>
              </a:rPr>
              <a:t>important</a:t>
            </a:r>
            <a:r>
              <a:rPr lang="en-GB" sz="4000" dirty="0">
                <a:latin typeface="Bradley Hand ITC" panose="03070402050302030203" pitchFamily="66" charset="0"/>
              </a:rPr>
              <a:t> because this is a subsidised course funded by the government.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02E44055-0B7E-F3F7-E7FA-86424BDD0E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92280" y="476672"/>
            <a:ext cx="1469409" cy="127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7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BA723-847F-0829-8BA7-7B9698463B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312" y="2235200"/>
            <a:ext cx="8929688" cy="2387600"/>
          </a:xfrm>
        </p:spPr>
        <p:txBody>
          <a:bodyPr/>
          <a:lstStyle/>
          <a:p>
            <a:pPr algn="l"/>
            <a:r>
              <a:rPr lang="en-GB" altLang="en-US" sz="3600" dirty="0">
                <a:latin typeface="Comic Sans MS" panose="030F0702030302020204" pitchFamily="66" charset="0"/>
              </a:rPr>
              <a:t>1. Complete </a:t>
            </a:r>
            <a:r>
              <a:rPr lang="en-GB" altLang="en-US" sz="3600" b="1" dirty="0">
                <a:latin typeface="Comic Sans MS" panose="030F0702030302020204" pitchFamily="66" charset="0"/>
              </a:rPr>
              <a:t>3 assessments</a:t>
            </a:r>
            <a:r>
              <a:rPr lang="en-GB" altLang="en-US" sz="3600" dirty="0">
                <a:latin typeface="Comic Sans MS" panose="030F0702030302020204" pitchFamily="66" charset="0"/>
              </a:rPr>
              <a:t>:</a:t>
            </a:r>
            <a:br>
              <a:rPr lang="en-GB" altLang="en-US" sz="3600" dirty="0">
                <a:latin typeface="Comic Sans MS" panose="030F0702030302020204" pitchFamily="66" charset="0"/>
              </a:rPr>
            </a:br>
            <a:br>
              <a:rPr lang="en-GB" altLang="en-US" sz="4400" dirty="0">
                <a:latin typeface="Comic Sans MS" panose="030F0702030302020204" pitchFamily="66" charset="0"/>
              </a:rPr>
            </a:br>
            <a:r>
              <a:rPr lang="en-GB" altLang="en-US" sz="4400" dirty="0">
                <a:latin typeface="Comic Sans MS" panose="030F0702030302020204" pitchFamily="66" charset="0"/>
              </a:rPr>
              <a:t>    - 1 speaking, 8 sentences</a:t>
            </a:r>
            <a:br>
              <a:rPr lang="en-GB" altLang="en-US" sz="4400" dirty="0">
                <a:latin typeface="Comic Sans MS" panose="030F0702030302020204" pitchFamily="66" charset="0"/>
              </a:rPr>
            </a:br>
            <a:r>
              <a:rPr lang="en-GB" altLang="en-US" sz="4400" dirty="0">
                <a:latin typeface="Comic Sans MS" panose="030F0702030302020204" pitchFamily="66" charset="0"/>
              </a:rPr>
              <a:t>    - 1 dialogue</a:t>
            </a:r>
            <a:br>
              <a:rPr lang="en-GB" altLang="en-US" sz="4400" dirty="0">
                <a:latin typeface="Comic Sans MS" panose="030F0702030302020204" pitchFamily="66" charset="0"/>
              </a:rPr>
            </a:br>
            <a:r>
              <a:rPr lang="en-GB" altLang="en-US" sz="4400" dirty="0">
                <a:latin typeface="Comic Sans MS" panose="030F0702030302020204" pitchFamily="66" charset="0"/>
              </a:rPr>
              <a:t>    - 1 listening</a:t>
            </a:r>
            <a:br>
              <a:rPr lang="en-GB" altLang="en-US" sz="4400" dirty="0">
                <a:latin typeface="Comic Sans MS" panose="030F0702030302020204" pitchFamily="66" charset="0"/>
              </a:rPr>
            </a:br>
            <a:endParaRPr lang="en-GB" altLang="en-US" dirty="0">
              <a:latin typeface="Comic Sans MS" panose="030F0702030302020204" pitchFamily="66" charset="0"/>
            </a:endParaRPr>
          </a:p>
        </p:txBody>
      </p:sp>
      <p:pic>
        <p:nvPicPr>
          <p:cNvPr id="4" name="Picture 3" descr="Target PNG Transparent Images | PNG All">
            <a:extLst>
              <a:ext uri="{FF2B5EF4-FFF2-40B4-BE49-F238E27FC236}">
                <a16:creationId xmlns:a16="http://schemas.microsoft.com/office/drawing/2014/main" id="{52A84593-74DE-D048-2C4D-CCD41413AA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170" y="226009"/>
            <a:ext cx="2062830" cy="2062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4">
            <a:extLst>
              <a:ext uri="{FF2B5EF4-FFF2-40B4-BE49-F238E27FC236}">
                <a16:creationId xmlns:a16="http://schemas.microsoft.com/office/drawing/2014/main" id="{36C8BA86-D445-1E8D-D5D9-838E79ADBC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261437"/>
            <a:ext cx="4032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Our target: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811D190-0903-B7AC-4E60-2B27EC060B83}"/>
              </a:ext>
            </a:extLst>
          </p:cNvPr>
          <p:cNvSpPr txBox="1">
            <a:spLocks/>
          </p:cNvSpPr>
          <p:nvPr/>
        </p:nvSpPr>
        <p:spPr bwMode="auto">
          <a:xfrm>
            <a:off x="107504" y="3212976"/>
            <a:ext cx="84963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alt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alt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 panose="020B0604020202020204" pitchFamily="34" charset="0"/>
              </a:rPr>
              <a:t>2. Conjugation of 12/15 verbs in the    </a:t>
            </a:r>
          </a:p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Arial" panose="020B0604020202020204" pitchFamily="34" charset="0"/>
              </a:rPr>
              <a:t>    singular plural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4340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7">
            <a:extLst>
              <a:ext uri="{FF2B5EF4-FFF2-40B4-BE49-F238E27FC236}">
                <a16:creationId xmlns:a16="http://schemas.microsoft.com/office/drawing/2014/main" id="{0FC2BD6C-2A55-A650-C775-E1E83FE42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6900" y="1844675"/>
            <a:ext cx="458788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EAEAEA"/>
              </a:solidFill>
              <a:latin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54C05D-8A48-84AE-632E-6DFD042D29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050" y="1154113"/>
            <a:ext cx="7115175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000"/>
              <a:t>Yo  </a:t>
            </a:r>
            <a:r>
              <a:rPr lang="en-GB" altLang="en-US"/>
              <a:t>=</a:t>
            </a:r>
            <a:r>
              <a:rPr lang="en-GB" altLang="en-US" sz="4000"/>
              <a:t> </a:t>
            </a:r>
            <a:r>
              <a:rPr lang="en-GB" altLang="en-US"/>
              <a:t>I</a:t>
            </a:r>
          </a:p>
          <a:p>
            <a:pPr eaLnBrk="1" hangingPunct="1"/>
            <a:r>
              <a:rPr lang="en-GB" altLang="en-US" sz="4000"/>
              <a:t>Tú  </a:t>
            </a:r>
            <a:r>
              <a:rPr lang="en-GB" altLang="en-US"/>
              <a:t>=</a:t>
            </a:r>
            <a:r>
              <a:rPr lang="en-GB" altLang="en-US" sz="4000"/>
              <a:t> </a:t>
            </a:r>
            <a:r>
              <a:rPr lang="en-GB" altLang="en-US" sz="1600"/>
              <a:t>You (informal)</a:t>
            </a:r>
          </a:p>
          <a:p>
            <a:pPr eaLnBrk="1" hangingPunct="1"/>
            <a:r>
              <a:rPr lang="en-GB" altLang="en-US" sz="4000">
                <a:solidFill>
                  <a:srgbClr val="002060"/>
                </a:solidFill>
              </a:rPr>
              <a:t>Él</a:t>
            </a:r>
            <a:r>
              <a:rPr lang="en-GB" altLang="en-US" sz="4000"/>
              <a:t>/</a:t>
            </a:r>
            <a:r>
              <a:rPr lang="en-GB" altLang="en-US" sz="4000">
                <a:solidFill>
                  <a:srgbClr val="FF0066"/>
                </a:solidFill>
              </a:rPr>
              <a:t>ella</a:t>
            </a:r>
            <a:r>
              <a:rPr lang="en-GB" altLang="en-US" sz="4000"/>
              <a:t>/usted </a:t>
            </a:r>
            <a:r>
              <a:rPr lang="en-GB" altLang="en-US"/>
              <a:t>= </a:t>
            </a:r>
            <a:r>
              <a:rPr lang="en-GB" altLang="en-US">
                <a:solidFill>
                  <a:srgbClr val="002060"/>
                </a:solidFill>
              </a:rPr>
              <a:t>He</a:t>
            </a:r>
            <a:r>
              <a:rPr lang="en-GB" altLang="en-US"/>
              <a:t>/</a:t>
            </a:r>
            <a:r>
              <a:rPr lang="en-GB" altLang="en-US">
                <a:solidFill>
                  <a:srgbClr val="FF0066"/>
                </a:solidFill>
              </a:rPr>
              <a:t>she</a:t>
            </a:r>
            <a:r>
              <a:rPr lang="en-GB" altLang="en-US"/>
              <a:t>/you(formal)</a:t>
            </a:r>
          </a:p>
          <a:p>
            <a:pPr eaLnBrk="1" hangingPunct="1"/>
            <a:endParaRPr lang="en-GB" altLang="en-US" sz="4000"/>
          </a:p>
          <a:p>
            <a:pPr eaLnBrk="1" hangingPunct="1"/>
            <a:endParaRPr lang="en-GB" altLang="en-US" sz="4000"/>
          </a:p>
          <a:p>
            <a:pPr eaLnBrk="1" hangingPunct="1"/>
            <a:r>
              <a:rPr lang="en-GB" altLang="en-US" sz="4000"/>
              <a:t>Nosotros/</a:t>
            </a:r>
            <a:r>
              <a:rPr lang="en-GB" altLang="en-US" sz="4000">
                <a:solidFill>
                  <a:srgbClr val="FF0066"/>
                </a:solidFill>
              </a:rPr>
              <a:t>nosotras </a:t>
            </a:r>
            <a:r>
              <a:rPr lang="en-GB" altLang="en-US"/>
              <a:t>= We</a:t>
            </a:r>
            <a:endParaRPr lang="en-GB" altLang="en-US" sz="4000">
              <a:solidFill>
                <a:srgbClr val="FF0066"/>
              </a:solidFill>
            </a:endParaRPr>
          </a:p>
          <a:p>
            <a:pPr eaLnBrk="1" hangingPunct="1"/>
            <a:r>
              <a:rPr lang="en-GB" altLang="en-US" sz="4000"/>
              <a:t>Vosotros/</a:t>
            </a:r>
            <a:r>
              <a:rPr lang="en-GB" altLang="en-US" sz="4000">
                <a:solidFill>
                  <a:srgbClr val="FF0066"/>
                </a:solidFill>
              </a:rPr>
              <a:t>vosotras </a:t>
            </a:r>
            <a:r>
              <a:rPr lang="en-GB" altLang="en-US" sz="4000"/>
              <a:t> </a:t>
            </a:r>
            <a:r>
              <a:rPr lang="en-GB" altLang="en-US" sz="1600"/>
              <a:t>= You all (informal)</a:t>
            </a:r>
            <a:endParaRPr lang="en-GB" altLang="en-US" sz="1600">
              <a:solidFill>
                <a:srgbClr val="FF0066"/>
              </a:solidFill>
            </a:endParaRPr>
          </a:p>
          <a:p>
            <a:pPr eaLnBrk="1" hangingPunct="1"/>
            <a:r>
              <a:rPr lang="en-GB" altLang="en-US" sz="4000"/>
              <a:t>Ellos/</a:t>
            </a:r>
            <a:r>
              <a:rPr lang="en-GB" altLang="en-US" sz="4000">
                <a:solidFill>
                  <a:srgbClr val="FF0066"/>
                </a:solidFill>
              </a:rPr>
              <a:t>ellas</a:t>
            </a:r>
            <a:r>
              <a:rPr lang="en-GB" altLang="en-US" sz="4000"/>
              <a:t>/ustedes </a:t>
            </a:r>
            <a:r>
              <a:rPr lang="en-GB" altLang="en-US" sz="1600"/>
              <a:t>=They/You all (formal)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406695-FFC6-72F4-2F43-BDDAA8176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100013"/>
            <a:ext cx="4819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3600"/>
              <a:t>Subject pronouns</a:t>
            </a:r>
          </a:p>
        </p:txBody>
      </p:sp>
      <p:sp>
        <p:nvSpPr>
          <p:cNvPr id="28677" name="Title 2">
            <a:extLst>
              <a:ext uri="{FF2B5EF4-FFF2-40B4-BE49-F238E27FC236}">
                <a16:creationId xmlns:a16="http://schemas.microsoft.com/office/drawing/2014/main" id="{9698CAD8-DAA5-EC00-A571-130DB249B1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4124E496-1CA6-D3D3-AF5F-A12515512C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1" r="50000" b="64700"/>
          <a:stretch/>
        </p:blipFill>
        <p:spPr bwMode="auto">
          <a:xfrm>
            <a:off x="356157" y="-243408"/>
            <a:ext cx="7844021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>
            <a:extLst>
              <a:ext uri="{FF2B5EF4-FFF2-40B4-BE49-F238E27FC236}">
                <a16:creationId xmlns:a16="http://schemas.microsoft.com/office/drawing/2014/main" id="{5E7E6E2C-0B52-9DAD-C514-DF14D2B1CC21}"/>
              </a:ext>
            </a:extLst>
          </p:cNvPr>
          <p:cNvSpPr/>
          <p:nvPr/>
        </p:nvSpPr>
        <p:spPr>
          <a:xfrm>
            <a:off x="2804214" y="3090446"/>
            <a:ext cx="56521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altLang="en-US" sz="2800" dirty="0">
                <a:solidFill>
                  <a:srgbClr val="000000"/>
                </a:solidFill>
                <a:latin typeface="Calibri" panose="020F0502020204030204"/>
              </a:rPr>
              <a:t>Words ended in  _</a:t>
            </a:r>
            <a:r>
              <a:rPr lang="en-GB" altLang="en-US" sz="2800" dirty="0" err="1">
                <a:solidFill>
                  <a:srgbClr val="FF0066"/>
                </a:solidFill>
                <a:latin typeface="Calibri" panose="020F0502020204030204"/>
              </a:rPr>
              <a:t>ción</a:t>
            </a:r>
            <a:r>
              <a:rPr lang="en-GB" altLang="en-US" sz="2800" dirty="0">
                <a:solidFill>
                  <a:srgbClr val="FF0066"/>
                </a:solidFill>
                <a:latin typeface="Calibri" panose="020F0502020204030204"/>
              </a:rPr>
              <a:t>   </a:t>
            </a:r>
            <a:r>
              <a:rPr lang="en-GB" altLang="en-US" sz="2800" dirty="0">
                <a:solidFill>
                  <a:prstClr val="black"/>
                </a:solidFill>
                <a:latin typeface="Calibri" panose="020F0502020204030204"/>
              </a:rPr>
              <a:t>are </a:t>
            </a:r>
            <a:r>
              <a:rPr lang="en-GB" altLang="en-US" sz="2800" dirty="0">
                <a:solidFill>
                  <a:srgbClr val="FF0066"/>
                </a:solidFill>
                <a:latin typeface="Calibri" panose="020F0502020204030204"/>
              </a:rPr>
              <a:t>feminine</a:t>
            </a:r>
            <a:r>
              <a:rPr lang="en-GB" altLang="en-US" sz="2800" dirty="0">
                <a:solidFill>
                  <a:srgbClr val="C00000"/>
                </a:solidFill>
                <a:latin typeface="Calibri" panose="020F0502020204030204"/>
              </a:rPr>
              <a:t> </a:t>
            </a:r>
            <a:endParaRPr lang="en-GB" altLang="en-US" sz="2800" dirty="0">
              <a:solidFill>
                <a:srgbClr val="FF0066"/>
              </a:solidFill>
              <a:latin typeface="Calibri" panose="020F0502020204030204"/>
            </a:endParaRPr>
          </a:p>
          <a:p>
            <a:pPr>
              <a:buFont typeface="Arial" pitchFamily="34" charset="0"/>
              <a:buNone/>
              <a:defRPr/>
            </a:pPr>
            <a:r>
              <a:rPr lang="en-GB" altLang="en-US" sz="2800" dirty="0">
                <a:solidFill>
                  <a:srgbClr val="C00000"/>
                </a:solidFill>
                <a:latin typeface="Calibri" panose="020F0502020204030204"/>
              </a:rPr>
              <a:t>	                   </a:t>
            </a:r>
            <a:r>
              <a:rPr lang="en-GB" altLang="en-US" sz="2800" dirty="0">
                <a:solidFill>
                  <a:srgbClr val="000000"/>
                </a:solidFill>
                <a:latin typeface="Calibri" panose="020F0502020204030204"/>
              </a:rPr>
              <a:t>_</a:t>
            </a:r>
            <a:r>
              <a:rPr lang="en-GB" altLang="en-US" sz="2800" dirty="0" err="1">
                <a:solidFill>
                  <a:srgbClr val="FF33CC"/>
                </a:solidFill>
                <a:latin typeface="Calibri" panose="020F0502020204030204"/>
              </a:rPr>
              <a:t>sión</a:t>
            </a:r>
            <a:endParaRPr lang="en-GB" altLang="en-US" sz="2800" dirty="0">
              <a:solidFill>
                <a:srgbClr val="FF33CC"/>
              </a:solidFill>
              <a:latin typeface="Calibri" panose="020F0502020204030204"/>
            </a:endParaRPr>
          </a:p>
          <a:p>
            <a:pPr>
              <a:buFont typeface="Arial" pitchFamily="34" charset="0"/>
              <a:buNone/>
              <a:defRPr/>
            </a:pPr>
            <a:r>
              <a:rPr lang="en-GB" sz="2800" dirty="0">
                <a:solidFill>
                  <a:srgbClr val="FF33CC"/>
                </a:solidFill>
                <a:latin typeface="Calibri" panose="020F0502020204030204"/>
              </a:rPr>
              <a:t>		        </a:t>
            </a:r>
            <a:r>
              <a:rPr lang="en-GB" sz="2800" dirty="0">
                <a:solidFill>
                  <a:prstClr val="black"/>
                </a:solidFill>
                <a:latin typeface="Calibri" panose="020F0502020204030204"/>
              </a:rPr>
              <a:t>_</a:t>
            </a:r>
            <a:r>
              <a:rPr lang="en-GB" sz="2800" dirty="0">
                <a:solidFill>
                  <a:srgbClr val="FFC000"/>
                </a:solidFill>
                <a:latin typeface="Calibri" panose="020F0502020204030204"/>
              </a:rPr>
              <a:t>dad</a:t>
            </a:r>
            <a:endParaRPr lang="es-ES" sz="2800" dirty="0">
              <a:solidFill>
                <a:srgbClr val="FFC000"/>
              </a:solidFill>
              <a:latin typeface="Calibri"/>
            </a:endParaRPr>
          </a:p>
        </p:txBody>
      </p:sp>
      <p:sp>
        <p:nvSpPr>
          <p:cNvPr id="3" name="4 Rectángulo">
            <a:extLst>
              <a:ext uri="{FF2B5EF4-FFF2-40B4-BE49-F238E27FC236}">
                <a16:creationId xmlns:a16="http://schemas.microsoft.com/office/drawing/2014/main" id="{C32A8B56-F4C2-D4D9-3883-AEC8AEAD58D1}"/>
              </a:ext>
            </a:extLst>
          </p:cNvPr>
          <p:cNvSpPr/>
          <p:nvPr/>
        </p:nvSpPr>
        <p:spPr>
          <a:xfrm>
            <a:off x="356157" y="4293096"/>
            <a:ext cx="8680339" cy="2828467"/>
          </a:xfrm>
          <a:prstGeom prst="rect">
            <a:avLst/>
          </a:prstGeom>
        </p:spPr>
        <p:txBody>
          <a:bodyPr wrap="square" numCol="3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GB" sz="2800" dirty="0">
                <a:solidFill>
                  <a:prstClr val="black">
                    <a:lumMod val="95000"/>
                    <a:lumOff val="5000"/>
                  </a:prstClr>
                </a:solidFill>
                <a:latin typeface="Calibri" panose="020F0502020204030204"/>
              </a:rPr>
              <a:t>- </a:t>
            </a:r>
            <a:r>
              <a:rPr lang="es-E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La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can</a:t>
            </a:r>
            <a:r>
              <a:rPr lang="es-ES" sz="2400" dirty="0">
                <a:solidFill>
                  <a:srgbClr val="FF0066"/>
                </a:solidFill>
                <a:latin typeface="Comic Sans MS" panose="030F0702030302020204" pitchFamily="66" charset="0"/>
              </a:rPr>
              <a:t>ción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s-E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 La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conversa</a:t>
            </a:r>
            <a:r>
              <a:rPr lang="es-ES" sz="2400" dirty="0">
                <a:solidFill>
                  <a:srgbClr val="FF0066"/>
                </a:solidFill>
                <a:latin typeface="Comic Sans MS" panose="030F0702030302020204" pitchFamily="66" charset="0"/>
              </a:rPr>
              <a:t>ción</a:t>
            </a:r>
            <a:endParaRPr lang="es-ES" sz="24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s-E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 La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rela</a:t>
            </a:r>
            <a:r>
              <a:rPr lang="es-ES" sz="2400" dirty="0">
                <a:solidFill>
                  <a:srgbClr val="FF0066"/>
                </a:solidFill>
                <a:latin typeface="Comic Sans MS" panose="030F0702030302020204" pitchFamily="66" charset="0"/>
              </a:rPr>
              <a:t>ción</a:t>
            </a:r>
            <a:endParaRPr lang="es-ES" sz="2400" dirty="0">
              <a:solidFill>
                <a:srgbClr val="0066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s-E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 La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na</a:t>
            </a:r>
            <a:r>
              <a:rPr lang="es-ES" sz="2400" dirty="0">
                <a:solidFill>
                  <a:srgbClr val="FF0066"/>
                </a:solidFill>
                <a:latin typeface="Comic Sans MS" panose="030F0702030302020204" pitchFamily="66" charset="0"/>
              </a:rPr>
              <a:t>ción</a:t>
            </a:r>
            <a:endParaRPr lang="es-ES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s-E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 La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depre</a:t>
            </a:r>
            <a:r>
              <a:rPr lang="es-ES" sz="2400" dirty="0">
                <a:solidFill>
                  <a:srgbClr val="FF33CC"/>
                </a:solidFill>
                <a:latin typeface="Comic Sans MS" panose="030F0702030302020204" pitchFamily="66" charset="0"/>
              </a:rPr>
              <a:t>sión</a:t>
            </a:r>
          </a:p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- La</a:t>
            </a:r>
            <a:r>
              <a:rPr lang="es-E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comi</a:t>
            </a:r>
            <a:r>
              <a:rPr lang="es-ES" sz="2400" dirty="0">
                <a:solidFill>
                  <a:srgbClr val="FF33CC"/>
                </a:solidFill>
                <a:latin typeface="Comic Sans MS" panose="030F0702030302020204" pitchFamily="66" charset="0"/>
              </a:rPr>
              <a:t>sión</a:t>
            </a:r>
          </a:p>
          <a:p>
            <a:pPr>
              <a:lnSpc>
                <a:spcPct val="150000"/>
              </a:lnSpc>
              <a:defRPr/>
            </a:pPr>
            <a:r>
              <a:rPr lang="es-E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- La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impre</a:t>
            </a:r>
            <a:r>
              <a:rPr lang="es-ES" sz="2400" dirty="0">
                <a:solidFill>
                  <a:srgbClr val="FF33CC"/>
                </a:solidFill>
                <a:latin typeface="Comic Sans MS" panose="030F0702030302020204" pitchFamily="66" charset="0"/>
              </a:rPr>
              <a:t>sión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s-E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Comic Sans MS" panose="030F0702030302020204" pitchFamily="66" charset="0"/>
              </a:rPr>
              <a:t> La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preci</a:t>
            </a:r>
            <a:r>
              <a:rPr lang="es-ES" sz="2400" dirty="0">
                <a:solidFill>
                  <a:srgbClr val="FF33CC"/>
                </a:solidFill>
                <a:latin typeface="Comic Sans MS" panose="030F0702030302020204" pitchFamily="66" charset="0"/>
              </a:rPr>
              <a:t>sión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endParaRPr lang="es-ES" sz="2400" dirty="0">
              <a:solidFill>
                <a:srgbClr val="FF33CC"/>
              </a:solidFill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s-E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La</a:t>
            </a:r>
            <a:r>
              <a:rPr lang="es-ES" sz="2400" dirty="0">
                <a:solidFill>
                  <a:srgbClr val="FF33CC"/>
                </a:solidFill>
                <a:latin typeface="Comic Sans MS" panose="030F0702030302020204" pitchFamily="66" charset="0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ciu</a:t>
            </a:r>
            <a:r>
              <a:rPr lang="es-ES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dad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s-E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La</a:t>
            </a:r>
            <a:r>
              <a:rPr lang="es-ES" sz="2400" dirty="0">
                <a:solidFill>
                  <a:srgbClr val="FF33CC"/>
                </a:solidFill>
                <a:latin typeface="Comic Sans MS" panose="030F0702030302020204" pitchFamily="66" charset="0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navi</a:t>
            </a:r>
            <a:r>
              <a:rPr lang="es-ES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dad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s-E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La</a:t>
            </a:r>
            <a:r>
              <a:rPr lang="es-ES" sz="2400" dirty="0">
                <a:solidFill>
                  <a:srgbClr val="FF33CC"/>
                </a:solidFill>
                <a:latin typeface="Comic Sans MS" panose="030F0702030302020204" pitchFamily="66" charset="0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curiosi</a:t>
            </a:r>
            <a:r>
              <a:rPr lang="es-ES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dad</a:t>
            </a:r>
          </a:p>
          <a:p>
            <a:pPr>
              <a:lnSpc>
                <a:spcPct val="150000"/>
              </a:lnSpc>
              <a:buFontTx/>
              <a:buChar char="-"/>
              <a:defRPr/>
            </a:pPr>
            <a:r>
              <a:rPr lang="es-ES" sz="2400" dirty="0">
                <a:solidFill>
                  <a:prstClr val="black"/>
                </a:solidFill>
                <a:latin typeface="Comic Sans MS" panose="030F0702030302020204" pitchFamily="66" charset="0"/>
              </a:rPr>
              <a:t> La</a:t>
            </a:r>
            <a:r>
              <a:rPr lang="es-ES" sz="2400" dirty="0">
                <a:solidFill>
                  <a:srgbClr val="FF33CC"/>
                </a:solidFill>
                <a:latin typeface="Comic Sans MS" panose="030F0702030302020204" pitchFamily="66" charset="0"/>
              </a:rPr>
              <a:t> </a:t>
            </a:r>
            <a:r>
              <a:rPr lang="es-ES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universi</a:t>
            </a:r>
            <a:r>
              <a:rPr lang="es-ES" sz="2400" dirty="0">
                <a:solidFill>
                  <a:srgbClr val="FFC000"/>
                </a:solidFill>
                <a:latin typeface="Comic Sans MS" panose="030F0702030302020204" pitchFamily="66" charset="0"/>
              </a:rPr>
              <a:t>dad</a:t>
            </a:r>
            <a:endParaRPr lang="es-ES" sz="2400" dirty="0">
              <a:solidFill>
                <a:srgbClr val="FF33CC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7 Rectángulo">
            <a:extLst>
              <a:ext uri="{FF2B5EF4-FFF2-40B4-BE49-F238E27FC236}">
                <a16:creationId xmlns:a16="http://schemas.microsoft.com/office/drawing/2014/main" id="{CE6945D5-E4C1-C9FA-C6CE-2CCDC714A172}"/>
              </a:ext>
            </a:extLst>
          </p:cNvPr>
          <p:cNvSpPr/>
          <p:nvPr/>
        </p:nvSpPr>
        <p:spPr>
          <a:xfrm>
            <a:off x="107504" y="3429000"/>
            <a:ext cx="274209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1" i="0" u="none" strike="noStrike" kern="1200" cap="none" spc="0" normalizeH="0" baseline="0" noProof="0" dirty="0">
                <a:ln w="24500" cmpd="dbl">
                  <a:solidFill>
                    <a:srgbClr val="C0504D">
                      <a:shade val="85000"/>
                      <a:satMod val="155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C0504D">
                        <a:tint val="10000"/>
                        <a:satMod val="155000"/>
                      </a:srgbClr>
                    </a:gs>
                    <a:gs pos="60000">
                      <a:srgbClr val="C0504D">
                        <a:tint val="30000"/>
                        <a:satMod val="155000"/>
                      </a:srgbClr>
                    </a:gs>
                    <a:gs pos="100000">
                      <a:srgbClr val="C0504D">
                        <a:tint val="73000"/>
                        <a:satMod val="155000"/>
                      </a:srgb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! Recuerda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>
            <a:extLst>
              <a:ext uri="{FF2B5EF4-FFF2-40B4-BE49-F238E27FC236}">
                <a16:creationId xmlns:a16="http://schemas.microsoft.com/office/drawing/2014/main" id="{6E52E308-4707-136C-0A8A-C4416DAD05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34088" y="88900"/>
            <a:ext cx="3106737" cy="592138"/>
          </a:xfrm>
        </p:spPr>
        <p:txBody>
          <a:bodyPr/>
          <a:lstStyle/>
          <a:p>
            <a:pPr eaLnBrk="1" hangingPunct="1"/>
            <a:r>
              <a:rPr lang="en-GB" altLang="en-US" sz="3200">
                <a:latin typeface="Comic Sans MS" panose="030F0702030302020204" pitchFamily="66" charset="0"/>
              </a:rPr>
              <a:t>Verbs’ ending</a:t>
            </a:r>
          </a:p>
        </p:txBody>
      </p:sp>
      <p:sp>
        <p:nvSpPr>
          <p:cNvPr id="29699" name="Text Box 7">
            <a:extLst>
              <a:ext uri="{FF2B5EF4-FFF2-40B4-BE49-F238E27FC236}">
                <a16:creationId xmlns:a16="http://schemas.microsoft.com/office/drawing/2014/main" id="{BB153333-27E9-9E12-D098-5759A389CE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6900" y="1844675"/>
            <a:ext cx="458788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EAEAEA"/>
              </a:solidFill>
              <a:latin typeface="Tahoma" panose="020B0604030504040204" pitchFamily="34" charset="0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E2F0BA67-5576-450D-067B-FDDD31FFC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2538" y="692150"/>
            <a:ext cx="2808287" cy="59404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altLang="en-US" sz="40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     </a:t>
            </a:r>
            <a:r>
              <a:rPr lang="en-GB" altLang="en-US" sz="4000" dirty="0">
                <a:solidFill>
                  <a:prstClr val="black"/>
                </a:solidFill>
                <a:cs typeface="Arial" charset="0"/>
              </a:rPr>
              <a:t>…</a:t>
            </a:r>
            <a:r>
              <a:rPr lang="en-GB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</a:t>
            </a:r>
            <a:r>
              <a:rPr lang="en-GB" alt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r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en-US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…  </a:t>
            </a:r>
            <a:r>
              <a:rPr lang="en-GB" altLang="en-US" sz="4000" dirty="0">
                <a:solidFill>
                  <a:prstClr val="black"/>
                </a:solidFill>
                <a:cs typeface="Arial" charset="0"/>
              </a:rPr>
              <a:t>o</a:t>
            </a:r>
          </a:p>
          <a:p>
            <a:pPr eaLnBrk="1" hangingPunct="1">
              <a:defRPr/>
            </a:pPr>
            <a:r>
              <a:rPr lang="en-GB" altLang="en-US" sz="4000" dirty="0">
                <a:solidFill>
                  <a:prstClr val="black"/>
                </a:solidFill>
                <a:cs typeface="Arial" charset="0"/>
              </a:rPr>
              <a:t>      …  </a:t>
            </a:r>
            <a:r>
              <a:rPr lang="en-GB" altLang="en-US" sz="4000" b="1" dirty="0">
                <a:solidFill>
                  <a:srgbClr val="002060"/>
                </a:solidFill>
                <a:cs typeface="Arial" charset="0"/>
              </a:rPr>
              <a:t>a</a:t>
            </a:r>
            <a:r>
              <a:rPr lang="en-GB" altLang="en-US" sz="4000" dirty="0">
                <a:solidFill>
                  <a:prstClr val="black"/>
                </a:solidFill>
                <a:cs typeface="Arial" charset="0"/>
              </a:rPr>
              <a:t>s</a:t>
            </a:r>
          </a:p>
          <a:p>
            <a:pPr eaLnBrk="1" hangingPunct="1">
              <a:defRPr/>
            </a:pPr>
            <a:r>
              <a:rPr lang="en-GB" altLang="en-US" sz="4000" dirty="0">
                <a:solidFill>
                  <a:prstClr val="black"/>
                </a:solidFill>
                <a:cs typeface="Arial" charset="0"/>
              </a:rPr>
              <a:t>      …  </a:t>
            </a:r>
            <a:r>
              <a:rPr lang="en-GB" altLang="en-US" sz="4000" b="1" dirty="0">
                <a:solidFill>
                  <a:srgbClr val="002060"/>
                </a:solidFill>
                <a:cs typeface="Arial" charset="0"/>
              </a:rPr>
              <a:t>a</a:t>
            </a:r>
            <a:endParaRPr lang="en-GB" altLang="en-US" sz="4000" dirty="0">
              <a:solidFill>
                <a:prstClr val="black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 sz="4000" dirty="0">
              <a:solidFill>
                <a:prstClr val="black"/>
              </a:solidFill>
              <a:cs typeface="Arial" charset="0"/>
            </a:endParaRPr>
          </a:p>
          <a:p>
            <a:pPr eaLnBrk="1" hangingPunct="1">
              <a:defRPr/>
            </a:pPr>
            <a:endParaRPr lang="en-GB" altLang="en-US" sz="4000" dirty="0">
              <a:solidFill>
                <a:prstClr val="black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en-GB" altLang="en-US" sz="4000" dirty="0">
                <a:solidFill>
                  <a:prstClr val="black"/>
                </a:solidFill>
                <a:cs typeface="Arial" charset="0"/>
              </a:rPr>
              <a:t>      … </a:t>
            </a:r>
            <a:r>
              <a:rPr lang="en-GB" altLang="en-US" sz="4000" b="1" dirty="0">
                <a:solidFill>
                  <a:srgbClr val="002060"/>
                </a:solidFill>
                <a:cs typeface="Arial" charset="0"/>
              </a:rPr>
              <a:t>a</a:t>
            </a:r>
            <a:r>
              <a:rPr lang="en-GB" altLang="en-US" sz="4000" dirty="0" err="1">
                <a:solidFill>
                  <a:prstClr val="black"/>
                </a:solidFill>
                <a:cs typeface="Arial" charset="0"/>
              </a:rPr>
              <a:t>mos</a:t>
            </a:r>
            <a:endParaRPr lang="en-GB" altLang="en-US" sz="4000" dirty="0">
              <a:solidFill>
                <a:prstClr val="black"/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en-GB" altLang="en-US" sz="4000" dirty="0">
                <a:solidFill>
                  <a:prstClr val="black"/>
                </a:solidFill>
                <a:cs typeface="Arial" charset="0"/>
              </a:rPr>
              <a:t>      … </a:t>
            </a:r>
            <a:r>
              <a:rPr lang="en-GB" altLang="en-US" sz="4000" b="1" dirty="0">
                <a:solidFill>
                  <a:srgbClr val="002060"/>
                </a:solidFill>
                <a:cs typeface="Arial" charset="0"/>
              </a:rPr>
              <a:t>á</a:t>
            </a:r>
            <a:r>
              <a:rPr lang="en-GB" altLang="en-US" sz="4000" b="1" dirty="0">
                <a:solidFill>
                  <a:srgbClr val="C00000"/>
                </a:solidFill>
                <a:cs typeface="Arial" charset="0"/>
              </a:rPr>
              <a:t>i</a:t>
            </a:r>
            <a:r>
              <a:rPr lang="en-GB" altLang="en-US" sz="4000" dirty="0">
                <a:solidFill>
                  <a:prstClr val="black"/>
                </a:solidFill>
                <a:cs typeface="Arial" charset="0"/>
              </a:rPr>
              <a:t>s</a:t>
            </a:r>
          </a:p>
          <a:p>
            <a:pPr eaLnBrk="1" hangingPunct="1">
              <a:defRPr/>
            </a:pPr>
            <a:r>
              <a:rPr lang="en-GB" altLang="en-US" sz="4000" dirty="0">
                <a:solidFill>
                  <a:prstClr val="black"/>
                </a:solidFill>
                <a:cs typeface="Arial" charset="0"/>
              </a:rPr>
              <a:t>      … </a:t>
            </a:r>
            <a:r>
              <a:rPr lang="en-GB" altLang="en-US" sz="4000" b="1" dirty="0">
                <a:solidFill>
                  <a:srgbClr val="002060"/>
                </a:solidFill>
                <a:cs typeface="Arial" charset="0"/>
              </a:rPr>
              <a:t>a</a:t>
            </a:r>
            <a:r>
              <a:rPr lang="en-GB" altLang="en-US" sz="4000" dirty="0">
                <a:solidFill>
                  <a:prstClr val="black"/>
                </a:solidFill>
                <a:cs typeface="Arial" charset="0"/>
              </a:rPr>
              <a:t>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47AE05-7696-F959-EA1A-DD054AB289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1497013"/>
            <a:ext cx="711517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4000"/>
              <a:t>Yo  </a:t>
            </a:r>
            <a:r>
              <a:rPr lang="en-GB" altLang="en-US"/>
              <a:t>=</a:t>
            </a:r>
            <a:r>
              <a:rPr lang="en-GB" altLang="en-US" sz="4000"/>
              <a:t> </a:t>
            </a:r>
            <a:r>
              <a:rPr lang="en-GB" altLang="en-US"/>
              <a:t>I</a:t>
            </a:r>
          </a:p>
          <a:p>
            <a:pPr eaLnBrk="1" hangingPunct="1"/>
            <a:r>
              <a:rPr lang="en-GB" altLang="en-US" sz="4000"/>
              <a:t>Tú  </a:t>
            </a:r>
            <a:r>
              <a:rPr lang="en-GB" altLang="en-US"/>
              <a:t>=</a:t>
            </a:r>
            <a:r>
              <a:rPr lang="en-GB" altLang="en-US" sz="4000"/>
              <a:t> </a:t>
            </a:r>
            <a:r>
              <a:rPr lang="en-GB" altLang="en-US" sz="1600"/>
              <a:t>You (informal)</a:t>
            </a:r>
          </a:p>
          <a:p>
            <a:pPr eaLnBrk="1" hangingPunct="1"/>
            <a:r>
              <a:rPr lang="en-GB" altLang="en-US" sz="4000">
                <a:solidFill>
                  <a:srgbClr val="002060"/>
                </a:solidFill>
              </a:rPr>
              <a:t>Él</a:t>
            </a:r>
            <a:r>
              <a:rPr lang="en-GB" altLang="en-US" sz="4000"/>
              <a:t>/</a:t>
            </a:r>
            <a:r>
              <a:rPr lang="en-GB" altLang="en-US" sz="4000">
                <a:solidFill>
                  <a:srgbClr val="FF0066"/>
                </a:solidFill>
              </a:rPr>
              <a:t>ella</a:t>
            </a:r>
            <a:r>
              <a:rPr lang="en-GB" altLang="en-US" sz="4000"/>
              <a:t>/usted </a:t>
            </a:r>
            <a:r>
              <a:rPr lang="en-GB" altLang="en-US"/>
              <a:t>= </a:t>
            </a:r>
            <a:r>
              <a:rPr lang="en-GB" altLang="en-US">
                <a:solidFill>
                  <a:srgbClr val="002060"/>
                </a:solidFill>
              </a:rPr>
              <a:t>He</a:t>
            </a:r>
            <a:r>
              <a:rPr lang="en-GB" altLang="en-US"/>
              <a:t>/</a:t>
            </a:r>
            <a:r>
              <a:rPr lang="en-GB" altLang="en-US">
                <a:solidFill>
                  <a:srgbClr val="FF0066"/>
                </a:solidFill>
              </a:rPr>
              <a:t>she</a:t>
            </a:r>
            <a:r>
              <a:rPr lang="en-GB" altLang="en-US"/>
              <a:t>/you(formal)</a:t>
            </a:r>
          </a:p>
          <a:p>
            <a:pPr eaLnBrk="1" hangingPunct="1"/>
            <a:endParaRPr lang="en-GB" altLang="en-US" sz="4000"/>
          </a:p>
          <a:p>
            <a:pPr eaLnBrk="1" hangingPunct="1"/>
            <a:endParaRPr lang="en-GB" altLang="en-US" sz="4000"/>
          </a:p>
          <a:p>
            <a:pPr eaLnBrk="1" hangingPunct="1"/>
            <a:r>
              <a:rPr lang="en-GB" altLang="en-US" sz="4000"/>
              <a:t>Nosotros/</a:t>
            </a:r>
            <a:r>
              <a:rPr lang="en-GB" altLang="en-US" sz="4000">
                <a:solidFill>
                  <a:srgbClr val="FF0066"/>
                </a:solidFill>
              </a:rPr>
              <a:t>nosotras </a:t>
            </a:r>
            <a:r>
              <a:rPr lang="en-GB" altLang="en-US"/>
              <a:t>= We</a:t>
            </a:r>
            <a:endParaRPr lang="en-GB" altLang="en-US" sz="4000">
              <a:solidFill>
                <a:srgbClr val="FF0066"/>
              </a:solidFill>
            </a:endParaRPr>
          </a:p>
          <a:p>
            <a:pPr eaLnBrk="1" hangingPunct="1"/>
            <a:r>
              <a:rPr lang="en-GB" altLang="en-US" sz="4000"/>
              <a:t>Vosotros/</a:t>
            </a:r>
            <a:r>
              <a:rPr lang="en-GB" altLang="en-US" sz="4000">
                <a:solidFill>
                  <a:srgbClr val="FF0066"/>
                </a:solidFill>
              </a:rPr>
              <a:t>vosotras </a:t>
            </a:r>
            <a:r>
              <a:rPr lang="en-GB" altLang="en-US" sz="4000"/>
              <a:t> </a:t>
            </a:r>
            <a:r>
              <a:rPr lang="en-GB" altLang="en-US" sz="1600"/>
              <a:t>= You all (informal)</a:t>
            </a:r>
            <a:endParaRPr lang="en-GB" altLang="en-US" sz="1600">
              <a:solidFill>
                <a:srgbClr val="FF0066"/>
              </a:solidFill>
            </a:endParaRPr>
          </a:p>
          <a:p>
            <a:pPr eaLnBrk="1" hangingPunct="1"/>
            <a:r>
              <a:rPr lang="en-GB" altLang="en-US" sz="4000"/>
              <a:t>Ellos/</a:t>
            </a:r>
            <a:r>
              <a:rPr lang="en-GB" altLang="en-US" sz="4000">
                <a:solidFill>
                  <a:srgbClr val="FF0066"/>
                </a:solidFill>
              </a:rPr>
              <a:t>ellas</a:t>
            </a:r>
            <a:r>
              <a:rPr lang="en-GB" altLang="en-US" sz="4000"/>
              <a:t>/ustedes </a:t>
            </a:r>
            <a:r>
              <a:rPr lang="en-GB" altLang="en-US" sz="1600"/>
              <a:t>=They/You all (formal)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4954CB-9A9D-7967-F4B8-028D9FB9F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00" y="100013"/>
            <a:ext cx="48196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600"/>
              <a:t>Subject pronouns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ABB6DEF-B2FB-983B-13C2-5FC47ABA7D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1773238"/>
            <a:ext cx="7921625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GB" altLang="en-US" sz="4800" i="1">
                <a:solidFill>
                  <a:srgbClr val="663300"/>
                </a:solidFill>
              </a:rPr>
              <a:t>    V</a:t>
            </a:r>
            <a:r>
              <a:rPr lang="en-GB" altLang="en-US" sz="4800">
                <a:solidFill>
                  <a:srgbClr val="663300"/>
                </a:solidFill>
              </a:rPr>
              <a:t>erbos </a:t>
            </a:r>
          </a:p>
          <a:p>
            <a:pPr algn="ctr"/>
            <a:r>
              <a:rPr lang="en-GB" altLang="en-US" sz="4800">
                <a:solidFill>
                  <a:srgbClr val="663300"/>
                </a:solidFill>
              </a:rPr>
              <a:t>en singular y plural</a:t>
            </a:r>
          </a:p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>
            <a:extLst>
              <a:ext uri="{FF2B5EF4-FFF2-40B4-BE49-F238E27FC236}">
                <a16:creationId xmlns:a16="http://schemas.microsoft.com/office/drawing/2014/main" id="{876333B0-A76D-60E8-A013-0528992FEB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2463" y="-107950"/>
            <a:ext cx="8229600" cy="1139825"/>
          </a:xfrm>
        </p:spPr>
        <p:txBody>
          <a:bodyPr/>
          <a:lstStyle/>
          <a:p>
            <a:pPr eaLnBrk="1" hangingPunct="1"/>
            <a:r>
              <a:rPr lang="en-GB" altLang="en-US" sz="3200">
                <a:latin typeface="Comic Sans MS" panose="030F0702030302020204" pitchFamily="66" charset="0"/>
              </a:rPr>
              <a:t>Verbs’ ending</a:t>
            </a:r>
          </a:p>
        </p:txBody>
      </p:sp>
      <p:sp>
        <p:nvSpPr>
          <p:cNvPr id="30723" name="Text Box 7">
            <a:extLst>
              <a:ext uri="{FF2B5EF4-FFF2-40B4-BE49-F238E27FC236}">
                <a16:creationId xmlns:a16="http://schemas.microsoft.com/office/drawing/2014/main" id="{BB3088D2-DE73-D9E1-42F8-CE6F2E946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16900" y="1844675"/>
            <a:ext cx="458788" cy="432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>
              <a:solidFill>
                <a:srgbClr val="EAEAEA"/>
              </a:solidFill>
              <a:latin typeface="Tahoma" panose="020B0604030504040204" pitchFamily="34" charset="0"/>
            </a:endParaRPr>
          </a:p>
        </p:txBody>
      </p:sp>
      <p:sp>
        <p:nvSpPr>
          <p:cNvPr id="2058" name="Text Box 10">
            <a:extLst>
              <a:ext uri="{FF2B5EF4-FFF2-40B4-BE49-F238E27FC236}">
                <a16:creationId xmlns:a16="http://schemas.microsoft.com/office/drawing/2014/main" id="{684A9400-792F-C7C1-1162-ACC94002D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692150"/>
            <a:ext cx="2662238" cy="59404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altLang="en-US" sz="28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         </a:t>
            </a:r>
            <a:r>
              <a:rPr lang="en-GB" altLang="en-US" sz="4000" dirty="0">
                <a:cs typeface="Arial" charset="0"/>
              </a:rPr>
              <a:t>…</a:t>
            </a:r>
            <a:r>
              <a:rPr lang="en-GB" altLang="en-US" sz="4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i</a:t>
            </a:r>
            <a:r>
              <a:rPr lang="en-GB" altLang="en-US" sz="40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r</a:t>
            </a:r>
            <a:endParaRPr lang="en-GB" altLang="en-US" sz="4000" b="1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en-US" sz="40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</a:t>
            </a:r>
            <a:r>
              <a:rPr lang="en-GB" altLang="en-US" sz="4000" dirty="0">
                <a:cs typeface="Arial" charset="0"/>
              </a:rPr>
              <a:t>…  o</a:t>
            </a:r>
          </a:p>
          <a:p>
            <a:pPr eaLnBrk="1" hangingPunct="1">
              <a:defRPr/>
            </a:pPr>
            <a:r>
              <a:rPr lang="en-GB" altLang="en-US" sz="4000" dirty="0">
                <a:cs typeface="Arial" charset="0"/>
              </a:rPr>
              <a:t>      …  </a:t>
            </a:r>
            <a:r>
              <a:rPr lang="en-GB" altLang="en-US" sz="4000" b="1" dirty="0" err="1">
                <a:solidFill>
                  <a:srgbClr val="006600"/>
                </a:solidFill>
                <a:cs typeface="Arial" charset="0"/>
              </a:rPr>
              <a:t>e</a:t>
            </a:r>
            <a:r>
              <a:rPr lang="en-GB" altLang="en-US" sz="4000" dirty="0" err="1">
                <a:cs typeface="Arial" charset="0"/>
              </a:rPr>
              <a:t>s</a:t>
            </a:r>
            <a:endParaRPr lang="en-GB" altLang="en-US" sz="4000" dirty="0">
              <a:cs typeface="Arial" charset="0"/>
            </a:endParaRPr>
          </a:p>
          <a:p>
            <a:pPr eaLnBrk="1" hangingPunct="1">
              <a:defRPr/>
            </a:pPr>
            <a:r>
              <a:rPr lang="en-GB" altLang="en-US" sz="4000" dirty="0">
                <a:cs typeface="Arial" charset="0"/>
              </a:rPr>
              <a:t>      …  </a:t>
            </a:r>
            <a:r>
              <a:rPr lang="en-GB" altLang="en-US" sz="4000" b="1" dirty="0">
                <a:solidFill>
                  <a:srgbClr val="006600"/>
                </a:solidFill>
                <a:cs typeface="Arial" charset="0"/>
              </a:rPr>
              <a:t>e</a:t>
            </a:r>
          </a:p>
          <a:p>
            <a:pPr eaLnBrk="1" hangingPunct="1">
              <a:defRPr/>
            </a:pPr>
            <a:endParaRPr lang="en-GB" altLang="en-US" sz="4000" dirty="0">
              <a:cs typeface="Arial" charset="0"/>
            </a:endParaRPr>
          </a:p>
          <a:p>
            <a:pPr eaLnBrk="1" hangingPunct="1">
              <a:defRPr/>
            </a:pPr>
            <a:endParaRPr lang="en-GB" altLang="en-US" sz="4000" dirty="0">
              <a:cs typeface="Arial" charset="0"/>
            </a:endParaRPr>
          </a:p>
          <a:p>
            <a:pPr eaLnBrk="1" hangingPunct="1">
              <a:defRPr/>
            </a:pPr>
            <a:r>
              <a:rPr lang="en-GB" altLang="en-US" sz="4000" dirty="0">
                <a:cs typeface="Arial" charset="0"/>
              </a:rPr>
              <a:t>      … </a:t>
            </a:r>
            <a:r>
              <a:rPr lang="en-GB" altLang="en-US" sz="4000" b="1" dirty="0" err="1">
                <a:solidFill>
                  <a:srgbClr val="C00000"/>
                </a:solidFill>
                <a:cs typeface="Arial" charset="0"/>
              </a:rPr>
              <a:t>i</a:t>
            </a:r>
            <a:r>
              <a:rPr lang="en-GB" altLang="en-US" sz="4000" dirty="0" err="1">
                <a:cs typeface="Arial" charset="0"/>
              </a:rPr>
              <a:t>mos</a:t>
            </a:r>
            <a:endParaRPr lang="en-GB" altLang="en-US" sz="4000" dirty="0">
              <a:cs typeface="Arial" charset="0"/>
            </a:endParaRPr>
          </a:p>
          <a:p>
            <a:pPr eaLnBrk="1" hangingPunct="1">
              <a:defRPr/>
            </a:pPr>
            <a:r>
              <a:rPr lang="en-GB" altLang="en-US" sz="4000" dirty="0">
                <a:cs typeface="Arial" charset="0"/>
              </a:rPr>
              <a:t>      … </a:t>
            </a:r>
            <a:r>
              <a:rPr lang="en-GB" altLang="en-US" sz="4000" b="1" dirty="0" err="1">
                <a:solidFill>
                  <a:srgbClr val="C00000"/>
                </a:solidFill>
                <a:cs typeface="Arial" charset="0"/>
              </a:rPr>
              <a:t>í</a:t>
            </a:r>
            <a:r>
              <a:rPr lang="en-GB" altLang="en-US" sz="4000" dirty="0" err="1">
                <a:cs typeface="Arial" charset="0"/>
              </a:rPr>
              <a:t>s</a:t>
            </a:r>
            <a:endParaRPr lang="en-GB" altLang="en-US" sz="4000" dirty="0">
              <a:cs typeface="Arial" charset="0"/>
            </a:endParaRPr>
          </a:p>
          <a:p>
            <a:pPr eaLnBrk="1" hangingPunct="1">
              <a:defRPr/>
            </a:pPr>
            <a:r>
              <a:rPr lang="en-GB" altLang="en-US" sz="4000" dirty="0">
                <a:cs typeface="Arial" charset="0"/>
              </a:rPr>
              <a:t>      … </a:t>
            </a:r>
            <a:r>
              <a:rPr lang="en-GB" altLang="en-US" sz="4000" b="1" dirty="0" err="1">
                <a:solidFill>
                  <a:srgbClr val="006600"/>
                </a:solidFill>
                <a:cs typeface="Arial" charset="0"/>
              </a:rPr>
              <a:t>e</a:t>
            </a:r>
            <a:r>
              <a:rPr lang="en-GB" altLang="en-US" sz="4000" dirty="0" err="1">
                <a:cs typeface="Arial" charset="0"/>
              </a:rPr>
              <a:t>n</a:t>
            </a:r>
            <a:endParaRPr lang="en-GB" altLang="en-US" sz="4000" dirty="0">
              <a:cs typeface="Arial" charset="0"/>
            </a:endParaRPr>
          </a:p>
        </p:txBody>
      </p:sp>
      <p:sp>
        <p:nvSpPr>
          <p:cNvPr id="11" name="Text Box 10">
            <a:extLst>
              <a:ext uri="{FF2B5EF4-FFF2-40B4-BE49-F238E27FC236}">
                <a16:creationId xmlns:a16="http://schemas.microsoft.com/office/drawing/2014/main" id="{8A90D2A2-C46F-D953-C27B-0D55B3212B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3213" y="719138"/>
            <a:ext cx="3063875" cy="59404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altLang="en-US" sz="40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        </a:t>
            </a:r>
            <a:r>
              <a:rPr lang="en-GB" altLang="en-US" sz="4000" dirty="0">
                <a:solidFill>
                  <a:srgbClr val="EAEAEA"/>
                </a:solidFill>
                <a:latin typeface="Tahoma" pitchFamily="34" charset="0"/>
                <a:cs typeface="Arial" charset="0"/>
              </a:rPr>
              <a:t> </a:t>
            </a:r>
            <a:r>
              <a:rPr lang="en-GB" altLang="en-US" sz="4000" dirty="0">
                <a:cs typeface="Arial" charset="0"/>
              </a:rPr>
              <a:t>…</a:t>
            </a:r>
            <a:r>
              <a:rPr lang="en-GB" altLang="en-US" sz="40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e</a:t>
            </a:r>
            <a:r>
              <a:rPr lang="en-GB" altLang="en-US" sz="4000" b="1" dirty="0" err="1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r</a:t>
            </a:r>
            <a:endParaRPr lang="en-GB" altLang="en-US" sz="4000" b="1" dirty="0"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en-US" sz="40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</a:t>
            </a:r>
            <a:r>
              <a:rPr lang="en-GB" altLang="en-US" sz="4000" dirty="0">
                <a:cs typeface="Arial" charset="0"/>
              </a:rPr>
              <a:t>…  o</a:t>
            </a:r>
          </a:p>
          <a:p>
            <a:pPr eaLnBrk="1" hangingPunct="1">
              <a:defRPr/>
            </a:pPr>
            <a:r>
              <a:rPr lang="en-GB" altLang="en-US" sz="4000" dirty="0">
                <a:cs typeface="Arial" charset="0"/>
              </a:rPr>
              <a:t>      …  </a:t>
            </a:r>
            <a:r>
              <a:rPr lang="en-GB" altLang="en-US" sz="4000" b="1" dirty="0" err="1">
                <a:solidFill>
                  <a:srgbClr val="006600"/>
                </a:solidFill>
                <a:cs typeface="Arial" charset="0"/>
              </a:rPr>
              <a:t>e</a:t>
            </a:r>
            <a:r>
              <a:rPr lang="en-GB" altLang="en-US" sz="4000" dirty="0" err="1">
                <a:cs typeface="Arial" charset="0"/>
              </a:rPr>
              <a:t>s</a:t>
            </a:r>
            <a:endParaRPr lang="en-GB" altLang="en-US" sz="4000" dirty="0">
              <a:cs typeface="Arial" charset="0"/>
            </a:endParaRPr>
          </a:p>
          <a:p>
            <a:pPr eaLnBrk="1" hangingPunct="1">
              <a:defRPr/>
            </a:pPr>
            <a:r>
              <a:rPr lang="en-GB" altLang="en-US" sz="4000" dirty="0">
                <a:cs typeface="Arial" charset="0"/>
              </a:rPr>
              <a:t>      …  </a:t>
            </a:r>
            <a:r>
              <a:rPr lang="en-GB" altLang="en-US" sz="4000" b="1" dirty="0">
                <a:solidFill>
                  <a:srgbClr val="006600"/>
                </a:solidFill>
                <a:cs typeface="Arial" charset="0"/>
              </a:rPr>
              <a:t>e</a:t>
            </a:r>
          </a:p>
          <a:p>
            <a:pPr eaLnBrk="1" hangingPunct="1">
              <a:defRPr/>
            </a:pPr>
            <a:endParaRPr lang="en-GB" altLang="en-US" sz="4000" dirty="0">
              <a:cs typeface="Arial" charset="0"/>
            </a:endParaRPr>
          </a:p>
          <a:p>
            <a:pPr eaLnBrk="1" hangingPunct="1">
              <a:defRPr/>
            </a:pPr>
            <a:endParaRPr lang="en-GB" altLang="en-US" sz="4000" dirty="0">
              <a:cs typeface="Arial" charset="0"/>
            </a:endParaRPr>
          </a:p>
          <a:p>
            <a:pPr eaLnBrk="1" hangingPunct="1">
              <a:defRPr/>
            </a:pPr>
            <a:r>
              <a:rPr lang="en-GB" altLang="en-US" sz="4000" dirty="0">
                <a:cs typeface="Arial" charset="0"/>
              </a:rPr>
              <a:t>      … </a:t>
            </a:r>
            <a:r>
              <a:rPr lang="en-GB" altLang="en-US" sz="4000" b="1" dirty="0" err="1">
                <a:solidFill>
                  <a:srgbClr val="006600"/>
                </a:solidFill>
                <a:cs typeface="Arial" charset="0"/>
              </a:rPr>
              <a:t>e</a:t>
            </a:r>
            <a:r>
              <a:rPr lang="en-GB" altLang="en-US" sz="4000" dirty="0" err="1">
                <a:cs typeface="Arial" charset="0"/>
              </a:rPr>
              <a:t>mos</a:t>
            </a:r>
            <a:endParaRPr lang="en-GB" altLang="en-US" sz="4000" dirty="0">
              <a:cs typeface="Arial" charset="0"/>
            </a:endParaRPr>
          </a:p>
          <a:p>
            <a:pPr eaLnBrk="1" hangingPunct="1">
              <a:defRPr/>
            </a:pPr>
            <a:r>
              <a:rPr lang="en-GB" altLang="en-US" sz="4000" dirty="0">
                <a:cs typeface="Arial" charset="0"/>
              </a:rPr>
              <a:t>      … </a:t>
            </a:r>
            <a:r>
              <a:rPr lang="en-GB" altLang="en-US" sz="4000" b="1" dirty="0" err="1">
                <a:solidFill>
                  <a:srgbClr val="006600"/>
                </a:solidFill>
                <a:cs typeface="Arial" charset="0"/>
              </a:rPr>
              <a:t>é</a:t>
            </a:r>
            <a:r>
              <a:rPr lang="en-GB" altLang="en-US" sz="4000" b="1" dirty="0" err="1">
                <a:solidFill>
                  <a:srgbClr val="C00000"/>
                </a:solidFill>
                <a:cs typeface="Arial" charset="0"/>
              </a:rPr>
              <a:t>i</a:t>
            </a:r>
            <a:r>
              <a:rPr lang="en-GB" altLang="en-US" sz="4000" dirty="0" err="1">
                <a:cs typeface="Arial" charset="0"/>
              </a:rPr>
              <a:t>s</a:t>
            </a:r>
            <a:endParaRPr lang="en-GB" altLang="en-US" sz="4000" dirty="0">
              <a:cs typeface="Arial" charset="0"/>
            </a:endParaRPr>
          </a:p>
          <a:p>
            <a:pPr eaLnBrk="1" hangingPunct="1">
              <a:defRPr/>
            </a:pPr>
            <a:r>
              <a:rPr lang="en-GB" altLang="en-US" sz="4000" dirty="0">
                <a:cs typeface="Arial" charset="0"/>
              </a:rPr>
              <a:t>      … </a:t>
            </a:r>
            <a:r>
              <a:rPr lang="en-GB" altLang="en-US" sz="4000" b="1" dirty="0" err="1">
                <a:solidFill>
                  <a:srgbClr val="006600"/>
                </a:solidFill>
                <a:cs typeface="Arial" charset="0"/>
              </a:rPr>
              <a:t>e</a:t>
            </a:r>
            <a:r>
              <a:rPr lang="en-GB" altLang="en-US" sz="4000" dirty="0" err="1">
                <a:cs typeface="Arial" charset="0"/>
              </a:rPr>
              <a:t>n</a:t>
            </a:r>
            <a:endParaRPr lang="en-GB" altLang="en-US" sz="4000" dirty="0">
              <a:cs typeface="Arial" charset="0"/>
            </a:endParaRPr>
          </a:p>
        </p:txBody>
      </p:sp>
      <p:sp>
        <p:nvSpPr>
          <p:cNvPr id="14" name="Text Box 10">
            <a:extLst>
              <a:ext uri="{FF2B5EF4-FFF2-40B4-BE49-F238E27FC236}">
                <a16:creationId xmlns:a16="http://schemas.microsoft.com/office/drawing/2014/main" id="{6E9FA6E3-BABF-9AE3-3DF8-FF1F97A351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413" y="712788"/>
            <a:ext cx="3322637" cy="5940425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GB" altLang="en-US" sz="4000" dirty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rPr>
              <a:t>        </a:t>
            </a:r>
            <a:r>
              <a:rPr lang="en-GB" altLang="en-US" sz="4000" dirty="0">
                <a:cs typeface="Arial" charset="0"/>
              </a:rPr>
              <a:t>…</a:t>
            </a:r>
            <a:r>
              <a:rPr lang="en-GB" alt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</a:t>
            </a:r>
            <a:r>
              <a:rPr lang="en-GB" altLang="en-US" sz="4000" b="1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r</a:t>
            </a:r>
          </a:p>
          <a:p>
            <a:pPr eaLnBrk="1" hangingPunct="1">
              <a:spcBef>
                <a:spcPct val="50000"/>
              </a:spcBef>
              <a:defRPr/>
            </a:pPr>
            <a:r>
              <a:rPr lang="en-GB" altLang="en-US" sz="4000" dirty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      …  </a:t>
            </a:r>
            <a:r>
              <a:rPr lang="en-GB" altLang="en-US" sz="4000" dirty="0">
                <a:cs typeface="Arial" charset="0"/>
              </a:rPr>
              <a:t>o</a:t>
            </a:r>
          </a:p>
          <a:p>
            <a:pPr eaLnBrk="1" hangingPunct="1">
              <a:defRPr/>
            </a:pPr>
            <a:r>
              <a:rPr lang="en-GB" altLang="en-US" sz="4000" dirty="0">
                <a:cs typeface="Arial" charset="0"/>
              </a:rPr>
              <a:t>      …  </a:t>
            </a:r>
            <a:r>
              <a:rPr lang="en-GB" altLang="en-US" sz="4000" b="1" dirty="0">
                <a:solidFill>
                  <a:srgbClr val="002060"/>
                </a:solidFill>
                <a:cs typeface="Arial" charset="0"/>
              </a:rPr>
              <a:t>a</a:t>
            </a:r>
            <a:r>
              <a:rPr lang="en-GB" altLang="en-US" sz="4000" dirty="0">
                <a:cs typeface="Arial" charset="0"/>
              </a:rPr>
              <a:t>s</a:t>
            </a:r>
          </a:p>
          <a:p>
            <a:pPr eaLnBrk="1" hangingPunct="1">
              <a:defRPr/>
            </a:pPr>
            <a:r>
              <a:rPr lang="en-GB" altLang="en-US" sz="4000" dirty="0">
                <a:cs typeface="Arial" charset="0"/>
              </a:rPr>
              <a:t>      …  </a:t>
            </a:r>
            <a:r>
              <a:rPr lang="en-GB" altLang="en-US" sz="4000" b="1" dirty="0">
                <a:solidFill>
                  <a:srgbClr val="002060"/>
                </a:solidFill>
                <a:cs typeface="Arial" charset="0"/>
              </a:rPr>
              <a:t>a</a:t>
            </a:r>
            <a:endParaRPr lang="en-GB" altLang="en-US" sz="4000" dirty="0">
              <a:cs typeface="Arial" charset="0"/>
            </a:endParaRPr>
          </a:p>
          <a:p>
            <a:pPr eaLnBrk="1" hangingPunct="1">
              <a:defRPr/>
            </a:pPr>
            <a:endParaRPr lang="en-GB" altLang="en-US" sz="4000" dirty="0">
              <a:cs typeface="Arial" charset="0"/>
            </a:endParaRPr>
          </a:p>
          <a:p>
            <a:pPr eaLnBrk="1" hangingPunct="1">
              <a:defRPr/>
            </a:pPr>
            <a:endParaRPr lang="en-GB" altLang="en-US" sz="4000" dirty="0">
              <a:cs typeface="Arial" charset="0"/>
            </a:endParaRPr>
          </a:p>
          <a:p>
            <a:pPr eaLnBrk="1" hangingPunct="1">
              <a:defRPr/>
            </a:pPr>
            <a:r>
              <a:rPr lang="en-GB" altLang="en-US" sz="4000" dirty="0">
                <a:cs typeface="Arial" charset="0"/>
              </a:rPr>
              <a:t>      … </a:t>
            </a:r>
            <a:r>
              <a:rPr lang="en-GB" altLang="en-US" sz="4000" b="1" dirty="0">
                <a:solidFill>
                  <a:srgbClr val="002060"/>
                </a:solidFill>
                <a:cs typeface="Arial" charset="0"/>
              </a:rPr>
              <a:t>a</a:t>
            </a:r>
            <a:r>
              <a:rPr lang="en-GB" altLang="en-US" sz="4000" dirty="0" err="1">
                <a:cs typeface="Arial" charset="0"/>
              </a:rPr>
              <a:t>mos</a:t>
            </a:r>
            <a:endParaRPr lang="en-GB" altLang="en-US" sz="4000" dirty="0">
              <a:cs typeface="Arial" charset="0"/>
            </a:endParaRPr>
          </a:p>
          <a:p>
            <a:pPr eaLnBrk="1" hangingPunct="1">
              <a:defRPr/>
            </a:pPr>
            <a:r>
              <a:rPr lang="en-GB" altLang="en-US" sz="4000" dirty="0">
                <a:cs typeface="Arial" charset="0"/>
              </a:rPr>
              <a:t>      … </a:t>
            </a:r>
            <a:r>
              <a:rPr lang="en-GB" altLang="en-US" sz="4000" b="1" dirty="0">
                <a:solidFill>
                  <a:srgbClr val="002060"/>
                </a:solidFill>
                <a:cs typeface="Arial" charset="0"/>
              </a:rPr>
              <a:t>á</a:t>
            </a:r>
            <a:r>
              <a:rPr lang="en-GB" altLang="en-US" sz="4000" b="1" dirty="0">
                <a:solidFill>
                  <a:srgbClr val="C00000"/>
                </a:solidFill>
                <a:cs typeface="Arial" charset="0"/>
              </a:rPr>
              <a:t>i</a:t>
            </a:r>
            <a:r>
              <a:rPr lang="en-GB" altLang="en-US" sz="4000" dirty="0">
                <a:cs typeface="Arial" charset="0"/>
              </a:rPr>
              <a:t>s</a:t>
            </a:r>
          </a:p>
          <a:p>
            <a:pPr eaLnBrk="1" hangingPunct="1">
              <a:defRPr/>
            </a:pPr>
            <a:r>
              <a:rPr lang="en-GB" altLang="en-US" sz="4000" dirty="0">
                <a:cs typeface="Arial" charset="0"/>
              </a:rPr>
              <a:t>      … </a:t>
            </a:r>
            <a:r>
              <a:rPr lang="en-GB" altLang="en-US" sz="4000" b="1" dirty="0">
                <a:solidFill>
                  <a:srgbClr val="002060"/>
                </a:solidFill>
                <a:cs typeface="Arial" charset="0"/>
              </a:rPr>
              <a:t>a</a:t>
            </a:r>
            <a:r>
              <a:rPr lang="en-GB" altLang="en-US" sz="4000" dirty="0">
                <a:cs typeface="Arial" charset="0"/>
              </a:rPr>
              <a:t>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DEF268-2F98-1EAC-4567-8480D2E70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852613"/>
            <a:ext cx="3063875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Yo</a:t>
            </a:r>
            <a:endParaRPr lang="en-GB" altLang="en-US" sz="500"/>
          </a:p>
          <a:p>
            <a:pPr eaLnBrk="1" hangingPunct="1"/>
            <a:endParaRPr lang="en-GB" altLang="en-US" sz="500"/>
          </a:p>
          <a:p>
            <a:pPr eaLnBrk="1" hangingPunct="1"/>
            <a:endParaRPr lang="en-GB" altLang="en-US"/>
          </a:p>
          <a:p>
            <a:pPr eaLnBrk="1" hangingPunct="1"/>
            <a:r>
              <a:rPr lang="en-GB" altLang="en-US"/>
              <a:t>Tú</a:t>
            </a:r>
          </a:p>
          <a:p>
            <a:pPr eaLnBrk="1" hangingPunct="1"/>
            <a:endParaRPr lang="en-GB" altLang="en-US"/>
          </a:p>
          <a:p>
            <a:pPr eaLnBrk="1" hangingPunct="1"/>
            <a:endParaRPr lang="en-GB" altLang="en-US" sz="600"/>
          </a:p>
          <a:p>
            <a:pPr eaLnBrk="1" hangingPunct="1"/>
            <a:r>
              <a:rPr lang="en-GB" altLang="en-US">
                <a:solidFill>
                  <a:srgbClr val="002060"/>
                </a:solidFill>
              </a:rPr>
              <a:t>Él</a:t>
            </a:r>
            <a:r>
              <a:rPr lang="en-GB" altLang="en-US"/>
              <a:t>/</a:t>
            </a:r>
            <a:r>
              <a:rPr lang="en-GB" altLang="en-US">
                <a:solidFill>
                  <a:srgbClr val="FF0066"/>
                </a:solidFill>
              </a:rPr>
              <a:t>ella</a:t>
            </a:r>
            <a:r>
              <a:rPr lang="en-GB" altLang="en-US"/>
              <a:t>/usted</a:t>
            </a:r>
          </a:p>
          <a:p>
            <a:pPr eaLnBrk="1" hangingPunct="1"/>
            <a:endParaRPr lang="en-GB" altLang="en-US"/>
          </a:p>
          <a:p>
            <a:pPr eaLnBrk="1" hangingPunct="1"/>
            <a:endParaRPr lang="en-GB" altLang="en-US"/>
          </a:p>
          <a:p>
            <a:pPr eaLnBrk="1" hangingPunct="1"/>
            <a:endParaRPr lang="en-GB" altLang="en-US" sz="400"/>
          </a:p>
          <a:p>
            <a:pPr eaLnBrk="1" hangingPunct="1"/>
            <a:endParaRPr lang="en-GB" altLang="en-US" sz="400"/>
          </a:p>
          <a:p>
            <a:pPr eaLnBrk="1" hangingPunct="1"/>
            <a:endParaRPr lang="en-GB" altLang="en-US" sz="400"/>
          </a:p>
          <a:p>
            <a:pPr eaLnBrk="1" hangingPunct="1"/>
            <a:endParaRPr lang="en-GB" altLang="en-US" sz="400"/>
          </a:p>
          <a:p>
            <a:pPr eaLnBrk="1" hangingPunct="1"/>
            <a:endParaRPr lang="en-GB" altLang="en-US" sz="400"/>
          </a:p>
          <a:p>
            <a:pPr eaLnBrk="1" hangingPunct="1"/>
            <a:endParaRPr lang="en-GB" altLang="en-US" sz="400"/>
          </a:p>
          <a:p>
            <a:pPr eaLnBrk="1" hangingPunct="1"/>
            <a:endParaRPr lang="en-GB" altLang="en-US" sz="400"/>
          </a:p>
          <a:p>
            <a:pPr eaLnBrk="1" hangingPunct="1"/>
            <a:endParaRPr lang="en-GB" altLang="en-US" sz="400"/>
          </a:p>
          <a:p>
            <a:pPr eaLnBrk="1" hangingPunct="1"/>
            <a:endParaRPr lang="en-GB" altLang="en-US" sz="400"/>
          </a:p>
          <a:p>
            <a:pPr eaLnBrk="1" hangingPunct="1"/>
            <a:endParaRPr lang="en-GB" altLang="en-US" sz="400"/>
          </a:p>
          <a:p>
            <a:pPr eaLnBrk="1" hangingPunct="1"/>
            <a:endParaRPr lang="en-GB" altLang="en-US" sz="400"/>
          </a:p>
          <a:p>
            <a:pPr eaLnBrk="1" hangingPunct="1"/>
            <a:endParaRPr lang="en-GB" altLang="en-US" sz="400"/>
          </a:p>
          <a:p>
            <a:pPr eaLnBrk="1" hangingPunct="1"/>
            <a:endParaRPr lang="en-GB" altLang="en-US" sz="400"/>
          </a:p>
          <a:p>
            <a:pPr eaLnBrk="1" hangingPunct="1"/>
            <a:endParaRPr lang="en-GB" altLang="en-US" sz="400"/>
          </a:p>
          <a:p>
            <a:pPr eaLnBrk="1" hangingPunct="1"/>
            <a:endParaRPr lang="en-GB" altLang="en-US" sz="400"/>
          </a:p>
          <a:p>
            <a:pPr eaLnBrk="1" hangingPunct="1"/>
            <a:r>
              <a:rPr lang="en-GB" altLang="en-US"/>
              <a:t>Nosotros/</a:t>
            </a:r>
            <a:r>
              <a:rPr lang="en-GB" altLang="en-US">
                <a:solidFill>
                  <a:srgbClr val="FF0066"/>
                </a:solidFill>
              </a:rPr>
              <a:t>nosotras</a:t>
            </a:r>
            <a:endParaRPr lang="en-GB" altLang="en-US"/>
          </a:p>
          <a:p>
            <a:pPr eaLnBrk="1" hangingPunct="1"/>
            <a:endParaRPr lang="en-GB" altLang="en-US" sz="600"/>
          </a:p>
          <a:p>
            <a:pPr eaLnBrk="1" hangingPunct="1"/>
            <a:endParaRPr lang="en-GB" altLang="en-US" sz="600"/>
          </a:p>
          <a:p>
            <a:pPr eaLnBrk="1" hangingPunct="1"/>
            <a:endParaRPr lang="en-GB" altLang="en-US" sz="600"/>
          </a:p>
          <a:p>
            <a:pPr eaLnBrk="1" hangingPunct="1"/>
            <a:endParaRPr lang="en-GB" altLang="en-US" sz="500">
              <a:solidFill>
                <a:srgbClr val="FF0066"/>
              </a:solidFill>
            </a:endParaRPr>
          </a:p>
          <a:p>
            <a:pPr eaLnBrk="1" hangingPunct="1"/>
            <a:endParaRPr lang="en-GB" altLang="en-US" sz="500">
              <a:solidFill>
                <a:srgbClr val="FF0066"/>
              </a:solidFill>
            </a:endParaRPr>
          </a:p>
          <a:p>
            <a:pPr eaLnBrk="1" hangingPunct="1"/>
            <a:r>
              <a:rPr lang="en-GB" altLang="en-US"/>
              <a:t>Vosotros/</a:t>
            </a:r>
            <a:r>
              <a:rPr lang="en-GB" altLang="en-US">
                <a:solidFill>
                  <a:srgbClr val="FF0066"/>
                </a:solidFill>
              </a:rPr>
              <a:t>vosotras</a:t>
            </a:r>
          </a:p>
          <a:p>
            <a:pPr eaLnBrk="1" hangingPunct="1"/>
            <a:endParaRPr lang="en-GB" altLang="en-US"/>
          </a:p>
          <a:p>
            <a:pPr eaLnBrk="1" hangingPunct="1"/>
            <a:endParaRPr lang="en-GB" altLang="en-US" sz="500">
              <a:solidFill>
                <a:srgbClr val="FF0066"/>
              </a:solidFill>
            </a:endParaRPr>
          </a:p>
          <a:p>
            <a:pPr eaLnBrk="1" hangingPunct="1"/>
            <a:r>
              <a:rPr lang="en-GB" altLang="en-US"/>
              <a:t>Ellos/</a:t>
            </a:r>
            <a:r>
              <a:rPr lang="en-GB" altLang="en-US">
                <a:solidFill>
                  <a:srgbClr val="FF0066"/>
                </a:solidFill>
              </a:rPr>
              <a:t>ellas</a:t>
            </a:r>
            <a:r>
              <a:rPr lang="en-GB" altLang="en-US"/>
              <a:t>/ustedes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0" end="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3" end="3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8EC6D8-0389-448F-B109-C596099C3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9388" y="476250"/>
            <a:ext cx="3457575" cy="583247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GB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    </a:t>
            </a:r>
            <a:r>
              <a:rPr lang="en-GB" sz="3200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Escrib</a:t>
            </a:r>
            <a:r>
              <a:rPr lang="en-GB" sz="3200" u="sng" dirty="0" err="1">
                <a:solidFill>
                  <a:srgbClr val="AC0428"/>
                </a:solidFill>
                <a:latin typeface="Comic Sans MS" panose="030F0702030302020204" pitchFamily="66" charset="0"/>
              </a:rPr>
              <a:t>ir</a:t>
            </a:r>
            <a:endParaRPr lang="en-GB" sz="3200" u="sng" dirty="0">
              <a:solidFill>
                <a:srgbClr val="AC0428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  <a:defRPr/>
            </a:pPr>
            <a:endParaRPr lang="en-GB" sz="3200" dirty="0">
              <a:solidFill>
                <a:srgbClr val="AC0428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Escrib</a:t>
            </a:r>
            <a:endParaRPr lang="en-GB" sz="32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Escrib</a:t>
            </a:r>
            <a:endParaRPr lang="en-GB" sz="32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Escrib</a:t>
            </a:r>
            <a:endParaRPr lang="en-GB" sz="32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en-GB" sz="32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Escrib</a:t>
            </a:r>
            <a:endParaRPr lang="en-GB" sz="32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Escrib</a:t>
            </a:r>
            <a:endParaRPr lang="en-GB" sz="32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Escrib</a:t>
            </a:r>
            <a:endParaRPr lang="en-GB" sz="32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en-GB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90EA47-B0D5-47FC-9EA4-2E9FB73119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654175" y="476250"/>
            <a:ext cx="1584325" cy="395128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en-GB" sz="3200" b="1" dirty="0">
              <a:solidFill>
                <a:srgbClr val="003300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  <a:defRPr/>
            </a:pPr>
            <a:r>
              <a:rPr lang="en-GB" sz="3200" b="1" dirty="0">
                <a:solidFill>
                  <a:srgbClr val="003300"/>
                </a:solidFill>
                <a:latin typeface="Comic Sans MS" panose="030F0702030302020204" pitchFamily="66" charset="0"/>
              </a:rPr>
              <a:t>      </a:t>
            </a:r>
          </a:p>
          <a:p>
            <a:pPr marL="0" indent="0">
              <a:buFontTx/>
              <a:buNone/>
              <a:defRPr/>
            </a:pPr>
            <a:r>
              <a:rPr lang="en-GB" sz="3200" dirty="0">
                <a:solidFill>
                  <a:srgbClr val="AC0428"/>
                </a:solidFill>
                <a:latin typeface="Comic Sans MS" panose="030F0702030302020204" pitchFamily="66" charset="0"/>
              </a:rPr>
              <a:t>o</a:t>
            </a:r>
          </a:p>
          <a:p>
            <a:pPr marL="0" indent="0">
              <a:buFontTx/>
              <a:buNone/>
              <a:defRPr/>
            </a:pPr>
            <a:r>
              <a:rPr lang="en-GB" sz="3200" dirty="0" err="1">
                <a:solidFill>
                  <a:srgbClr val="AC0428"/>
                </a:solidFill>
                <a:latin typeface="Comic Sans MS" panose="030F0702030302020204" pitchFamily="66" charset="0"/>
              </a:rPr>
              <a:t>es</a:t>
            </a:r>
            <a:endParaRPr lang="en-GB" sz="3200" dirty="0">
              <a:solidFill>
                <a:srgbClr val="AC0428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  <a:defRPr/>
            </a:pPr>
            <a:r>
              <a:rPr lang="en-GB" sz="3200" dirty="0">
                <a:solidFill>
                  <a:srgbClr val="AC0428"/>
                </a:solidFill>
                <a:latin typeface="Comic Sans MS" panose="030F0702030302020204" pitchFamily="66" charset="0"/>
              </a:rPr>
              <a:t>e</a:t>
            </a:r>
          </a:p>
          <a:p>
            <a:pPr marL="0" indent="0">
              <a:buFontTx/>
              <a:buNone/>
              <a:defRPr/>
            </a:pPr>
            <a:endParaRPr lang="en-GB" sz="3200" dirty="0">
              <a:solidFill>
                <a:srgbClr val="AC0428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  <a:defRPr/>
            </a:pPr>
            <a:r>
              <a:rPr lang="en-GB" sz="3200" dirty="0" err="1">
                <a:solidFill>
                  <a:srgbClr val="AC0428"/>
                </a:solidFill>
                <a:latin typeface="Comic Sans MS" panose="030F0702030302020204" pitchFamily="66" charset="0"/>
              </a:rPr>
              <a:t>imos</a:t>
            </a:r>
            <a:endParaRPr lang="en-GB" sz="3200" dirty="0">
              <a:solidFill>
                <a:srgbClr val="AC0428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  <a:defRPr/>
            </a:pPr>
            <a:r>
              <a:rPr lang="en-GB" sz="3200" dirty="0" err="1">
                <a:solidFill>
                  <a:srgbClr val="AC0428"/>
                </a:solidFill>
                <a:latin typeface="Comic Sans MS" panose="030F0702030302020204" pitchFamily="66" charset="0"/>
              </a:rPr>
              <a:t>ís</a:t>
            </a:r>
            <a:endParaRPr lang="en-GB" sz="3200" dirty="0">
              <a:solidFill>
                <a:srgbClr val="AC0428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  <a:defRPr/>
            </a:pPr>
            <a:r>
              <a:rPr lang="en-GB" sz="3200" dirty="0" err="1">
                <a:solidFill>
                  <a:srgbClr val="AC0428"/>
                </a:solidFill>
                <a:latin typeface="Comic Sans MS" panose="030F0702030302020204" pitchFamily="66" charset="0"/>
              </a:rPr>
              <a:t>en</a:t>
            </a:r>
            <a:endParaRPr lang="en-GB" sz="3200" dirty="0">
              <a:solidFill>
                <a:srgbClr val="AC0428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827DE3-96B2-4D76-A1B3-E86E64824886}"/>
              </a:ext>
            </a:extLst>
          </p:cNvPr>
          <p:cNvSpPr txBox="1"/>
          <p:nvPr/>
        </p:nvSpPr>
        <p:spPr>
          <a:xfrm>
            <a:off x="6569075" y="458788"/>
            <a:ext cx="2520950" cy="59404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472" marR="0" lvl="0" indent="-347472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GB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Le</a:t>
            </a:r>
            <a:r>
              <a:rPr kumimoji="0" lang="en-GB" sz="3200" b="0" i="0" u="sng" strike="noStrike" kern="1200" cap="none" spc="0" normalizeH="0" baseline="0" noProof="0" dirty="0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er</a:t>
            </a:r>
          </a:p>
          <a:p>
            <a:pPr marL="347472" marR="0" lvl="0" indent="-347472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AC042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Le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Le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Le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Le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Le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Le</a:t>
            </a:r>
          </a:p>
          <a:p>
            <a:pPr marL="347472" marR="0" lvl="0" indent="-347472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DA099-E163-4DBF-8E3A-777942F80E48}"/>
              </a:ext>
            </a:extLst>
          </p:cNvPr>
          <p:cNvSpPr txBox="1"/>
          <p:nvPr/>
        </p:nvSpPr>
        <p:spPr>
          <a:xfrm>
            <a:off x="4568825" y="1620838"/>
            <a:ext cx="1655763" cy="4751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472" marR="0" lvl="0" indent="-347472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o</a:t>
            </a:r>
          </a:p>
          <a:p>
            <a:pPr marL="347472" marR="0" lvl="0" indent="-347472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as</a:t>
            </a:r>
          </a:p>
          <a:p>
            <a:pPr marL="347472" marR="0" lvl="0" indent="-347472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</a:t>
            </a:r>
          </a:p>
          <a:p>
            <a:pPr marL="347472" marR="0" lvl="0" indent="-347472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AC042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347472" marR="0" lvl="0" indent="-347472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amos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AC042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347472" marR="0" lvl="0" indent="-347472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áis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AC042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347472" marR="0" lvl="0" indent="-347472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DBC68E-E7B6-4E31-B29E-77D21ED70B78}"/>
              </a:ext>
            </a:extLst>
          </p:cNvPr>
          <p:cNvSpPr txBox="1"/>
          <p:nvPr/>
        </p:nvSpPr>
        <p:spPr>
          <a:xfrm>
            <a:off x="3230563" y="0"/>
            <a:ext cx="2000250" cy="5837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472" marR="0" lvl="0" indent="-347472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GB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Tom</a:t>
            </a:r>
            <a:r>
              <a:rPr kumimoji="0" lang="en-GB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ar</a:t>
            </a:r>
            <a:endParaRPr kumimoji="0" lang="en-GB" sz="3200" b="0" i="0" u="sng" strike="noStrike" kern="1200" cap="none" spc="0" normalizeH="0" baseline="0" noProof="0" dirty="0">
              <a:ln>
                <a:noFill/>
              </a:ln>
              <a:solidFill>
                <a:srgbClr val="AC042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347472" marR="0" lvl="0" indent="-347472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AC042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Tom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Tom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Tom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Tom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Tom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Tom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CE9F3FCC-9A8F-475D-BD3B-AFC94564366C}"/>
              </a:ext>
            </a:extLst>
          </p:cNvPr>
          <p:cNvSpPr txBox="1">
            <a:spLocks/>
          </p:cNvSpPr>
          <p:nvPr/>
        </p:nvSpPr>
        <p:spPr bwMode="auto">
          <a:xfrm>
            <a:off x="7485063" y="485775"/>
            <a:ext cx="1584325" cy="395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AC042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emos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AC042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éis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AC042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AC042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4224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1CE9DCEE-C58D-D350-E7EB-15D56584D4EE}"/>
              </a:ext>
            </a:extLst>
          </p:cNvPr>
          <p:cNvSpPr/>
          <p:nvPr/>
        </p:nvSpPr>
        <p:spPr>
          <a:xfrm>
            <a:off x="2411413" y="0"/>
            <a:ext cx="4214812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prstClr val="black"/>
                </a:solidFill>
                <a:cs typeface="+mn-cs"/>
              </a:rPr>
              <a:t>Verbos: Presente simple</a:t>
            </a: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8DA1F0E6-6911-0351-0217-5F8E4331FB5B}"/>
              </a:ext>
            </a:extLst>
          </p:cNvPr>
          <p:cNvSpPr/>
          <p:nvPr/>
        </p:nvSpPr>
        <p:spPr>
          <a:xfrm>
            <a:off x="2195513" y="1484313"/>
            <a:ext cx="2808287" cy="48641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400" u="sng" dirty="0" err="1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Tom</a:t>
            </a:r>
            <a:r>
              <a:rPr lang="en-GB" sz="5400" b="1" u="sng" dirty="0" err="1">
                <a:solidFill>
                  <a:srgbClr val="AC0428"/>
                </a:solidFill>
                <a:cs typeface="+mn-cs"/>
              </a:rPr>
              <a:t>ar</a:t>
            </a:r>
            <a:endParaRPr lang="en-GB" sz="5400" b="1" u="sng" dirty="0">
              <a:solidFill>
                <a:srgbClr val="AC0428"/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AC0428"/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Tom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Tom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Tom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Tom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Tom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Tom</a:t>
            </a:r>
            <a:endParaRPr lang="en-GB" sz="400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9475F42B-49A1-3F9A-3298-044CC1A3ECD4}"/>
              </a:ext>
            </a:extLst>
          </p:cNvPr>
          <p:cNvSpPr/>
          <p:nvPr/>
        </p:nvSpPr>
        <p:spPr>
          <a:xfrm>
            <a:off x="4356100" y="1773238"/>
            <a:ext cx="1871663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003300"/>
                </a:solidFill>
                <a:cs typeface="+mn-cs"/>
              </a:rPr>
              <a:t> = to take</a:t>
            </a: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4676EE3F-0D25-A560-50E4-476731DE30EA}"/>
              </a:ext>
            </a:extLst>
          </p:cNvPr>
          <p:cNvSpPr/>
          <p:nvPr/>
        </p:nvSpPr>
        <p:spPr>
          <a:xfrm>
            <a:off x="3492500" y="2565400"/>
            <a:ext cx="86360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rgbClr val="0070C0"/>
                </a:solidFill>
                <a:cs typeface="+mn-cs"/>
              </a:rPr>
              <a:t>o</a:t>
            </a:r>
            <a:r>
              <a:rPr lang="en-GB" sz="4000" b="1" dirty="0">
                <a:solidFill>
                  <a:srgbClr val="AC0428"/>
                </a:solidFill>
                <a:cs typeface="+mn-cs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rgbClr val="F79646">
                    <a:lumMod val="75000"/>
                  </a:srgbClr>
                </a:solidFill>
                <a:cs typeface="+mn-cs"/>
              </a:rPr>
              <a:t>as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rgbClr val="00B050"/>
                </a:solidFill>
                <a:cs typeface="+mn-cs"/>
              </a:rPr>
              <a:t>a</a:t>
            </a:r>
            <a:endParaRPr lang="es-ES" sz="4000" dirty="0">
              <a:solidFill>
                <a:srgbClr val="00B050"/>
              </a:solidFill>
              <a:latin typeface="Calibri"/>
              <a:cs typeface="+mn-cs"/>
            </a:endParaRP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3724664D-659D-5855-4428-2035C445A892}"/>
              </a:ext>
            </a:extLst>
          </p:cNvPr>
          <p:cNvSpPr/>
          <p:nvPr/>
        </p:nvSpPr>
        <p:spPr>
          <a:xfrm>
            <a:off x="4427538" y="2492375"/>
            <a:ext cx="4537075" cy="19081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 take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Y</a:t>
            </a:r>
            <a:r>
              <a:rPr lang="en-US" sz="2000" dirty="0" err="1">
                <a:solidFill>
                  <a:srgbClr val="000000"/>
                </a:solidFill>
                <a:latin typeface="Calibri"/>
                <a:cs typeface="+mn-cs"/>
              </a:rPr>
              <a:t>ou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 (informal) take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S/h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e takes / </a:t>
            </a: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Y</a:t>
            </a:r>
            <a:r>
              <a:rPr lang="en-US" sz="2000" dirty="0" err="1">
                <a:solidFill>
                  <a:srgbClr val="000000"/>
                </a:solidFill>
                <a:latin typeface="Calibri"/>
                <a:cs typeface="+mn-cs"/>
              </a:rPr>
              <a:t>ou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 (formal) take / </a:t>
            </a: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t takes</a:t>
            </a: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6ED43863-55CA-1066-BD10-4A7EE633EDCE}"/>
              </a:ext>
            </a:extLst>
          </p:cNvPr>
          <p:cNvSpPr/>
          <p:nvPr/>
        </p:nvSpPr>
        <p:spPr>
          <a:xfrm>
            <a:off x="3419475" y="4365625"/>
            <a:ext cx="1512888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 err="1">
                <a:solidFill>
                  <a:srgbClr val="7030A0"/>
                </a:solidFill>
                <a:cs typeface="+mn-cs"/>
              </a:rPr>
              <a:t>amos</a:t>
            </a:r>
            <a:r>
              <a:rPr lang="en-GB" sz="4000" b="1" dirty="0">
                <a:solidFill>
                  <a:srgbClr val="AC0428"/>
                </a:solidFill>
                <a:cs typeface="+mn-cs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 err="1">
                <a:solidFill>
                  <a:srgbClr val="FF33CC"/>
                </a:solidFill>
                <a:cs typeface="+mn-cs"/>
              </a:rPr>
              <a:t>áis</a:t>
            </a:r>
            <a:endParaRPr lang="en-GB" sz="4000" b="1" dirty="0">
              <a:solidFill>
                <a:srgbClr val="FF33CC"/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rgbClr val="F79646">
                    <a:lumMod val="50000"/>
                  </a:srgbClr>
                </a:solidFill>
                <a:cs typeface="+mn-cs"/>
              </a:rPr>
              <a:t>an</a:t>
            </a:r>
            <a:endParaRPr lang="es-ES" sz="4000" b="1" dirty="0">
              <a:solidFill>
                <a:srgbClr val="F79646">
                  <a:lumMod val="50000"/>
                </a:srgbClr>
              </a:solidFill>
              <a:cs typeface="+mn-cs"/>
            </a:endParaRP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B35BE148-A6E8-C003-328A-F00C81F676E9}"/>
              </a:ext>
            </a:extLst>
          </p:cNvPr>
          <p:cNvSpPr/>
          <p:nvPr/>
        </p:nvSpPr>
        <p:spPr>
          <a:xfrm>
            <a:off x="4787900" y="4508500"/>
            <a:ext cx="3960813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We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 take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Y</a:t>
            </a:r>
            <a:r>
              <a:rPr lang="en-US" sz="2000" dirty="0" err="1">
                <a:solidFill>
                  <a:srgbClr val="000000"/>
                </a:solidFill>
                <a:latin typeface="Calibri"/>
                <a:cs typeface="+mn-cs"/>
              </a:rPr>
              <a:t>ou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 all (informal) take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They 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take / </a:t>
            </a: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Y</a:t>
            </a:r>
            <a:r>
              <a:rPr lang="en-US" sz="2000" dirty="0" err="1">
                <a:solidFill>
                  <a:srgbClr val="000000"/>
                </a:solidFill>
                <a:latin typeface="Calibri"/>
                <a:cs typeface="+mn-cs"/>
              </a:rPr>
              <a:t>ou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 all (formal) take</a:t>
            </a:r>
          </a:p>
        </p:txBody>
      </p:sp>
      <p:sp>
        <p:nvSpPr>
          <p:cNvPr id="10" name="9 Abrir llave">
            <a:extLst>
              <a:ext uri="{FF2B5EF4-FFF2-40B4-BE49-F238E27FC236}">
                <a16:creationId xmlns:a16="http://schemas.microsoft.com/office/drawing/2014/main" id="{A90871AC-A6CB-5B60-FE00-B3C17F71C33F}"/>
              </a:ext>
            </a:extLst>
          </p:cNvPr>
          <p:cNvSpPr/>
          <p:nvPr/>
        </p:nvSpPr>
        <p:spPr>
          <a:xfrm>
            <a:off x="1979613" y="2708275"/>
            <a:ext cx="431800" cy="1512888"/>
          </a:xfrm>
          <a:prstGeom prst="leftBrace">
            <a:avLst>
              <a:gd name="adj1" fmla="val 8333"/>
              <a:gd name="adj2" fmla="val 4627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11" name="10 Abrir llave">
            <a:extLst>
              <a:ext uri="{FF2B5EF4-FFF2-40B4-BE49-F238E27FC236}">
                <a16:creationId xmlns:a16="http://schemas.microsoft.com/office/drawing/2014/main" id="{11263EA8-5C29-1947-85E1-759687AEC105}"/>
              </a:ext>
            </a:extLst>
          </p:cNvPr>
          <p:cNvSpPr/>
          <p:nvPr/>
        </p:nvSpPr>
        <p:spPr>
          <a:xfrm>
            <a:off x="1979613" y="4508500"/>
            <a:ext cx="431800" cy="15128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12" name="11 CuadroTexto">
            <a:extLst>
              <a:ext uri="{FF2B5EF4-FFF2-40B4-BE49-F238E27FC236}">
                <a16:creationId xmlns:a16="http://schemas.microsoft.com/office/drawing/2014/main" id="{53DF798F-5784-F8EB-0E37-0BFFD75724DD}"/>
              </a:ext>
            </a:extLst>
          </p:cNvPr>
          <p:cNvSpPr txBox="1"/>
          <p:nvPr/>
        </p:nvSpPr>
        <p:spPr>
          <a:xfrm>
            <a:off x="1258888" y="2349500"/>
            <a:ext cx="939800" cy="2030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FF0000"/>
                </a:solidFill>
                <a:latin typeface="Calibri"/>
                <a:cs typeface="+mn-cs"/>
              </a:rPr>
              <a:t>Singular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srgbClr val="FF0000"/>
                </a:solidFill>
                <a:cs typeface="+mn-cs"/>
              </a:rPr>
              <a:t>1ª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srgbClr val="FF0000"/>
                </a:solidFill>
                <a:cs typeface="+mn-cs"/>
              </a:rPr>
              <a:t>2ª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srgbClr val="FF0000"/>
                </a:solidFill>
                <a:cs typeface="+mn-cs"/>
              </a:rPr>
              <a:t>3ª</a:t>
            </a:r>
          </a:p>
        </p:txBody>
      </p:sp>
      <p:sp>
        <p:nvSpPr>
          <p:cNvPr id="13" name="12 CuadroTexto">
            <a:extLst>
              <a:ext uri="{FF2B5EF4-FFF2-40B4-BE49-F238E27FC236}">
                <a16:creationId xmlns:a16="http://schemas.microsoft.com/office/drawing/2014/main" id="{69DEF1E7-6E84-A7F0-FA35-56CA848526DC}"/>
              </a:ext>
            </a:extLst>
          </p:cNvPr>
          <p:cNvSpPr txBox="1"/>
          <p:nvPr/>
        </p:nvSpPr>
        <p:spPr>
          <a:xfrm>
            <a:off x="1331913" y="4292600"/>
            <a:ext cx="715962" cy="2032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FFC000"/>
                </a:solidFill>
                <a:latin typeface="Calibri"/>
                <a:cs typeface="+mn-cs"/>
              </a:rPr>
              <a:t>Plural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srgbClr val="FFC000"/>
                </a:solidFill>
                <a:cs typeface="+mn-cs"/>
              </a:rPr>
              <a:t>1ª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srgbClr val="FFC000"/>
                </a:solidFill>
                <a:cs typeface="+mn-cs"/>
              </a:rPr>
              <a:t>2ª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srgbClr val="FFC000"/>
                </a:solidFill>
                <a:cs typeface="+mn-cs"/>
              </a:rPr>
              <a:t>3ª</a:t>
            </a: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73C10486-3754-21BE-CC70-EDED960C4120}"/>
              </a:ext>
            </a:extLst>
          </p:cNvPr>
          <p:cNvSpPr txBox="1"/>
          <p:nvPr/>
        </p:nvSpPr>
        <p:spPr>
          <a:xfrm>
            <a:off x="539750" y="476250"/>
            <a:ext cx="184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14 Rectángulo">
            <a:extLst>
              <a:ext uri="{FF2B5EF4-FFF2-40B4-BE49-F238E27FC236}">
                <a16:creationId xmlns:a16="http://schemas.microsoft.com/office/drawing/2014/main" id="{33B7D823-86FA-4FD5-2238-C0459A637EA6}"/>
              </a:ext>
            </a:extLst>
          </p:cNvPr>
          <p:cNvSpPr/>
          <p:nvPr/>
        </p:nvSpPr>
        <p:spPr>
          <a:xfrm>
            <a:off x="0" y="476250"/>
            <a:ext cx="9144000" cy="865188"/>
          </a:xfrm>
          <a:prstGeom prst="rect">
            <a:avLst/>
          </a:prstGeom>
          <a:solidFill>
            <a:schemeClr val="accent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prstClr val="white"/>
                </a:solidFill>
                <a:latin typeface="Comic Sans MS" pitchFamily="66" charset="0"/>
              </a:rPr>
              <a:t>All Spanish verbs are classified into 3 groups by their ending in the infinitive </a:t>
            </a:r>
            <a:r>
              <a:rPr lang="en-US" sz="2800" b="1" dirty="0">
                <a:solidFill>
                  <a:prstClr val="white"/>
                </a:solidFill>
                <a:latin typeface="Comic Sans MS" pitchFamily="66" charset="0"/>
              </a:rPr>
              <a:t>(</a:t>
            </a:r>
            <a:r>
              <a:rPr lang="en-US" sz="2800" b="1" dirty="0">
                <a:solidFill>
                  <a:srgbClr val="C00000"/>
                </a:solidFill>
                <a:latin typeface="Comic Sans MS" pitchFamily="66" charset="0"/>
              </a:rPr>
              <a:t>-</a:t>
            </a:r>
            <a:r>
              <a:rPr lang="en-US" sz="2800" b="1" dirty="0" err="1">
                <a:solidFill>
                  <a:srgbClr val="C00000"/>
                </a:solidFill>
                <a:latin typeface="Comic Sans MS" pitchFamily="66" charset="0"/>
              </a:rPr>
              <a:t>ar</a:t>
            </a:r>
            <a:r>
              <a:rPr lang="en-US" sz="2800" b="1" dirty="0">
                <a:solidFill>
                  <a:srgbClr val="C00000"/>
                </a:solidFill>
                <a:latin typeface="Comic Sans MS" pitchFamily="66" charset="0"/>
              </a:rPr>
              <a:t> -</a:t>
            </a:r>
            <a:r>
              <a:rPr lang="en-US" sz="2800" b="1" dirty="0" err="1">
                <a:solidFill>
                  <a:srgbClr val="C00000"/>
                </a:solidFill>
                <a:latin typeface="Comic Sans MS" pitchFamily="66" charset="0"/>
              </a:rPr>
              <a:t>er</a:t>
            </a:r>
            <a:r>
              <a:rPr lang="en-US" sz="2800" b="1" dirty="0">
                <a:solidFill>
                  <a:srgbClr val="C00000"/>
                </a:solidFill>
                <a:latin typeface="Comic Sans MS" pitchFamily="66" charset="0"/>
              </a:rPr>
              <a:t> -</a:t>
            </a:r>
            <a:r>
              <a:rPr lang="en-US" sz="2800" b="1" dirty="0" err="1">
                <a:solidFill>
                  <a:srgbClr val="C00000"/>
                </a:solidFill>
                <a:latin typeface="Comic Sans MS" pitchFamily="66" charset="0"/>
              </a:rPr>
              <a:t>ir</a:t>
            </a:r>
            <a:r>
              <a:rPr lang="en-US" sz="2800" b="1" dirty="0">
                <a:solidFill>
                  <a:prstClr val="white"/>
                </a:solidFill>
                <a:latin typeface="Comic Sans MS" pitchFamily="66" charset="0"/>
              </a:rPr>
              <a:t>)</a:t>
            </a:r>
            <a:endParaRPr lang="es-ES" sz="3200" b="1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21" name="20 Llamada de flecha a la izquierda">
            <a:extLst>
              <a:ext uri="{FF2B5EF4-FFF2-40B4-BE49-F238E27FC236}">
                <a16:creationId xmlns:a16="http://schemas.microsoft.com/office/drawing/2014/main" id="{3E062972-BBFA-00F7-FCA6-8995AF3DF460}"/>
              </a:ext>
            </a:extLst>
          </p:cNvPr>
          <p:cNvSpPr/>
          <p:nvPr/>
        </p:nvSpPr>
        <p:spPr>
          <a:xfrm>
            <a:off x="6156325" y="1484313"/>
            <a:ext cx="2663825" cy="1081087"/>
          </a:xfrm>
          <a:prstGeom prst="leftArrowCallout">
            <a:avLst>
              <a:gd name="adj1" fmla="val 34117"/>
              <a:gd name="adj2" fmla="val 27930"/>
              <a:gd name="adj3" fmla="val 56258"/>
              <a:gd name="adj4" fmla="val 69201"/>
            </a:avLst>
          </a:prstGeom>
          <a:solidFill>
            <a:schemeClr val="accent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prstClr val="black"/>
                </a:solidFill>
                <a:latin typeface="Comic Sans MS" pitchFamily="66" charset="0"/>
              </a:rPr>
              <a:t>Ejemplos </a:t>
            </a:r>
            <a:endParaRPr lang="es-ES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16" name="Picture 2" descr="Resultado de imagen de hablar&quot;">
            <a:extLst>
              <a:ext uri="{FF2B5EF4-FFF2-40B4-BE49-F238E27FC236}">
                <a16:creationId xmlns:a16="http://schemas.microsoft.com/office/drawing/2014/main" id="{CC9AC547-5A46-3B9E-B03D-DBBDE3D67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557338"/>
            <a:ext cx="900113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 animBg="1"/>
      <p:bldP spid="11" grpId="0" animBg="1"/>
      <p:bldP spid="12" grpId="0"/>
      <p:bldP spid="13" grpId="0"/>
      <p:bldP spid="15" grpId="0" animBg="1"/>
      <p:bldP spid="2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05D48330-BE43-7F75-0CD9-BC66A9264664}"/>
              </a:ext>
            </a:extLst>
          </p:cNvPr>
          <p:cNvSpPr/>
          <p:nvPr/>
        </p:nvSpPr>
        <p:spPr>
          <a:xfrm>
            <a:off x="2124075" y="188913"/>
            <a:ext cx="5359400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prstClr val="black"/>
                </a:solidFill>
                <a:cs typeface="+mn-cs"/>
              </a:rPr>
              <a:t>Verbos: Presente simple</a:t>
            </a: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D97F3E06-E491-2D57-5A7B-F000F89CD56B}"/>
              </a:ext>
            </a:extLst>
          </p:cNvPr>
          <p:cNvSpPr/>
          <p:nvPr/>
        </p:nvSpPr>
        <p:spPr>
          <a:xfrm>
            <a:off x="2195513" y="1484313"/>
            <a:ext cx="2808287" cy="48641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400" u="sng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Com</a:t>
            </a:r>
            <a:r>
              <a:rPr lang="en-GB" sz="5400" b="1" u="sng" dirty="0">
                <a:solidFill>
                  <a:srgbClr val="AC0428"/>
                </a:solidFill>
                <a:cs typeface="+mn-cs"/>
              </a:rPr>
              <a:t>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AC0428"/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Com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Com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Com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Com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Com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Com</a:t>
            </a:r>
            <a:endParaRPr lang="en-GB" sz="400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FC666054-D51A-6454-4FAE-DCB90DD61555}"/>
              </a:ext>
            </a:extLst>
          </p:cNvPr>
          <p:cNvSpPr/>
          <p:nvPr/>
        </p:nvSpPr>
        <p:spPr>
          <a:xfrm>
            <a:off x="4356100" y="1773238"/>
            <a:ext cx="1871663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003300"/>
                </a:solidFill>
                <a:cs typeface="+mn-cs"/>
              </a:rPr>
              <a:t> = to eat</a:t>
            </a: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422603B3-140A-5895-716C-8FA7DCBEB286}"/>
              </a:ext>
            </a:extLst>
          </p:cNvPr>
          <p:cNvSpPr/>
          <p:nvPr/>
        </p:nvSpPr>
        <p:spPr>
          <a:xfrm>
            <a:off x="3492500" y="2565400"/>
            <a:ext cx="86360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rgbClr val="0070C0"/>
                </a:solidFill>
                <a:cs typeface="+mn-cs"/>
              </a:rPr>
              <a:t>o</a:t>
            </a:r>
            <a:r>
              <a:rPr lang="en-GB" sz="4000" b="1" dirty="0">
                <a:solidFill>
                  <a:srgbClr val="AC0428"/>
                </a:solidFill>
                <a:cs typeface="+mn-cs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 err="1">
                <a:solidFill>
                  <a:srgbClr val="F79646">
                    <a:lumMod val="75000"/>
                  </a:srgbClr>
                </a:solidFill>
                <a:cs typeface="+mn-cs"/>
              </a:rPr>
              <a:t>es</a:t>
            </a:r>
            <a:endParaRPr lang="en-GB" sz="4000" b="1" dirty="0">
              <a:solidFill>
                <a:srgbClr val="F79646">
                  <a:lumMod val="75000"/>
                </a:srgbClr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rgbClr val="00B050"/>
                </a:solidFill>
                <a:cs typeface="+mn-cs"/>
              </a:rPr>
              <a:t>e</a:t>
            </a:r>
            <a:endParaRPr lang="es-ES" sz="4000" dirty="0">
              <a:solidFill>
                <a:srgbClr val="00B050"/>
              </a:solidFill>
              <a:latin typeface="Calibri"/>
              <a:cs typeface="+mn-cs"/>
            </a:endParaRP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6D9C7CEB-514A-53CA-6C68-E838CCF693B5}"/>
              </a:ext>
            </a:extLst>
          </p:cNvPr>
          <p:cNvSpPr/>
          <p:nvPr/>
        </p:nvSpPr>
        <p:spPr>
          <a:xfrm>
            <a:off x="4427538" y="2492375"/>
            <a:ext cx="4537075" cy="19081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 eat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Y</a:t>
            </a:r>
            <a:r>
              <a:rPr lang="en-US" sz="2000" dirty="0" err="1">
                <a:solidFill>
                  <a:srgbClr val="000000"/>
                </a:solidFill>
                <a:latin typeface="Calibri"/>
                <a:cs typeface="+mn-cs"/>
              </a:rPr>
              <a:t>ou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 (informal) eat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S/h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e eats / </a:t>
            </a: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Y</a:t>
            </a:r>
            <a:r>
              <a:rPr lang="en-US" sz="2000" dirty="0" err="1">
                <a:solidFill>
                  <a:srgbClr val="000000"/>
                </a:solidFill>
                <a:latin typeface="Calibri"/>
                <a:cs typeface="+mn-cs"/>
              </a:rPr>
              <a:t>ou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 (formal)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eat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 / </a:t>
            </a: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t eats</a:t>
            </a: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1089C27C-2F4C-C9C7-19FA-29FFCBCDE64B}"/>
              </a:ext>
            </a:extLst>
          </p:cNvPr>
          <p:cNvSpPr/>
          <p:nvPr/>
        </p:nvSpPr>
        <p:spPr>
          <a:xfrm>
            <a:off x="3419475" y="4365625"/>
            <a:ext cx="1512888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 err="1">
                <a:solidFill>
                  <a:srgbClr val="7030A0"/>
                </a:solidFill>
                <a:cs typeface="+mn-cs"/>
              </a:rPr>
              <a:t>emos</a:t>
            </a:r>
            <a:r>
              <a:rPr lang="en-GB" sz="4000" b="1" dirty="0">
                <a:solidFill>
                  <a:srgbClr val="AC0428"/>
                </a:solidFill>
                <a:cs typeface="+mn-cs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 err="1">
                <a:solidFill>
                  <a:srgbClr val="FF33CC"/>
                </a:solidFill>
                <a:cs typeface="+mn-cs"/>
              </a:rPr>
              <a:t>éis</a:t>
            </a:r>
            <a:endParaRPr lang="en-GB" sz="4000" b="1" dirty="0">
              <a:solidFill>
                <a:srgbClr val="FF33CC"/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rgbClr val="F79646">
                    <a:lumMod val="50000"/>
                  </a:srgbClr>
                </a:solidFill>
                <a:cs typeface="+mn-cs"/>
              </a:rPr>
              <a:t>en</a:t>
            </a:r>
            <a:endParaRPr lang="es-ES" sz="4000" b="1" dirty="0">
              <a:solidFill>
                <a:srgbClr val="F79646">
                  <a:lumMod val="50000"/>
                </a:srgbClr>
              </a:solidFill>
              <a:cs typeface="+mn-cs"/>
            </a:endParaRP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D8CA74D2-8D9F-4F0D-537B-60AE46DAA607}"/>
              </a:ext>
            </a:extLst>
          </p:cNvPr>
          <p:cNvSpPr/>
          <p:nvPr/>
        </p:nvSpPr>
        <p:spPr>
          <a:xfrm>
            <a:off x="4787900" y="4508500"/>
            <a:ext cx="3960813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We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 eat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Y</a:t>
            </a:r>
            <a:r>
              <a:rPr lang="en-US" sz="2000" dirty="0" err="1">
                <a:solidFill>
                  <a:srgbClr val="000000"/>
                </a:solidFill>
                <a:latin typeface="Calibri"/>
                <a:cs typeface="+mn-cs"/>
              </a:rPr>
              <a:t>ou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 all (informal) eat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They 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eat / </a:t>
            </a: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Y</a:t>
            </a:r>
            <a:r>
              <a:rPr lang="en-US" sz="2000" dirty="0" err="1">
                <a:solidFill>
                  <a:srgbClr val="000000"/>
                </a:solidFill>
                <a:latin typeface="Calibri"/>
                <a:cs typeface="+mn-cs"/>
              </a:rPr>
              <a:t>ou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 all (formal) eat</a:t>
            </a:r>
          </a:p>
        </p:txBody>
      </p:sp>
      <p:sp>
        <p:nvSpPr>
          <p:cNvPr id="10" name="9 Abrir llave">
            <a:extLst>
              <a:ext uri="{FF2B5EF4-FFF2-40B4-BE49-F238E27FC236}">
                <a16:creationId xmlns:a16="http://schemas.microsoft.com/office/drawing/2014/main" id="{76B06B7D-0DFE-FA2C-5B25-A5F66DFD342D}"/>
              </a:ext>
            </a:extLst>
          </p:cNvPr>
          <p:cNvSpPr/>
          <p:nvPr/>
        </p:nvSpPr>
        <p:spPr>
          <a:xfrm>
            <a:off x="1979613" y="2708275"/>
            <a:ext cx="431800" cy="1512888"/>
          </a:xfrm>
          <a:prstGeom prst="leftBrace">
            <a:avLst>
              <a:gd name="adj1" fmla="val 8333"/>
              <a:gd name="adj2" fmla="val 4627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11" name="10 Abrir llave">
            <a:extLst>
              <a:ext uri="{FF2B5EF4-FFF2-40B4-BE49-F238E27FC236}">
                <a16:creationId xmlns:a16="http://schemas.microsoft.com/office/drawing/2014/main" id="{D20E3D72-D34B-B662-0D8E-126D51357CE3}"/>
              </a:ext>
            </a:extLst>
          </p:cNvPr>
          <p:cNvSpPr/>
          <p:nvPr/>
        </p:nvSpPr>
        <p:spPr>
          <a:xfrm>
            <a:off x="1979613" y="4508500"/>
            <a:ext cx="431800" cy="15128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12" name="11 CuadroTexto">
            <a:extLst>
              <a:ext uri="{FF2B5EF4-FFF2-40B4-BE49-F238E27FC236}">
                <a16:creationId xmlns:a16="http://schemas.microsoft.com/office/drawing/2014/main" id="{9670654A-7C79-9E20-C371-DE145BF1C62B}"/>
              </a:ext>
            </a:extLst>
          </p:cNvPr>
          <p:cNvSpPr txBox="1"/>
          <p:nvPr/>
        </p:nvSpPr>
        <p:spPr>
          <a:xfrm>
            <a:off x="1258888" y="2349500"/>
            <a:ext cx="939800" cy="2030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FF0000"/>
                </a:solidFill>
                <a:latin typeface="Calibri"/>
                <a:cs typeface="+mn-cs"/>
              </a:rPr>
              <a:t>Singular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srgbClr val="FF0000"/>
                </a:solidFill>
                <a:cs typeface="+mn-cs"/>
              </a:rPr>
              <a:t>1ª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srgbClr val="FF0000"/>
                </a:solidFill>
                <a:cs typeface="+mn-cs"/>
              </a:rPr>
              <a:t>2ª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srgbClr val="FF0000"/>
                </a:solidFill>
                <a:cs typeface="+mn-cs"/>
              </a:rPr>
              <a:t>3ª</a:t>
            </a:r>
          </a:p>
        </p:txBody>
      </p:sp>
      <p:sp>
        <p:nvSpPr>
          <p:cNvPr id="13" name="12 CuadroTexto">
            <a:extLst>
              <a:ext uri="{FF2B5EF4-FFF2-40B4-BE49-F238E27FC236}">
                <a16:creationId xmlns:a16="http://schemas.microsoft.com/office/drawing/2014/main" id="{5B2A48DD-FE1E-B35B-026C-B72FBE9CB6D2}"/>
              </a:ext>
            </a:extLst>
          </p:cNvPr>
          <p:cNvSpPr txBox="1"/>
          <p:nvPr/>
        </p:nvSpPr>
        <p:spPr>
          <a:xfrm>
            <a:off x="1331913" y="4292600"/>
            <a:ext cx="715962" cy="2032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FFC000"/>
                </a:solidFill>
                <a:latin typeface="Calibri"/>
                <a:cs typeface="+mn-cs"/>
              </a:rPr>
              <a:t>Plural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srgbClr val="FFC000"/>
                </a:solidFill>
                <a:cs typeface="+mn-cs"/>
              </a:rPr>
              <a:t>1ª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srgbClr val="FFC000"/>
                </a:solidFill>
                <a:cs typeface="+mn-cs"/>
              </a:rPr>
              <a:t>2ª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srgbClr val="FFC000"/>
                </a:solidFill>
                <a:cs typeface="+mn-cs"/>
              </a:rPr>
              <a:t>3ª</a:t>
            </a: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D001BD44-E5AE-DE2B-4F5E-1D455F9AC233}"/>
              </a:ext>
            </a:extLst>
          </p:cNvPr>
          <p:cNvSpPr txBox="1"/>
          <p:nvPr/>
        </p:nvSpPr>
        <p:spPr>
          <a:xfrm>
            <a:off x="539750" y="476250"/>
            <a:ext cx="184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20 Llamada de flecha a la izquierda">
            <a:extLst>
              <a:ext uri="{FF2B5EF4-FFF2-40B4-BE49-F238E27FC236}">
                <a16:creationId xmlns:a16="http://schemas.microsoft.com/office/drawing/2014/main" id="{6D092123-55EF-E542-36FF-9B521983DC2C}"/>
              </a:ext>
            </a:extLst>
          </p:cNvPr>
          <p:cNvSpPr/>
          <p:nvPr/>
        </p:nvSpPr>
        <p:spPr>
          <a:xfrm>
            <a:off x="6156325" y="1484313"/>
            <a:ext cx="2663825" cy="1081087"/>
          </a:xfrm>
          <a:prstGeom prst="leftArrowCallout">
            <a:avLst>
              <a:gd name="adj1" fmla="val 34117"/>
              <a:gd name="adj2" fmla="val 27930"/>
              <a:gd name="adj3" fmla="val 56258"/>
              <a:gd name="adj4" fmla="val 69201"/>
            </a:avLst>
          </a:prstGeom>
          <a:solidFill>
            <a:schemeClr val="accent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prstClr val="black"/>
                </a:solidFill>
                <a:latin typeface="Comic Sans MS" pitchFamily="66" charset="0"/>
              </a:rPr>
              <a:t>Ejemplos </a:t>
            </a:r>
            <a:endParaRPr lang="es-ES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15" name="Picture 2" descr="Resultado de imagen de hablar&quot;">
            <a:extLst>
              <a:ext uri="{FF2B5EF4-FFF2-40B4-BE49-F238E27FC236}">
                <a16:creationId xmlns:a16="http://schemas.microsoft.com/office/drawing/2014/main" id="{A18536F6-602B-8C70-87D7-6D54CE39F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900112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/>
      <p:bldP spid="13" grpId="0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68D11553-112D-F869-A526-2998EE95F65D}"/>
              </a:ext>
            </a:extLst>
          </p:cNvPr>
          <p:cNvSpPr/>
          <p:nvPr/>
        </p:nvSpPr>
        <p:spPr>
          <a:xfrm>
            <a:off x="2124075" y="188913"/>
            <a:ext cx="5359400" cy="6461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prstClr val="black"/>
                </a:solidFill>
                <a:cs typeface="+mn-cs"/>
              </a:rPr>
              <a:t>Verbos: Presente simple</a:t>
            </a: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C5B8C6B5-D359-4153-BB45-513EFC9A7F8E}"/>
              </a:ext>
            </a:extLst>
          </p:cNvPr>
          <p:cNvSpPr/>
          <p:nvPr/>
        </p:nvSpPr>
        <p:spPr>
          <a:xfrm>
            <a:off x="2195513" y="1484313"/>
            <a:ext cx="2808287" cy="54784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5400" u="sng" dirty="0" err="1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Viv</a:t>
            </a:r>
            <a:r>
              <a:rPr lang="en-GB" sz="5400" b="1" u="sng" dirty="0" err="1">
                <a:solidFill>
                  <a:srgbClr val="AC0428"/>
                </a:solidFill>
                <a:cs typeface="+mn-cs"/>
              </a:rPr>
              <a:t>ir</a:t>
            </a:r>
            <a:endParaRPr lang="en-GB" sz="5400" b="1" u="sng" dirty="0">
              <a:solidFill>
                <a:srgbClr val="AC0428"/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600" dirty="0">
              <a:solidFill>
                <a:srgbClr val="AC0428"/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Viv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Viv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Viv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Viv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Viv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Viv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4000" dirty="0">
              <a:solidFill>
                <a:prstClr val="black">
                  <a:lumMod val="95000"/>
                  <a:lumOff val="5000"/>
                </a:prstClr>
              </a:solidFill>
              <a:cs typeface="+mn-cs"/>
            </a:endParaRPr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73A50205-A73A-75B6-F689-1637473B8188}"/>
              </a:ext>
            </a:extLst>
          </p:cNvPr>
          <p:cNvSpPr/>
          <p:nvPr/>
        </p:nvSpPr>
        <p:spPr>
          <a:xfrm>
            <a:off x="4356100" y="1773238"/>
            <a:ext cx="1871663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003300"/>
                </a:solidFill>
                <a:cs typeface="+mn-cs"/>
              </a:rPr>
              <a:t> = to live</a:t>
            </a: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0C040EFC-920D-9983-C201-1B1023FC7712}"/>
              </a:ext>
            </a:extLst>
          </p:cNvPr>
          <p:cNvSpPr/>
          <p:nvPr/>
        </p:nvSpPr>
        <p:spPr>
          <a:xfrm>
            <a:off x="3213100" y="2495550"/>
            <a:ext cx="86360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rgbClr val="0070C0"/>
                </a:solidFill>
                <a:cs typeface="+mn-cs"/>
              </a:rPr>
              <a:t>o</a:t>
            </a:r>
            <a:r>
              <a:rPr lang="en-GB" sz="4000" b="1" dirty="0">
                <a:solidFill>
                  <a:srgbClr val="AC0428"/>
                </a:solidFill>
                <a:cs typeface="+mn-cs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 err="1">
                <a:solidFill>
                  <a:srgbClr val="F79646">
                    <a:lumMod val="75000"/>
                  </a:srgbClr>
                </a:solidFill>
                <a:cs typeface="+mn-cs"/>
              </a:rPr>
              <a:t>es</a:t>
            </a:r>
            <a:endParaRPr lang="en-GB" sz="4000" b="1" dirty="0">
              <a:solidFill>
                <a:srgbClr val="F79646">
                  <a:lumMod val="75000"/>
                </a:srgbClr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rgbClr val="00B050"/>
                </a:solidFill>
                <a:cs typeface="+mn-cs"/>
              </a:rPr>
              <a:t>e</a:t>
            </a:r>
            <a:endParaRPr lang="es-ES" sz="4000" dirty="0">
              <a:solidFill>
                <a:srgbClr val="00B050"/>
              </a:solidFill>
              <a:latin typeface="Calibri"/>
              <a:cs typeface="+mn-cs"/>
            </a:endParaRP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433AC7CF-E351-01BB-10B6-46699CE4FBFB}"/>
              </a:ext>
            </a:extLst>
          </p:cNvPr>
          <p:cNvSpPr/>
          <p:nvPr/>
        </p:nvSpPr>
        <p:spPr>
          <a:xfrm>
            <a:off x="4427538" y="2492375"/>
            <a:ext cx="4537075" cy="190817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 live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Y</a:t>
            </a:r>
            <a:r>
              <a:rPr lang="en-US" sz="2000" dirty="0" err="1">
                <a:solidFill>
                  <a:srgbClr val="000000"/>
                </a:solidFill>
                <a:latin typeface="Calibri"/>
                <a:cs typeface="+mn-cs"/>
              </a:rPr>
              <a:t>ou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 (informal) live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S/h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e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live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s / </a:t>
            </a: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Y</a:t>
            </a:r>
            <a:r>
              <a:rPr lang="en-US" sz="2000" dirty="0" err="1">
                <a:solidFill>
                  <a:srgbClr val="000000"/>
                </a:solidFill>
                <a:latin typeface="Calibri"/>
                <a:cs typeface="+mn-cs"/>
              </a:rPr>
              <a:t>ou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 (formal) take / </a:t>
            </a: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t lives</a:t>
            </a: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8FEC1A24-9EBA-D1B3-226C-452F88AF2E6B}"/>
              </a:ext>
            </a:extLst>
          </p:cNvPr>
          <p:cNvSpPr/>
          <p:nvPr/>
        </p:nvSpPr>
        <p:spPr>
          <a:xfrm>
            <a:off x="3182938" y="4354513"/>
            <a:ext cx="1511300" cy="193992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 err="1">
                <a:solidFill>
                  <a:srgbClr val="7030A0"/>
                </a:solidFill>
                <a:cs typeface="+mn-cs"/>
              </a:rPr>
              <a:t>imos</a:t>
            </a:r>
            <a:r>
              <a:rPr lang="en-GB" sz="4000" b="1" dirty="0">
                <a:solidFill>
                  <a:srgbClr val="AC0428"/>
                </a:solidFill>
                <a:cs typeface="+mn-cs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 err="1">
                <a:solidFill>
                  <a:srgbClr val="FF33CC"/>
                </a:solidFill>
                <a:cs typeface="+mn-cs"/>
              </a:rPr>
              <a:t>ís</a:t>
            </a:r>
            <a:endParaRPr lang="en-GB" sz="4000" b="1" dirty="0">
              <a:solidFill>
                <a:srgbClr val="FF33CC"/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4000" b="1" dirty="0">
                <a:solidFill>
                  <a:srgbClr val="F79646">
                    <a:lumMod val="50000"/>
                  </a:srgbClr>
                </a:solidFill>
                <a:cs typeface="+mn-cs"/>
              </a:rPr>
              <a:t>en</a:t>
            </a:r>
            <a:endParaRPr lang="es-ES" sz="4000" b="1" dirty="0">
              <a:solidFill>
                <a:srgbClr val="F79646">
                  <a:lumMod val="50000"/>
                </a:srgbClr>
              </a:solidFill>
              <a:cs typeface="+mn-cs"/>
            </a:endParaRP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291AC5BA-6F10-7EE9-D7F4-2EB255911496}"/>
              </a:ext>
            </a:extLst>
          </p:cNvPr>
          <p:cNvSpPr/>
          <p:nvPr/>
        </p:nvSpPr>
        <p:spPr>
          <a:xfrm>
            <a:off x="4787900" y="4508500"/>
            <a:ext cx="3960813" cy="16319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We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live</a:t>
            </a:r>
            <a:endParaRPr lang="en-US" sz="20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20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Y</a:t>
            </a:r>
            <a:r>
              <a:rPr lang="en-US" sz="2000" dirty="0" err="1">
                <a:solidFill>
                  <a:srgbClr val="000000"/>
                </a:solidFill>
                <a:latin typeface="Calibri"/>
                <a:cs typeface="+mn-cs"/>
              </a:rPr>
              <a:t>ou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 all (informal) </a:t>
            </a:r>
            <a:r>
              <a:rPr lang="en-US" sz="2000" dirty="0">
                <a:solidFill>
                  <a:srgbClr val="000000"/>
                </a:solidFill>
                <a:latin typeface="Calibri"/>
              </a:rPr>
              <a:t>live</a:t>
            </a:r>
            <a:endParaRPr lang="en-US" sz="20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srgbClr val="000000"/>
              </a:solidFill>
              <a:latin typeface="Calibri"/>
              <a:cs typeface="+mn-cs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They 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split / </a:t>
            </a:r>
            <a:r>
              <a:rPr lang="en-GB" sz="2000" dirty="0">
                <a:solidFill>
                  <a:srgbClr val="000000"/>
                </a:solidFill>
                <a:latin typeface="Calibri"/>
                <a:cs typeface="+mn-cs"/>
              </a:rPr>
              <a:t>Y</a:t>
            </a:r>
            <a:r>
              <a:rPr lang="en-US" sz="2000" dirty="0" err="1">
                <a:solidFill>
                  <a:srgbClr val="000000"/>
                </a:solidFill>
                <a:latin typeface="Calibri"/>
                <a:cs typeface="+mn-cs"/>
              </a:rPr>
              <a:t>ou</a:t>
            </a:r>
            <a:r>
              <a:rPr lang="en-US" sz="2000" dirty="0">
                <a:solidFill>
                  <a:srgbClr val="000000"/>
                </a:solidFill>
                <a:latin typeface="Calibri"/>
                <a:cs typeface="+mn-cs"/>
              </a:rPr>
              <a:t> all (formal) live</a:t>
            </a:r>
          </a:p>
        </p:txBody>
      </p:sp>
      <p:sp>
        <p:nvSpPr>
          <p:cNvPr id="10" name="9 Abrir llave">
            <a:extLst>
              <a:ext uri="{FF2B5EF4-FFF2-40B4-BE49-F238E27FC236}">
                <a16:creationId xmlns:a16="http://schemas.microsoft.com/office/drawing/2014/main" id="{C9FD3F76-BC76-5922-5C9A-3FA984B932D5}"/>
              </a:ext>
            </a:extLst>
          </p:cNvPr>
          <p:cNvSpPr/>
          <p:nvPr/>
        </p:nvSpPr>
        <p:spPr>
          <a:xfrm>
            <a:off x="1979613" y="2708275"/>
            <a:ext cx="431800" cy="1512888"/>
          </a:xfrm>
          <a:prstGeom prst="leftBrace">
            <a:avLst>
              <a:gd name="adj1" fmla="val 8333"/>
              <a:gd name="adj2" fmla="val 46279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11" name="10 Abrir llave">
            <a:extLst>
              <a:ext uri="{FF2B5EF4-FFF2-40B4-BE49-F238E27FC236}">
                <a16:creationId xmlns:a16="http://schemas.microsoft.com/office/drawing/2014/main" id="{F65E153F-C36D-618E-F3ED-83511AD8174B}"/>
              </a:ext>
            </a:extLst>
          </p:cNvPr>
          <p:cNvSpPr/>
          <p:nvPr/>
        </p:nvSpPr>
        <p:spPr>
          <a:xfrm>
            <a:off x="1979613" y="4508500"/>
            <a:ext cx="431800" cy="151288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prstClr val="black"/>
              </a:solidFill>
            </a:endParaRPr>
          </a:p>
        </p:txBody>
      </p:sp>
      <p:sp>
        <p:nvSpPr>
          <p:cNvPr id="12" name="11 CuadroTexto">
            <a:extLst>
              <a:ext uri="{FF2B5EF4-FFF2-40B4-BE49-F238E27FC236}">
                <a16:creationId xmlns:a16="http://schemas.microsoft.com/office/drawing/2014/main" id="{8110D30B-1811-133F-AC55-F9CBFDD8C799}"/>
              </a:ext>
            </a:extLst>
          </p:cNvPr>
          <p:cNvSpPr txBox="1"/>
          <p:nvPr/>
        </p:nvSpPr>
        <p:spPr>
          <a:xfrm>
            <a:off x="1258888" y="2349500"/>
            <a:ext cx="939800" cy="20304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FF0000"/>
                </a:solidFill>
                <a:latin typeface="Calibri"/>
                <a:cs typeface="+mn-cs"/>
              </a:rPr>
              <a:t>Singular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srgbClr val="FF0000"/>
                </a:solidFill>
                <a:cs typeface="+mn-cs"/>
              </a:rPr>
              <a:t>1ª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srgbClr val="FF0000"/>
                </a:solidFill>
                <a:cs typeface="+mn-cs"/>
              </a:rPr>
              <a:t>2ª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srgbClr val="FF0000"/>
                </a:solidFill>
                <a:cs typeface="+mn-cs"/>
              </a:rPr>
              <a:t>3ª</a:t>
            </a:r>
          </a:p>
        </p:txBody>
      </p:sp>
      <p:sp>
        <p:nvSpPr>
          <p:cNvPr id="13" name="12 CuadroTexto">
            <a:extLst>
              <a:ext uri="{FF2B5EF4-FFF2-40B4-BE49-F238E27FC236}">
                <a16:creationId xmlns:a16="http://schemas.microsoft.com/office/drawing/2014/main" id="{8A0DB564-4959-CA13-2655-E9C3CBD7EC84}"/>
              </a:ext>
            </a:extLst>
          </p:cNvPr>
          <p:cNvSpPr txBox="1"/>
          <p:nvPr/>
        </p:nvSpPr>
        <p:spPr>
          <a:xfrm>
            <a:off x="1331913" y="4292600"/>
            <a:ext cx="715962" cy="2032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dirty="0">
                <a:solidFill>
                  <a:srgbClr val="FFC000"/>
                </a:solidFill>
                <a:latin typeface="Calibri"/>
                <a:cs typeface="+mn-cs"/>
              </a:rPr>
              <a:t>Plural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srgbClr val="FFC000"/>
                </a:solidFill>
                <a:cs typeface="+mn-cs"/>
              </a:rPr>
              <a:t>1ª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srgbClr val="FFC000"/>
                </a:solidFill>
                <a:cs typeface="+mn-cs"/>
              </a:rPr>
              <a:t>2ª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3600" dirty="0">
                <a:solidFill>
                  <a:srgbClr val="FFC000"/>
                </a:solidFill>
                <a:cs typeface="+mn-cs"/>
              </a:rPr>
              <a:t>3ª</a:t>
            </a:r>
          </a:p>
        </p:txBody>
      </p:sp>
      <p:sp>
        <p:nvSpPr>
          <p:cNvPr id="14" name="13 CuadroTexto">
            <a:extLst>
              <a:ext uri="{FF2B5EF4-FFF2-40B4-BE49-F238E27FC236}">
                <a16:creationId xmlns:a16="http://schemas.microsoft.com/office/drawing/2014/main" id="{193E55C4-4C2A-0F5D-DDD4-34AD4DE7067A}"/>
              </a:ext>
            </a:extLst>
          </p:cNvPr>
          <p:cNvSpPr txBox="1"/>
          <p:nvPr/>
        </p:nvSpPr>
        <p:spPr>
          <a:xfrm>
            <a:off x="539750" y="476250"/>
            <a:ext cx="18415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21" name="20 Llamada de flecha a la izquierda">
            <a:extLst>
              <a:ext uri="{FF2B5EF4-FFF2-40B4-BE49-F238E27FC236}">
                <a16:creationId xmlns:a16="http://schemas.microsoft.com/office/drawing/2014/main" id="{3883B840-443C-FDC0-7DBB-C48217B8EB83}"/>
              </a:ext>
            </a:extLst>
          </p:cNvPr>
          <p:cNvSpPr/>
          <p:nvPr/>
        </p:nvSpPr>
        <p:spPr>
          <a:xfrm>
            <a:off x="6156325" y="1484313"/>
            <a:ext cx="2663825" cy="1081087"/>
          </a:xfrm>
          <a:prstGeom prst="leftArrowCallout">
            <a:avLst>
              <a:gd name="adj1" fmla="val 34117"/>
              <a:gd name="adj2" fmla="val 27930"/>
              <a:gd name="adj3" fmla="val 56258"/>
              <a:gd name="adj4" fmla="val 69201"/>
            </a:avLst>
          </a:prstGeom>
          <a:solidFill>
            <a:schemeClr val="accent1">
              <a:alpha val="1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>
                <a:solidFill>
                  <a:prstClr val="black"/>
                </a:solidFill>
                <a:latin typeface="Comic Sans MS" pitchFamily="66" charset="0"/>
              </a:rPr>
              <a:t>Ejemplos </a:t>
            </a:r>
            <a:endParaRPr lang="es-ES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15" name="Picture 2" descr="Resultado de imagen de hablar&quot;">
            <a:extLst>
              <a:ext uri="{FF2B5EF4-FFF2-40B4-BE49-F238E27FC236}">
                <a16:creationId xmlns:a16="http://schemas.microsoft.com/office/drawing/2014/main" id="{36C30554-4C43-1855-BA84-663F400D8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900113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 animBg="1"/>
      <p:bldP spid="12" grpId="0"/>
      <p:bldP spid="13" grpId="0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C162DA7E-A3CF-3A6E-F18F-54A2337C2600}"/>
              </a:ext>
            </a:extLst>
          </p:cNvPr>
          <p:cNvSpPr/>
          <p:nvPr/>
        </p:nvSpPr>
        <p:spPr>
          <a:xfrm>
            <a:off x="3635375" y="765175"/>
            <a:ext cx="2089150" cy="31765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u="sng" dirty="0" err="1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Tom</a:t>
            </a:r>
            <a:r>
              <a:rPr lang="en-GB" sz="3600" b="1" u="sng" dirty="0" err="1">
                <a:solidFill>
                  <a:srgbClr val="4F81BD">
                    <a:lumMod val="75000"/>
                  </a:srgbClr>
                </a:solidFill>
                <a:cs typeface="+mn-cs"/>
              </a:rPr>
              <a:t>ar</a:t>
            </a:r>
            <a:endParaRPr lang="en-GB" sz="3600" b="1" u="sng" dirty="0">
              <a:solidFill>
                <a:srgbClr val="4F81BD">
                  <a:lumMod val="75000"/>
                </a:srgbClr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 dirty="0">
              <a:solidFill>
                <a:srgbClr val="AC0428"/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Tom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Tom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Tom</a:t>
            </a:r>
            <a:endParaRPr lang="en-GB" sz="800" dirty="0">
              <a:solidFill>
                <a:prstClr val="black">
                  <a:lumMod val="95000"/>
                  <a:lumOff val="5000"/>
                </a:prstClr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50" dirty="0">
              <a:solidFill>
                <a:prstClr val="black">
                  <a:lumMod val="95000"/>
                  <a:lumOff val="5000"/>
                </a:prstClr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Tom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Tom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Tom</a:t>
            </a:r>
            <a:endParaRPr lang="en-GB" sz="240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08BC8641-36DD-F432-19E0-9E508F643045}"/>
              </a:ext>
            </a:extLst>
          </p:cNvPr>
          <p:cNvSpPr/>
          <p:nvPr/>
        </p:nvSpPr>
        <p:spPr>
          <a:xfrm>
            <a:off x="4356100" y="1484313"/>
            <a:ext cx="1008063" cy="2432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FF66CC"/>
                </a:solidFill>
                <a:cs typeface="+mn-cs"/>
              </a:rPr>
              <a:t>o</a:t>
            </a:r>
            <a:r>
              <a:rPr lang="en-GB" sz="2400" b="1" dirty="0">
                <a:solidFill>
                  <a:srgbClr val="4F81BD">
                    <a:lumMod val="75000"/>
                  </a:srgbClr>
                </a:solidFill>
                <a:cs typeface="+mn-cs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4F81BD">
                    <a:lumMod val="75000"/>
                  </a:srgbClr>
                </a:solidFill>
                <a:cs typeface="+mn-cs"/>
              </a:rPr>
              <a:t>as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4F81BD">
                    <a:lumMod val="75000"/>
                  </a:srgbClr>
                </a:solidFill>
                <a:cs typeface="+mn-cs"/>
              </a:rPr>
              <a:t>a</a:t>
            </a:r>
            <a:endParaRPr lang="es-ES" sz="2400" dirty="0">
              <a:solidFill>
                <a:srgbClr val="4F81BD">
                  <a:lumMod val="75000"/>
                </a:srgbClr>
              </a:solidFill>
              <a:latin typeface="Calibri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800" dirty="0">
              <a:solidFill>
                <a:srgbClr val="4F81BD">
                  <a:lumMod val="75000"/>
                </a:srgbClr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rgbClr val="4F81BD">
                    <a:lumMod val="75000"/>
                  </a:srgbClr>
                </a:solidFill>
                <a:cs typeface="+mn-cs"/>
              </a:rPr>
              <a:t>amos</a:t>
            </a:r>
            <a:r>
              <a:rPr lang="en-GB" sz="2400" b="1" dirty="0">
                <a:solidFill>
                  <a:srgbClr val="4F81BD">
                    <a:lumMod val="75000"/>
                  </a:srgbClr>
                </a:solidFill>
                <a:cs typeface="+mn-cs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rgbClr val="4F81BD">
                    <a:lumMod val="75000"/>
                  </a:srgbClr>
                </a:solidFill>
                <a:cs typeface="+mn-cs"/>
              </a:rPr>
              <a:t>á</a:t>
            </a:r>
            <a:r>
              <a:rPr lang="en-GB" sz="2400" b="1" dirty="0" err="1">
                <a:solidFill>
                  <a:srgbClr val="C00000"/>
                </a:solidFill>
                <a:cs typeface="+mn-cs"/>
              </a:rPr>
              <a:t>is</a:t>
            </a:r>
            <a:endParaRPr lang="en-GB" sz="2400" b="1" dirty="0">
              <a:solidFill>
                <a:srgbClr val="C00000"/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4F81BD">
                    <a:lumMod val="75000"/>
                  </a:srgbClr>
                </a:solidFill>
                <a:cs typeface="+mn-cs"/>
              </a:rPr>
              <a:t>an</a:t>
            </a:r>
            <a:endParaRPr lang="es-ES" sz="2400" b="1" dirty="0">
              <a:solidFill>
                <a:srgbClr val="4F81BD">
                  <a:lumMod val="75000"/>
                </a:srgbClr>
              </a:solidFill>
              <a:cs typeface="+mn-cs"/>
            </a:endParaRPr>
          </a:p>
        </p:txBody>
      </p:sp>
      <p:sp>
        <p:nvSpPr>
          <p:cNvPr id="4" name="3 CuadroTexto">
            <a:extLst>
              <a:ext uri="{FF2B5EF4-FFF2-40B4-BE49-F238E27FC236}">
                <a16:creationId xmlns:a16="http://schemas.microsoft.com/office/drawing/2014/main" id="{096F7A80-4A05-F81A-92C1-4F4D28A3DD89}"/>
              </a:ext>
            </a:extLst>
          </p:cNvPr>
          <p:cNvSpPr txBox="1"/>
          <p:nvPr/>
        </p:nvSpPr>
        <p:spPr>
          <a:xfrm>
            <a:off x="3492500" y="0"/>
            <a:ext cx="2535238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4000" dirty="0" err="1">
                <a:solidFill>
                  <a:prstClr val="black"/>
                </a:solidFill>
                <a:cs typeface="+mn-cs"/>
              </a:rPr>
              <a:t>Summary</a:t>
            </a:r>
            <a:r>
              <a:rPr lang="es-ES" sz="4000" dirty="0">
                <a:solidFill>
                  <a:prstClr val="black"/>
                </a:solidFill>
                <a:cs typeface="+mn-cs"/>
              </a:rPr>
              <a:t> </a:t>
            </a: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D66ABD57-8693-467B-E4E0-89C89936C7CA}"/>
              </a:ext>
            </a:extLst>
          </p:cNvPr>
          <p:cNvSpPr/>
          <p:nvPr/>
        </p:nvSpPr>
        <p:spPr>
          <a:xfrm>
            <a:off x="5364163" y="836613"/>
            <a:ext cx="1728787" cy="315436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u="sng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Com</a:t>
            </a:r>
            <a:r>
              <a:rPr lang="en-GB" sz="3600" b="1" u="sng" dirty="0">
                <a:solidFill>
                  <a:srgbClr val="92D050"/>
                </a:solidFill>
                <a:cs typeface="+mn-cs"/>
              </a:rPr>
              <a:t>er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900" dirty="0">
              <a:solidFill>
                <a:srgbClr val="AC0428"/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Com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Com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Com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prstClr val="black">
                  <a:lumMod val="95000"/>
                  <a:lumOff val="5000"/>
                </a:prstClr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Com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Com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Com</a:t>
            </a:r>
            <a:endParaRPr lang="en-GB" sz="240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6" name="5 Rectángulo">
            <a:extLst>
              <a:ext uri="{FF2B5EF4-FFF2-40B4-BE49-F238E27FC236}">
                <a16:creationId xmlns:a16="http://schemas.microsoft.com/office/drawing/2014/main" id="{4E88FFCE-32A3-61BC-C81F-01AC7BA8AB0C}"/>
              </a:ext>
            </a:extLst>
          </p:cNvPr>
          <p:cNvSpPr/>
          <p:nvPr/>
        </p:nvSpPr>
        <p:spPr>
          <a:xfrm>
            <a:off x="6084888" y="1484313"/>
            <a:ext cx="1150937" cy="24622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FF66CC"/>
                </a:solidFill>
                <a:cs typeface="+mn-cs"/>
              </a:rPr>
              <a:t>o</a:t>
            </a:r>
            <a:r>
              <a:rPr lang="en-GB" sz="2400" b="1" dirty="0">
                <a:solidFill>
                  <a:srgbClr val="9BBB59">
                    <a:lumMod val="50000"/>
                  </a:srgbClr>
                </a:solidFill>
                <a:cs typeface="+mn-cs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rgbClr val="92D050"/>
                </a:solidFill>
                <a:cs typeface="+mn-cs"/>
              </a:rPr>
              <a:t>es</a:t>
            </a:r>
            <a:endParaRPr lang="en-GB" sz="2400" b="1" dirty="0">
              <a:solidFill>
                <a:srgbClr val="92D050"/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92D050"/>
                </a:solidFill>
                <a:cs typeface="+mn-cs"/>
              </a:rPr>
              <a:t>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000" dirty="0">
              <a:solidFill>
                <a:srgbClr val="92D050"/>
              </a:solidFill>
              <a:latin typeface="Calibri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rgbClr val="92D050"/>
                </a:solidFill>
                <a:cs typeface="+mn-cs"/>
              </a:rPr>
              <a:t>emos</a:t>
            </a:r>
            <a:r>
              <a:rPr lang="en-GB" sz="2400" b="1" dirty="0">
                <a:solidFill>
                  <a:srgbClr val="92D050"/>
                </a:solidFill>
                <a:cs typeface="+mn-cs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rgbClr val="92D050"/>
                </a:solidFill>
                <a:cs typeface="+mn-cs"/>
              </a:rPr>
              <a:t>é</a:t>
            </a:r>
            <a:r>
              <a:rPr lang="en-GB" sz="2400" b="1" dirty="0" err="1">
                <a:solidFill>
                  <a:srgbClr val="C00000"/>
                </a:solidFill>
                <a:cs typeface="+mn-cs"/>
              </a:rPr>
              <a:t>is</a:t>
            </a:r>
            <a:endParaRPr lang="en-GB" sz="2400" b="1" dirty="0">
              <a:solidFill>
                <a:srgbClr val="C00000"/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92D050"/>
                </a:solidFill>
                <a:cs typeface="+mn-cs"/>
              </a:rPr>
              <a:t>en</a:t>
            </a:r>
            <a:endParaRPr lang="es-ES" sz="2400" b="1" dirty="0">
              <a:solidFill>
                <a:srgbClr val="92D050"/>
              </a:solidFill>
              <a:cs typeface="+mn-cs"/>
            </a:endParaRPr>
          </a:p>
        </p:txBody>
      </p:sp>
      <p:sp>
        <p:nvSpPr>
          <p:cNvPr id="7" name="6 Rectángulo">
            <a:extLst>
              <a:ext uri="{FF2B5EF4-FFF2-40B4-BE49-F238E27FC236}">
                <a16:creationId xmlns:a16="http://schemas.microsoft.com/office/drawing/2014/main" id="{8A994EE0-763A-3795-D5EE-E7CE4C1588EA}"/>
              </a:ext>
            </a:extLst>
          </p:cNvPr>
          <p:cNvSpPr/>
          <p:nvPr/>
        </p:nvSpPr>
        <p:spPr>
          <a:xfrm>
            <a:off x="7235825" y="765175"/>
            <a:ext cx="1657350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u="sng" dirty="0" err="1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Part</a:t>
            </a:r>
            <a:r>
              <a:rPr lang="en-GB" sz="3600" b="1" u="sng" dirty="0" err="1">
                <a:solidFill>
                  <a:srgbClr val="AC0428"/>
                </a:solidFill>
                <a:cs typeface="+mn-cs"/>
              </a:rPr>
              <a:t>ir</a:t>
            </a:r>
            <a:endParaRPr lang="en-GB" sz="3600" b="1" u="sng" dirty="0">
              <a:solidFill>
                <a:srgbClr val="AC0428"/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srgbClr val="AC0428"/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Part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Part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Part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000" dirty="0">
              <a:solidFill>
                <a:prstClr val="black">
                  <a:lumMod val="95000"/>
                  <a:lumOff val="5000"/>
                </a:prstClr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Part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Part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prstClr val="black">
                    <a:lumMod val="95000"/>
                    <a:lumOff val="5000"/>
                  </a:prstClr>
                </a:solidFill>
                <a:cs typeface="+mn-cs"/>
              </a:rPr>
              <a:t> Part</a:t>
            </a:r>
            <a:endParaRPr lang="en-GB" sz="2400" dirty="0">
              <a:solidFill>
                <a:srgbClr val="FF0000"/>
              </a:solidFill>
              <a:cs typeface="+mn-cs"/>
            </a:endParaRP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3F979018-9D23-B7DB-926C-A2212BC1EA42}"/>
              </a:ext>
            </a:extLst>
          </p:cNvPr>
          <p:cNvSpPr/>
          <p:nvPr/>
        </p:nvSpPr>
        <p:spPr>
          <a:xfrm>
            <a:off x="7956550" y="1412875"/>
            <a:ext cx="1008063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FF66CC"/>
                </a:solidFill>
                <a:cs typeface="+mn-cs"/>
              </a:rPr>
              <a:t>o</a:t>
            </a:r>
            <a:r>
              <a:rPr lang="en-GB" sz="2400" b="1" dirty="0">
                <a:solidFill>
                  <a:srgbClr val="AC0428"/>
                </a:solidFill>
                <a:cs typeface="+mn-cs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rgbClr val="92D050"/>
                </a:solidFill>
                <a:cs typeface="+mn-cs"/>
              </a:rPr>
              <a:t>es</a:t>
            </a:r>
            <a:endParaRPr lang="en-GB" sz="2400" b="1" dirty="0">
              <a:solidFill>
                <a:srgbClr val="92D050"/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92D050"/>
                </a:solidFill>
                <a:cs typeface="+mn-cs"/>
              </a:rPr>
              <a:t>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000" dirty="0">
              <a:solidFill>
                <a:srgbClr val="00B050"/>
              </a:solidFill>
              <a:latin typeface="Calibri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rgbClr val="C00000"/>
                </a:solidFill>
                <a:cs typeface="+mn-cs"/>
              </a:rPr>
              <a:t>imos</a:t>
            </a:r>
            <a:r>
              <a:rPr lang="en-GB" sz="2400" b="1" dirty="0">
                <a:solidFill>
                  <a:srgbClr val="C00000"/>
                </a:solidFill>
                <a:cs typeface="+mn-cs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rgbClr val="C00000"/>
                </a:solidFill>
                <a:cs typeface="+mn-cs"/>
              </a:rPr>
              <a:t>ís</a:t>
            </a:r>
            <a:endParaRPr lang="en-GB" sz="2400" b="1" dirty="0">
              <a:solidFill>
                <a:srgbClr val="C00000"/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92D050"/>
                </a:solidFill>
                <a:cs typeface="+mn-cs"/>
              </a:rPr>
              <a:t>en</a:t>
            </a:r>
            <a:endParaRPr lang="es-ES" sz="2400" b="1" dirty="0">
              <a:solidFill>
                <a:srgbClr val="92D050"/>
              </a:solidFill>
              <a:cs typeface="+mn-cs"/>
            </a:endParaRPr>
          </a:p>
        </p:txBody>
      </p:sp>
      <p:sp>
        <p:nvSpPr>
          <p:cNvPr id="9" name="8 Estrella de 8 puntas">
            <a:extLst>
              <a:ext uri="{FF2B5EF4-FFF2-40B4-BE49-F238E27FC236}">
                <a16:creationId xmlns:a16="http://schemas.microsoft.com/office/drawing/2014/main" id="{3422DA6A-4374-F4C7-4542-8572652B9E7B}"/>
              </a:ext>
            </a:extLst>
          </p:cNvPr>
          <p:cNvSpPr/>
          <p:nvPr/>
        </p:nvSpPr>
        <p:spPr>
          <a:xfrm>
            <a:off x="755650" y="0"/>
            <a:ext cx="2411413" cy="1916113"/>
          </a:xfrm>
          <a:prstGeom prst="star8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2800" dirty="0">
                <a:solidFill>
                  <a:srgbClr val="FFFF00"/>
                </a:solidFill>
                <a:latin typeface="Comic Sans MS" pitchFamily="66" charset="0"/>
              </a:rPr>
              <a:t>Subject Pronouns</a:t>
            </a:r>
          </a:p>
        </p:txBody>
      </p:sp>
      <p:sp>
        <p:nvSpPr>
          <p:cNvPr id="10" name="9 CuadroTexto">
            <a:extLst>
              <a:ext uri="{FF2B5EF4-FFF2-40B4-BE49-F238E27FC236}">
                <a16:creationId xmlns:a16="http://schemas.microsoft.com/office/drawing/2014/main" id="{A093FE36-FE06-2F9E-DC7C-44C5626A1BB0}"/>
              </a:ext>
            </a:extLst>
          </p:cNvPr>
          <p:cNvSpPr txBox="1"/>
          <p:nvPr/>
        </p:nvSpPr>
        <p:spPr>
          <a:xfrm>
            <a:off x="742950" y="1412875"/>
            <a:ext cx="2871788" cy="2462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>
                <a:solidFill>
                  <a:prstClr val="black"/>
                </a:solidFill>
                <a:cs typeface="+mn-cs"/>
              </a:rPr>
              <a:t>Yo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>
                <a:solidFill>
                  <a:prstClr val="black"/>
                </a:solidFill>
                <a:cs typeface="+mn-cs"/>
              </a:rPr>
              <a:t>Tú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>
                <a:solidFill>
                  <a:prstClr val="black"/>
                </a:solidFill>
                <a:cs typeface="+mn-cs"/>
              </a:rPr>
              <a:t>Él/ ella / ustedes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000" dirty="0">
              <a:solidFill>
                <a:prstClr val="black"/>
              </a:solidFill>
              <a:cs typeface="+mn-cs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>
                <a:solidFill>
                  <a:prstClr val="black"/>
                </a:solidFill>
                <a:cs typeface="+mn-cs"/>
              </a:rPr>
              <a:t>Nosotros / as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>
                <a:solidFill>
                  <a:prstClr val="black"/>
                </a:solidFill>
                <a:cs typeface="+mn-cs"/>
              </a:rPr>
              <a:t>Vosotros / as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dirty="0">
                <a:solidFill>
                  <a:prstClr val="black"/>
                </a:solidFill>
                <a:cs typeface="+mn-cs"/>
              </a:rPr>
              <a:t>Ellos / as /ustedes</a:t>
            </a:r>
          </a:p>
        </p:txBody>
      </p:sp>
      <p:sp>
        <p:nvSpPr>
          <p:cNvPr id="11" name="10 Rectángulo">
            <a:extLst>
              <a:ext uri="{FF2B5EF4-FFF2-40B4-BE49-F238E27FC236}">
                <a16:creationId xmlns:a16="http://schemas.microsoft.com/office/drawing/2014/main" id="{C3D80341-C2E2-19E0-5F6A-5C9776292970}"/>
              </a:ext>
            </a:extLst>
          </p:cNvPr>
          <p:cNvSpPr/>
          <p:nvPr/>
        </p:nvSpPr>
        <p:spPr>
          <a:xfrm>
            <a:off x="250825" y="4581525"/>
            <a:ext cx="2592388" cy="2076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solidFill>
                  <a:prstClr val="black"/>
                </a:solidFill>
                <a:cs typeface="+mn-cs"/>
              </a:rPr>
              <a:t>Yo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solidFill>
                  <a:prstClr val="black"/>
                </a:solidFill>
                <a:cs typeface="+mn-cs"/>
              </a:rPr>
              <a:t>Tú 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solidFill>
                  <a:prstClr val="black"/>
                </a:solidFill>
                <a:cs typeface="+mn-cs"/>
              </a:rPr>
              <a:t>Él/ ella / ustedes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900" dirty="0">
              <a:solidFill>
                <a:prstClr val="black"/>
              </a:solidFill>
              <a:cs typeface="+mn-cs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solidFill>
                  <a:prstClr val="black"/>
                </a:solidFill>
                <a:cs typeface="+mn-cs"/>
              </a:rPr>
              <a:t>Nosotros / as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solidFill>
                  <a:prstClr val="black"/>
                </a:solidFill>
                <a:cs typeface="+mn-cs"/>
              </a:rPr>
              <a:t>Vosotros / as</a:t>
            </a: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>
                <a:solidFill>
                  <a:prstClr val="black"/>
                </a:solidFill>
                <a:cs typeface="+mn-cs"/>
              </a:rPr>
              <a:t>Ellos / as ustedes</a:t>
            </a:r>
          </a:p>
        </p:txBody>
      </p:sp>
      <p:sp>
        <p:nvSpPr>
          <p:cNvPr id="12" name="11 Rectángulo">
            <a:extLst>
              <a:ext uri="{FF2B5EF4-FFF2-40B4-BE49-F238E27FC236}">
                <a16:creationId xmlns:a16="http://schemas.microsoft.com/office/drawing/2014/main" id="{C89E6F44-504E-31B4-024F-862B4C7BD99B}"/>
              </a:ext>
            </a:extLst>
          </p:cNvPr>
          <p:cNvSpPr/>
          <p:nvPr/>
        </p:nvSpPr>
        <p:spPr>
          <a:xfrm>
            <a:off x="3059113" y="4425950"/>
            <a:ext cx="1206500" cy="24320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prstClr val="black"/>
                </a:solidFill>
                <a:cs typeface="+mn-cs"/>
              </a:rPr>
              <a:t>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4F81BD">
                    <a:lumMod val="75000"/>
                  </a:srgbClr>
                </a:solidFill>
                <a:cs typeface="+mn-cs"/>
              </a:rPr>
              <a:t>a</a:t>
            </a:r>
            <a:r>
              <a:rPr lang="en-GB" sz="2400" b="1" dirty="0">
                <a:solidFill>
                  <a:prstClr val="black"/>
                </a:solidFill>
                <a:cs typeface="+mn-cs"/>
              </a:rPr>
              <a:t>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4F81BD">
                    <a:lumMod val="75000"/>
                  </a:srgbClr>
                </a:solidFill>
                <a:cs typeface="+mn-cs"/>
              </a:rPr>
              <a:t>a</a:t>
            </a:r>
            <a:endParaRPr lang="es-ES" sz="2400" dirty="0">
              <a:solidFill>
                <a:srgbClr val="4F81BD">
                  <a:lumMod val="75000"/>
                </a:srgbClr>
              </a:solidFill>
              <a:latin typeface="Calibri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800" dirty="0">
              <a:solidFill>
                <a:srgbClr val="4F81BD">
                  <a:lumMod val="75000"/>
                </a:srgbClr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rgbClr val="4F81BD">
                    <a:lumMod val="75000"/>
                  </a:srgbClr>
                </a:solidFill>
                <a:cs typeface="+mn-cs"/>
              </a:rPr>
              <a:t>a</a:t>
            </a:r>
            <a:r>
              <a:rPr lang="en-GB" sz="2400" b="1" dirty="0" err="1">
                <a:solidFill>
                  <a:prstClr val="black"/>
                </a:solidFill>
                <a:cs typeface="+mn-cs"/>
              </a:rPr>
              <a:t>mos</a:t>
            </a:r>
            <a:r>
              <a:rPr lang="en-GB" sz="2400" b="1" dirty="0">
                <a:solidFill>
                  <a:srgbClr val="4F81BD">
                    <a:lumMod val="75000"/>
                  </a:srgbClr>
                </a:solidFill>
                <a:cs typeface="+mn-cs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rgbClr val="4F81BD">
                    <a:lumMod val="75000"/>
                  </a:srgbClr>
                </a:solidFill>
                <a:cs typeface="+mn-cs"/>
              </a:rPr>
              <a:t>á</a:t>
            </a:r>
            <a:r>
              <a:rPr lang="en-GB" sz="2400" b="1" dirty="0" err="1">
                <a:solidFill>
                  <a:prstClr val="black"/>
                </a:solidFill>
                <a:cs typeface="+mn-cs"/>
              </a:rPr>
              <a:t>is</a:t>
            </a:r>
            <a:endParaRPr lang="en-GB" sz="2400" b="1" dirty="0">
              <a:solidFill>
                <a:prstClr val="black"/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4F81BD">
                    <a:lumMod val="75000"/>
                  </a:srgbClr>
                </a:solidFill>
                <a:cs typeface="+mn-cs"/>
              </a:rPr>
              <a:t>a</a:t>
            </a:r>
            <a:r>
              <a:rPr lang="en-GB" sz="2400" b="1" dirty="0">
                <a:solidFill>
                  <a:prstClr val="black"/>
                </a:solidFill>
                <a:cs typeface="+mn-cs"/>
              </a:rPr>
              <a:t>n</a:t>
            </a:r>
            <a:endParaRPr lang="es-ES" sz="2400" b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742EA842-EF1E-D3CA-9081-ADA38E93E8AF}"/>
              </a:ext>
            </a:extLst>
          </p:cNvPr>
          <p:cNvSpPr/>
          <p:nvPr/>
        </p:nvSpPr>
        <p:spPr>
          <a:xfrm>
            <a:off x="4284663" y="4365625"/>
            <a:ext cx="1150937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prstClr val="black"/>
                </a:solidFill>
                <a:cs typeface="+mn-cs"/>
              </a:rPr>
              <a:t>o</a:t>
            </a:r>
            <a:r>
              <a:rPr lang="en-GB" sz="2400" b="1" dirty="0">
                <a:solidFill>
                  <a:srgbClr val="9BBB59">
                    <a:lumMod val="50000"/>
                  </a:srgbClr>
                </a:solidFill>
                <a:cs typeface="+mn-cs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rgbClr val="92D050"/>
                </a:solidFill>
                <a:cs typeface="+mn-cs"/>
              </a:rPr>
              <a:t>e</a:t>
            </a:r>
            <a:r>
              <a:rPr lang="en-GB" sz="2400" b="1" dirty="0" err="1">
                <a:solidFill>
                  <a:prstClr val="black"/>
                </a:solidFill>
                <a:cs typeface="+mn-cs"/>
              </a:rPr>
              <a:t>s</a:t>
            </a:r>
            <a:endParaRPr lang="en-GB" sz="2400" b="1" dirty="0">
              <a:solidFill>
                <a:prstClr val="black"/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92D050"/>
                </a:solidFill>
                <a:cs typeface="+mn-cs"/>
              </a:rPr>
              <a:t>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000" dirty="0">
              <a:solidFill>
                <a:srgbClr val="92D050"/>
              </a:solidFill>
              <a:latin typeface="Calibri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rgbClr val="92D050"/>
                </a:solidFill>
                <a:cs typeface="+mn-cs"/>
              </a:rPr>
              <a:t>e</a:t>
            </a:r>
            <a:r>
              <a:rPr lang="en-GB" sz="2400" b="1" dirty="0" err="1">
                <a:solidFill>
                  <a:prstClr val="black"/>
                </a:solidFill>
                <a:cs typeface="+mn-cs"/>
              </a:rPr>
              <a:t>mos</a:t>
            </a:r>
            <a:r>
              <a:rPr lang="en-GB" sz="2400" b="1" dirty="0">
                <a:solidFill>
                  <a:srgbClr val="92D050"/>
                </a:solidFill>
                <a:cs typeface="+mn-cs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rgbClr val="92D050"/>
                </a:solidFill>
                <a:cs typeface="+mn-cs"/>
              </a:rPr>
              <a:t>é</a:t>
            </a:r>
            <a:r>
              <a:rPr lang="en-GB" sz="2400" b="1" dirty="0" err="1">
                <a:solidFill>
                  <a:prstClr val="black"/>
                </a:solidFill>
                <a:cs typeface="+mn-cs"/>
              </a:rPr>
              <a:t>is</a:t>
            </a:r>
            <a:endParaRPr lang="en-GB" sz="2400" b="1" dirty="0">
              <a:solidFill>
                <a:prstClr val="black"/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92D050"/>
                </a:solidFill>
                <a:cs typeface="+mn-cs"/>
              </a:rPr>
              <a:t>e</a:t>
            </a:r>
            <a:r>
              <a:rPr lang="en-GB" sz="2400" b="1" dirty="0">
                <a:solidFill>
                  <a:prstClr val="black"/>
                </a:solidFill>
                <a:cs typeface="+mn-cs"/>
              </a:rPr>
              <a:t>n</a:t>
            </a:r>
            <a:endParaRPr lang="es-ES" sz="2400" b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95549838-D71D-4185-4AFB-64BDD484208A}"/>
              </a:ext>
            </a:extLst>
          </p:cNvPr>
          <p:cNvSpPr/>
          <p:nvPr/>
        </p:nvSpPr>
        <p:spPr>
          <a:xfrm>
            <a:off x="5724525" y="4395788"/>
            <a:ext cx="1223963" cy="24622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prstClr val="black"/>
                </a:solidFill>
                <a:cs typeface="+mn-cs"/>
              </a:rPr>
              <a:t>o</a:t>
            </a:r>
            <a:r>
              <a:rPr lang="en-GB" sz="2400" b="1" dirty="0">
                <a:solidFill>
                  <a:srgbClr val="AC0428"/>
                </a:solidFill>
                <a:cs typeface="+mn-cs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rgbClr val="92D050"/>
                </a:solidFill>
                <a:cs typeface="+mn-cs"/>
              </a:rPr>
              <a:t>e</a:t>
            </a:r>
            <a:r>
              <a:rPr lang="en-GB" sz="2400" b="1" dirty="0" err="1">
                <a:solidFill>
                  <a:prstClr val="black"/>
                </a:solidFill>
                <a:cs typeface="+mn-cs"/>
              </a:rPr>
              <a:t>s</a:t>
            </a:r>
            <a:endParaRPr lang="en-GB" sz="2400" b="1" dirty="0">
              <a:solidFill>
                <a:prstClr val="black"/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92D050"/>
                </a:solidFill>
                <a:cs typeface="+mn-cs"/>
              </a:rPr>
              <a:t>e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" sz="1000" dirty="0">
              <a:solidFill>
                <a:srgbClr val="00B050"/>
              </a:solidFill>
              <a:latin typeface="Calibri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srgbClr val="C00000"/>
                </a:solidFill>
                <a:cs typeface="+mn-cs"/>
              </a:rPr>
              <a:t>i</a:t>
            </a:r>
            <a:r>
              <a:rPr lang="en-GB" sz="2400" b="1" dirty="0" err="1">
                <a:solidFill>
                  <a:prstClr val="black"/>
                </a:solidFill>
                <a:cs typeface="+mn-cs"/>
              </a:rPr>
              <a:t>mos</a:t>
            </a:r>
            <a:r>
              <a:rPr lang="en-GB" sz="2400" b="1" dirty="0">
                <a:solidFill>
                  <a:prstClr val="black"/>
                </a:solidFill>
                <a:cs typeface="+mn-cs"/>
              </a:rPr>
              <a:t>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err="1">
                <a:solidFill>
                  <a:prstClr val="black"/>
                </a:solidFill>
                <a:cs typeface="+mn-cs"/>
              </a:rPr>
              <a:t>ís</a:t>
            </a:r>
            <a:endParaRPr lang="en-GB" sz="2400" b="1" dirty="0">
              <a:solidFill>
                <a:prstClr val="black"/>
              </a:solidFill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>
                <a:solidFill>
                  <a:srgbClr val="92D050"/>
                </a:solidFill>
                <a:cs typeface="+mn-cs"/>
              </a:rPr>
              <a:t>e</a:t>
            </a:r>
            <a:r>
              <a:rPr lang="en-GB" sz="2400" b="1" dirty="0">
                <a:solidFill>
                  <a:prstClr val="black"/>
                </a:solidFill>
                <a:cs typeface="+mn-cs"/>
              </a:rPr>
              <a:t>n</a:t>
            </a:r>
            <a:endParaRPr lang="es-ES" sz="2400" b="1" dirty="0">
              <a:solidFill>
                <a:prstClr val="black"/>
              </a:solidFill>
              <a:cs typeface="+mn-cs"/>
            </a:endParaRPr>
          </a:p>
        </p:txBody>
      </p:sp>
      <p:sp>
        <p:nvSpPr>
          <p:cNvPr id="15" name="14 Rectángulo">
            <a:extLst>
              <a:ext uri="{FF2B5EF4-FFF2-40B4-BE49-F238E27FC236}">
                <a16:creationId xmlns:a16="http://schemas.microsoft.com/office/drawing/2014/main" id="{AEB7234B-FAE2-DCC9-2F3D-6169D973D4BE}"/>
              </a:ext>
            </a:extLst>
          </p:cNvPr>
          <p:cNvSpPr/>
          <p:nvPr/>
        </p:nvSpPr>
        <p:spPr>
          <a:xfrm>
            <a:off x="2987675" y="3933825"/>
            <a:ext cx="609600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u="sng" dirty="0" err="1">
                <a:solidFill>
                  <a:srgbClr val="4F81BD">
                    <a:lumMod val="75000"/>
                  </a:srgbClr>
                </a:solidFill>
                <a:cs typeface="+mn-cs"/>
              </a:rPr>
              <a:t>ar</a:t>
            </a:r>
            <a:endParaRPr lang="es-ES" sz="3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15 Rectángulo">
            <a:extLst>
              <a:ext uri="{FF2B5EF4-FFF2-40B4-BE49-F238E27FC236}">
                <a16:creationId xmlns:a16="http://schemas.microsoft.com/office/drawing/2014/main" id="{6A3168F0-0C88-694D-E266-BD51EB1FCFD6}"/>
              </a:ext>
            </a:extLst>
          </p:cNvPr>
          <p:cNvSpPr/>
          <p:nvPr/>
        </p:nvSpPr>
        <p:spPr>
          <a:xfrm>
            <a:off x="4211638" y="3933825"/>
            <a:ext cx="611187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u="sng" dirty="0" err="1">
                <a:solidFill>
                  <a:srgbClr val="92D050"/>
                </a:solidFill>
                <a:cs typeface="+mn-cs"/>
              </a:rPr>
              <a:t>er</a:t>
            </a:r>
            <a:endParaRPr lang="es-ES" sz="3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16 Rectángulo">
            <a:extLst>
              <a:ext uri="{FF2B5EF4-FFF2-40B4-BE49-F238E27FC236}">
                <a16:creationId xmlns:a16="http://schemas.microsoft.com/office/drawing/2014/main" id="{0B9C9B2D-7FF7-A139-59A9-35A9719CC7DA}"/>
              </a:ext>
            </a:extLst>
          </p:cNvPr>
          <p:cNvSpPr/>
          <p:nvPr/>
        </p:nvSpPr>
        <p:spPr>
          <a:xfrm>
            <a:off x="5724525" y="3933825"/>
            <a:ext cx="496888" cy="5842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u="sng" dirty="0" err="1">
                <a:solidFill>
                  <a:srgbClr val="AC0428"/>
                </a:solidFill>
                <a:cs typeface="+mn-cs"/>
              </a:rPr>
              <a:t>ir</a:t>
            </a:r>
            <a:endParaRPr lang="es-ES" sz="3200" dirty="0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18" name="Picture 3">
            <a:extLst>
              <a:ext uri="{FF2B5EF4-FFF2-40B4-BE49-F238E27FC236}">
                <a16:creationId xmlns:a16="http://schemas.microsoft.com/office/drawing/2014/main" id="{6EE3BF91-D404-D745-1122-E9CBC9BEC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8913"/>
            <a:ext cx="14398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 nodeType="clickPar">
                      <p:stCondLst>
                        <p:cond delay="indefinite"/>
                      </p:stCondLst>
                      <p:childTnLst>
                        <p:par>
                          <p:cTn id="1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 nodeType="clickPar">
                      <p:stCondLst>
                        <p:cond delay="indefinite"/>
                      </p:stCondLst>
                      <p:childTnLst>
                        <p:par>
                          <p:cTn id="1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 nodeType="clickPar">
                      <p:stCondLst>
                        <p:cond delay="indefinite"/>
                      </p:stCondLst>
                      <p:childTnLst>
                        <p:par>
                          <p:cTn id="1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 nodeType="clickPar">
                      <p:stCondLst>
                        <p:cond delay="indefinite"/>
                      </p:stCondLst>
                      <p:childTnLst>
                        <p:par>
                          <p:cTn id="1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 nodeType="clickPar">
                      <p:stCondLst>
                        <p:cond delay="indefinite"/>
                      </p:stCondLst>
                      <p:childTnLst>
                        <p:par>
                          <p:cTn id="1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 nodeType="clickPar">
                      <p:stCondLst>
                        <p:cond delay="indefinite"/>
                      </p:stCondLst>
                      <p:childTnLst>
                        <p:par>
                          <p:cTn id="1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 nodeType="clickPar">
                      <p:stCondLst>
                        <p:cond delay="indefinite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4090A9-ACA0-435A-A72E-809873F57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9388" y="241300"/>
            <a:ext cx="3457575" cy="5832475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GB" sz="3200" u="sng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Reserv</a:t>
            </a:r>
            <a:r>
              <a:rPr lang="en-GB" sz="3200" u="sng" dirty="0" err="1">
                <a:solidFill>
                  <a:srgbClr val="AC0428"/>
                </a:solidFill>
                <a:latin typeface="Comic Sans MS" panose="030F0702030302020204" pitchFamily="66" charset="0"/>
              </a:rPr>
              <a:t>ar</a:t>
            </a:r>
            <a:endParaRPr lang="en-GB" sz="3200" u="sng" dirty="0">
              <a:solidFill>
                <a:srgbClr val="AC0428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  <a:defRPr/>
            </a:pPr>
            <a:endParaRPr lang="en-GB" sz="3200" dirty="0">
              <a:solidFill>
                <a:srgbClr val="AC0428"/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Reserv</a:t>
            </a:r>
            <a:endParaRPr lang="en-GB" sz="32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Reserv</a:t>
            </a:r>
            <a:endParaRPr lang="en-GB" sz="32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Reserv</a:t>
            </a:r>
            <a:endParaRPr lang="en-GB" sz="32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endParaRPr lang="en-GB" sz="32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Reserv</a:t>
            </a:r>
            <a:endParaRPr lang="en-GB" sz="32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Reserv</a:t>
            </a:r>
            <a:endParaRPr lang="en-GB" sz="3200" dirty="0">
              <a:solidFill>
                <a:schemeClr val="tx1">
                  <a:lumMod val="95000"/>
                  <a:lumOff val="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ts val="1200"/>
              </a:spcBef>
              <a:defRPr/>
            </a:pPr>
            <a:r>
              <a:rPr lang="en-GB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rPr>
              <a:t>Reserv</a:t>
            </a:r>
            <a:endParaRPr lang="en-GB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>
              <a:defRPr/>
            </a:pPr>
            <a:endParaRPr lang="en-GB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A53CA-7EEA-49B3-8331-1AA96789ED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56163" y="241300"/>
            <a:ext cx="1584325" cy="3951288"/>
          </a:xfrm>
        </p:spPr>
        <p:txBody>
          <a:bodyPr/>
          <a:lstStyle/>
          <a:p>
            <a:pPr marL="0" indent="0">
              <a:buFontTx/>
              <a:buNone/>
              <a:defRPr/>
            </a:pPr>
            <a:endParaRPr lang="en-GB" sz="3200" b="1" dirty="0">
              <a:solidFill>
                <a:srgbClr val="003300"/>
              </a:solidFill>
              <a:latin typeface="Comic Sans MS" panose="030F0702030302020204" pitchFamily="66" charset="0"/>
            </a:endParaRPr>
          </a:p>
          <a:p>
            <a:pPr marL="0" indent="0">
              <a:buFontTx/>
              <a:buNone/>
              <a:defRPr/>
            </a:pPr>
            <a:r>
              <a:rPr lang="en-GB" sz="3200" b="1" dirty="0">
                <a:solidFill>
                  <a:srgbClr val="003300"/>
                </a:solidFill>
                <a:latin typeface="Comic Sans MS" panose="030F0702030302020204" pitchFamily="66" charset="0"/>
              </a:rPr>
              <a:t>      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/>
            </a:pPr>
            <a:r>
              <a:rPr lang="en-GB" sz="3200" dirty="0">
                <a:solidFill>
                  <a:srgbClr val="AC0428"/>
                </a:solidFill>
                <a:latin typeface="Comic Sans MS" panose="030F0702030302020204" pitchFamily="66" charset="0"/>
              </a:rPr>
              <a:t>o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/>
            </a:pPr>
            <a:r>
              <a:rPr lang="en-GB" sz="3200" dirty="0">
                <a:solidFill>
                  <a:srgbClr val="AC0428"/>
                </a:solidFill>
                <a:latin typeface="Comic Sans MS" panose="030F0702030302020204" pitchFamily="66" charset="0"/>
              </a:rPr>
              <a:t>as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/>
            </a:pPr>
            <a:r>
              <a:rPr lang="en-GB" sz="3200" dirty="0">
                <a:solidFill>
                  <a:srgbClr val="AC0428"/>
                </a:solidFill>
                <a:latin typeface="Comic Sans MS" panose="030F0702030302020204" pitchFamily="66" charset="0"/>
              </a:rPr>
              <a:t>a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/>
            </a:pPr>
            <a:endParaRPr lang="en-GB" sz="3200" dirty="0">
              <a:solidFill>
                <a:srgbClr val="AC0428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/>
            </a:pPr>
            <a:r>
              <a:rPr lang="en-GB" sz="3200" dirty="0" err="1">
                <a:solidFill>
                  <a:srgbClr val="AC0428"/>
                </a:solidFill>
                <a:latin typeface="Comic Sans MS" panose="030F0702030302020204" pitchFamily="66" charset="0"/>
              </a:rPr>
              <a:t>amos</a:t>
            </a:r>
            <a:endParaRPr lang="en-GB" sz="3200" dirty="0">
              <a:solidFill>
                <a:srgbClr val="AC0428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/>
            </a:pPr>
            <a:r>
              <a:rPr lang="en-GB" sz="3200" dirty="0" err="1">
                <a:solidFill>
                  <a:srgbClr val="AC0428"/>
                </a:solidFill>
                <a:latin typeface="Comic Sans MS" panose="030F0702030302020204" pitchFamily="66" charset="0"/>
              </a:rPr>
              <a:t>áis</a:t>
            </a:r>
            <a:endParaRPr lang="en-GB" sz="3200" dirty="0">
              <a:solidFill>
                <a:srgbClr val="AC0428"/>
              </a:solidFill>
              <a:latin typeface="Comic Sans MS" panose="030F0702030302020204" pitchFamily="66" charset="0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FontTx/>
              <a:buNone/>
              <a:defRPr/>
            </a:pPr>
            <a:r>
              <a:rPr lang="en-GB" sz="3200" dirty="0">
                <a:solidFill>
                  <a:srgbClr val="AC0428"/>
                </a:solidFill>
                <a:latin typeface="Comic Sans MS" panose="030F0702030302020204" pitchFamily="66" charset="0"/>
              </a:rPr>
              <a:t>an</a:t>
            </a:r>
          </a:p>
          <a:p>
            <a:pPr>
              <a:defRPr/>
            </a:pP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2D561B-7DFB-4308-BEA0-DE4CBF206E0C}"/>
              </a:ext>
            </a:extLst>
          </p:cNvPr>
          <p:cNvSpPr txBox="1"/>
          <p:nvPr/>
        </p:nvSpPr>
        <p:spPr>
          <a:xfrm>
            <a:off x="6443663" y="485775"/>
            <a:ext cx="2520950" cy="5345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472" marR="0" lvl="0" indent="-347472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   </a:t>
            </a:r>
            <a:r>
              <a:rPr kumimoji="0" lang="en-GB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V</a:t>
            </a:r>
            <a:r>
              <a:rPr kumimoji="0" lang="en-GB" sz="3200" b="0" i="0" u="sng" strike="noStrike" kern="1200" cap="none" spc="0" normalizeH="0" baseline="0" noProof="0" dirty="0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er</a:t>
            </a:r>
          </a:p>
          <a:p>
            <a:pPr marL="347472" marR="0" lvl="0" indent="-347472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AC042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Ve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 V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 V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 V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 V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 V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715CE0-9452-4934-B1F7-8310A5ECDFFD}"/>
              </a:ext>
            </a:extLst>
          </p:cNvPr>
          <p:cNvSpPr txBox="1"/>
          <p:nvPr/>
        </p:nvSpPr>
        <p:spPr>
          <a:xfrm>
            <a:off x="3121025" y="133350"/>
            <a:ext cx="2520950" cy="5705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7472" marR="0" lvl="0" indent="-347472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Trabaj</a:t>
            </a:r>
            <a:r>
              <a:rPr kumimoji="0" lang="en-GB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ar</a:t>
            </a:r>
            <a:endParaRPr kumimoji="0" lang="en-GB" sz="3200" b="0" i="0" u="sng" strike="noStrike" kern="1200" cap="none" spc="0" normalizeH="0" baseline="0" noProof="0" dirty="0">
              <a:ln>
                <a:noFill/>
              </a:ln>
              <a:solidFill>
                <a:srgbClr val="AC042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347472" marR="0" lvl="0" indent="-347472" algn="l" defTabSz="914400" rtl="0" eaLnBrk="0" fontAlgn="base" latinLnBrk="0" hangingPunct="0">
              <a:lnSpc>
                <a:spcPct val="100000"/>
              </a:lnSpc>
              <a:spcBef>
                <a:spcPts val="768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AC042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Trabaj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Trabaj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Trabaj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Trabaj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Trabaj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Trabaj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68D905E-4155-4622-8987-AE620EA6C1E9}"/>
              </a:ext>
            </a:extLst>
          </p:cNvPr>
          <p:cNvSpPr txBox="1">
            <a:spLocks/>
          </p:cNvSpPr>
          <p:nvPr/>
        </p:nvSpPr>
        <p:spPr bwMode="auto">
          <a:xfrm>
            <a:off x="7359650" y="484188"/>
            <a:ext cx="1584325" cy="3951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es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AC042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AC042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emos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AC042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éis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AC042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en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AC042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250C4D9B-0112-46D4-87C3-729F57F05AA8}"/>
              </a:ext>
            </a:extLst>
          </p:cNvPr>
          <p:cNvSpPr txBox="1">
            <a:spLocks/>
          </p:cNvSpPr>
          <p:nvPr/>
        </p:nvSpPr>
        <p:spPr bwMode="auto">
          <a:xfrm>
            <a:off x="1725613" y="133350"/>
            <a:ext cx="1584325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AC042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amos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AC042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 err="1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áis</a:t>
            </a:r>
            <a:endParaRPr kumimoji="0" lang="en-GB" sz="3200" b="0" i="0" u="none" strike="noStrike" kern="0" cap="none" spc="0" normalizeH="0" baseline="0" noProof="0" dirty="0">
              <a:ln>
                <a:noFill/>
              </a:ln>
              <a:solidFill>
                <a:srgbClr val="AC0428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 dirty="0">
                <a:ln>
                  <a:noFill/>
                </a:ln>
                <a:solidFill>
                  <a:srgbClr val="AC0428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8930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49E709C-EAAD-9248-3111-DF97326B3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82089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AD8B55-B5AA-2DCC-4D7E-1EBE0727D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3" y="188640"/>
            <a:ext cx="6696744" cy="64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534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id="{958EE2C7-C18D-F019-455B-3DE9F38285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0"/>
            <a:ext cx="8280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edg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EA9E05A1-41BF-7FCE-DA35-390C11C9AE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2" t="12201" b="8001"/>
          <a:stretch/>
        </p:blipFill>
        <p:spPr>
          <a:xfrm>
            <a:off x="1907704" y="309232"/>
            <a:ext cx="6768751" cy="6548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777566"/>
      </p:ext>
    </p:extLst>
  </p:cSld>
  <p:clrMapOvr>
    <a:masterClrMapping/>
  </p:clrMapOvr>
  <p:transition>
    <p:wedg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BEF132CC-452E-00C3-6262-F34C580AE8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8" t="12200"/>
          <a:stretch/>
        </p:blipFill>
        <p:spPr>
          <a:xfrm>
            <a:off x="2339752" y="165839"/>
            <a:ext cx="5976664" cy="669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8593"/>
      </p:ext>
    </p:extLst>
  </p:cSld>
  <p:clrMapOvr>
    <a:masterClrMapping/>
  </p:clrMapOvr>
  <p:transition>
    <p:wedg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222E-4EB0-E3EE-232C-44335AB94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836712"/>
            <a:ext cx="7886700" cy="1325563"/>
          </a:xfrm>
        </p:spPr>
        <p:txBody>
          <a:bodyPr/>
          <a:lstStyle/>
          <a:p>
            <a:pPr marL="0" marR="0" lvl="0" indent="0" defTabSz="685800" rtl="0" eaLnBrk="0" fontAlgn="base" latinLnBrk="0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tabLst/>
              <a:defRPr/>
            </a:pPr>
            <a:r>
              <a:rPr kumimoji="0" lang="en-GB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  <a:hlinkClick r:id="rId2"/>
              </a:rPr>
              <a:t>flor.deandrews@calat.ac.uk</a:t>
            </a:r>
            <a:br>
              <a:rPr kumimoji="0" lang="en-GB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C844B9C-DCBE-62BF-F5D3-7468F21AD58B}"/>
              </a:ext>
            </a:extLst>
          </p:cNvPr>
          <p:cNvSpPr txBox="1">
            <a:spLocks/>
          </p:cNvSpPr>
          <p:nvPr/>
        </p:nvSpPr>
        <p:spPr bwMode="auto">
          <a:xfrm>
            <a:off x="755576" y="3501008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>
              <a:spcBef>
                <a:spcPts val="750"/>
              </a:spcBef>
              <a:defRPr/>
            </a:pPr>
            <a:r>
              <a:rPr lang="en-GB" altLang="en-US" sz="4400" b="1" dirty="0">
                <a:solidFill>
                  <a:srgbClr val="555555"/>
                </a:solidFill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  <a:t>www.croydonlanguages.com</a:t>
            </a:r>
            <a:br>
              <a:rPr lang="en-GB" altLang="en-US" sz="3600" b="1" dirty="0">
                <a:solidFill>
                  <a:srgbClr val="555555"/>
                </a:solidFill>
                <a:latin typeface="Roboto" panose="02000000000000000000" pitchFamily="2" charset="0"/>
                <a:ea typeface="+mn-ea"/>
                <a:cs typeface="Arial" panose="020B0604020202020204" pitchFamily="34" charset="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20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EDBB95-976F-DF73-2667-A48DF2B5F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AB42B-E287-CF63-F5D0-0A5C0CF33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318"/>
            <a:ext cx="9144000" cy="678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474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3F7858-965E-9516-E505-500D8B09F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791" y="908720"/>
            <a:ext cx="8268417" cy="554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590965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>
            <a:extLst>
              <a:ext uri="{FF2B5EF4-FFF2-40B4-BE49-F238E27FC236}">
                <a16:creationId xmlns:a16="http://schemas.microsoft.com/office/drawing/2014/main" id="{6BAD0FDA-671F-4621-9B8B-A2E70D0D7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3" y="1820863"/>
            <a:ext cx="6840537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Hacer</a:t>
            </a:r>
            <a:r>
              <a:rPr kumimoji="0" lang="en-GB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una</a:t>
            </a:r>
            <a:r>
              <a:rPr kumimoji="0" lang="en-GB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reservación</a:t>
            </a:r>
            <a:endParaRPr kumimoji="0" lang="en-GB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800" b="1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charset="0"/>
              </a:rPr>
              <a:t>en</a:t>
            </a:r>
            <a:r>
              <a:rPr kumimoji="0" lang="en-GB" alt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 charset="0"/>
              </a:rPr>
              <a:t> el hotel</a:t>
            </a:r>
            <a:endParaRPr kumimoji="0" lang="en-GB" altLang="en-US" sz="4800" b="1" i="1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Arial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4400" b="0" i="1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(</a:t>
            </a:r>
            <a:r>
              <a:rPr kumimoji="0" lang="en-GB" altLang="en-US" sz="4400" b="0" i="1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repaso</a:t>
            </a:r>
            <a:r>
              <a:rPr kumimoji="0" lang="en-GB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itchFamily="66" charset="0"/>
                <a:ea typeface="+mn-ea"/>
                <a:cs typeface="Arial" charset="0"/>
              </a:rPr>
              <a:t>)</a:t>
            </a:r>
            <a:endParaRPr kumimoji="0" lang="en-GB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omic Sans MS" pitchFamily="66" charset="0"/>
              <a:ea typeface="+mn-ea"/>
              <a:cs typeface="Arial" charset="0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Slide Zoom 2">
                <a:extLst>
                  <a:ext uri="{FF2B5EF4-FFF2-40B4-BE49-F238E27FC236}">
                    <a16:creationId xmlns:a16="http://schemas.microsoft.com/office/drawing/2014/main" id="{AAB75359-2B57-5C75-E1A3-43AB08E5529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86608811"/>
                  </p:ext>
                </p:extLst>
              </p:nvPr>
            </p:nvGraphicFramePr>
            <p:xfrm>
              <a:off x="-5007429" y="3812721"/>
              <a:ext cx="2286000" cy="1714500"/>
            </p:xfrm>
            <a:graphic>
              <a:graphicData uri="http://schemas.microsoft.com/office/powerpoint/2016/slidezoom">
                <pslz:sldZm>
                  <pslz:sldZmObj sldId="275" cId="3225079791">
                    <pslz:zmPr id="{0050E23B-4EE9-4D7C-B9F6-53B09C92B551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Slide Zoom 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AAB75359-2B57-5C75-E1A3-43AB08E5529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5007429" y="3812721"/>
                <a:ext cx="2286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507979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1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>
            <a:extLst>
              <a:ext uri="{FF2B5EF4-FFF2-40B4-BE49-F238E27FC236}">
                <a16:creationId xmlns:a16="http://schemas.microsoft.com/office/drawing/2014/main" id="{EC99D775-1485-5AC9-9A0C-0B9844983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388" y="333375"/>
            <a:ext cx="8785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rgbClr val="000000"/>
                </a:solidFill>
                <a:latin typeface="Comic Sans MS" panose="030F0702030302020204" pitchFamily="66" charset="0"/>
              </a:rPr>
              <a:t>Booking into a hotel = </a:t>
            </a:r>
            <a:r>
              <a:rPr lang="es-ES" altLang="en-US">
                <a:solidFill>
                  <a:srgbClr val="000000"/>
                </a:solidFill>
                <a:latin typeface="Comic Sans MS" panose="030F0702030302020204" pitchFamily="66" charset="0"/>
              </a:rPr>
              <a:t>Hacer una reservación </a:t>
            </a:r>
          </a:p>
        </p:txBody>
      </p:sp>
      <p:sp>
        <p:nvSpPr>
          <p:cNvPr id="3" name="2 Rectángulo">
            <a:extLst>
              <a:ext uri="{FF2B5EF4-FFF2-40B4-BE49-F238E27FC236}">
                <a16:creationId xmlns:a16="http://schemas.microsoft.com/office/drawing/2014/main" id="{FAA1B074-1305-C0C0-0C4F-AFF31B3B96D2}"/>
              </a:ext>
            </a:extLst>
          </p:cNvPr>
          <p:cNvSpPr/>
          <p:nvPr/>
        </p:nvSpPr>
        <p:spPr>
          <a:xfrm>
            <a:off x="971550" y="1341438"/>
            <a:ext cx="2058988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400" dirty="0">
                <a:solidFill>
                  <a:srgbClr val="000000"/>
                </a:solidFill>
                <a:latin typeface="Calibri"/>
                <a:cs typeface="+mn-cs"/>
              </a:rPr>
              <a:t>- </a:t>
            </a:r>
            <a:r>
              <a:rPr lang="en-GB" altLang="en-US" sz="4400" dirty="0" err="1">
                <a:solidFill>
                  <a:srgbClr val="0070C0"/>
                </a:solidFill>
                <a:latin typeface="Calibri"/>
                <a:cs typeface="+mn-cs"/>
              </a:rPr>
              <a:t>Quiero</a:t>
            </a:r>
            <a:endParaRPr lang="en-GB" altLang="en-US" sz="4400" dirty="0">
              <a:solidFill>
                <a:srgbClr val="0070C0"/>
              </a:solidFill>
              <a:latin typeface="Calibri"/>
              <a:cs typeface="+mn-cs"/>
            </a:endParaRPr>
          </a:p>
        </p:txBody>
      </p:sp>
      <p:sp>
        <p:nvSpPr>
          <p:cNvPr id="4" name="3 Rectángulo">
            <a:extLst>
              <a:ext uri="{FF2B5EF4-FFF2-40B4-BE49-F238E27FC236}">
                <a16:creationId xmlns:a16="http://schemas.microsoft.com/office/drawing/2014/main" id="{94F284D4-37A4-DFE8-6133-111AD6396FA8}"/>
              </a:ext>
            </a:extLst>
          </p:cNvPr>
          <p:cNvSpPr/>
          <p:nvPr/>
        </p:nvSpPr>
        <p:spPr>
          <a:xfrm>
            <a:off x="3348038" y="1341438"/>
            <a:ext cx="1047750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400" dirty="0" err="1">
                <a:solidFill>
                  <a:srgbClr val="FF0000"/>
                </a:solidFill>
                <a:latin typeface="Calibri"/>
                <a:cs typeface="+mn-cs"/>
              </a:rPr>
              <a:t>una</a:t>
            </a:r>
            <a:endParaRPr lang="es-ES" altLang="en-US" sz="4400" dirty="0">
              <a:solidFill>
                <a:srgbClr val="FF0000"/>
              </a:solidFill>
              <a:latin typeface="Calibri"/>
              <a:cs typeface="+mn-cs"/>
            </a:endParaRPr>
          </a:p>
        </p:txBody>
      </p:sp>
      <p:sp>
        <p:nvSpPr>
          <p:cNvPr id="5" name="4 Rectángulo">
            <a:extLst>
              <a:ext uri="{FF2B5EF4-FFF2-40B4-BE49-F238E27FC236}">
                <a16:creationId xmlns:a16="http://schemas.microsoft.com/office/drawing/2014/main" id="{C43D4700-A538-720C-9DFD-93C0A8B7DED9}"/>
              </a:ext>
            </a:extLst>
          </p:cNvPr>
          <p:cNvSpPr/>
          <p:nvPr/>
        </p:nvSpPr>
        <p:spPr>
          <a:xfrm>
            <a:off x="4716463" y="1341438"/>
            <a:ext cx="2593975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400" dirty="0" err="1">
                <a:solidFill>
                  <a:srgbClr val="F79646">
                    <a:lumMod val="50000"/>
                  </a:srgbClr>
                </a:solidFill>
                <a:latin typeface="Calibri"/>
                <a:cs typeface="+mn-cs"/>
              </a:rPr>
              <a:t>habitación</a:t>
            </a:r>
            <a:endParaRPr lang="es-ES" altLang="en-US" sz="4400" dirty="0">
              <a:solidFill>
                <a:srgbClr val="F79646">
                  <a:lumMod val="50000"/>
                </a:srgbClr>
              </a:solidFill>
              <a:latin typeface="Calibri"/>
              <a:cs typeface="+mn-cs"/>
            </a:endParaRPr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D2E11B27-EC36-F8F3-D74A-8809D8129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981075"/>
            <a:ext cx="1482725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">
            <a:extLst>
              <a:ext uri="{FF2B5EF4-FFF2-40B4-BE49-F238E27FC236}">
                <a16:creationId xmlns:a16="http://schemas.microsoft.com/office/drawing/2014/main" id="{5DC3BA3B-069F-B810-2658-A119D3083791}"/>
              </a:ext>
            </a:extLst>
          </p:cNvPr>
          <p:cNvSpPr/>
          <p:nvPr/>
        </p:nvSpPr>
        <p:spPr>
          <a:xfrm>
            <a:off x="971550" y="2708275"/>
            <a:ext cx="1655763" cy="7699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400" dirty="0">
                <a:solidFill>
                  <a:srgbClr val="006600"/>
                </a:solidFill>
                <a:latin typeface="Calibri"/>
                <a:cs typeface="+mn-cs"/>
              </a:rPr>
              <a:t>- Para</a:t>
            </a: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1E168D89-8580-AA4A-2114-E467EE82152C}"/>
              </a:ext>
            </a:extLst>
          </p:cNvPr>
          <p:cNvSpPr/>
          <p:nvPr/>
        </p:nvSpPr>
        <p:spPr>
          <a:xfrm>
            <a:off x="2627313" y="2349500"/>
            <a:ext cx="45720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400" dirty="0">
                <a:solidFill>
                  <a:srgbClr val="000000"/>
                </a:solidFill>
                <a:latin typeface="Calibri"/>
                <a:cs typeface="+mn-cs"/>
              </a:rPr>
              <a:t>1 </a:t>
            </a:r>
            <a:r>
              <a:rPr lang="en-GB" altLang="en-US" sz="4400" dirty="0" err="1">
                <a:solidFill>
                  <a:srgbClr val="000000"/>
                </a:solidFill>
                <a:latin typeface="Calibri"/>
                <a:cs typeface="+mn-cs"/>
              </a:rPr>
              <a:t>noche</a:t>
            </a:r>
            <a:endParaRPr lang="en-GB" altLang="en-US" sz="4400" dirty="0">
              <a:solidFill>
                <a:srgbClr val="000000"/>
              </a:solidFill>
              <a:latin typeface="Calibri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400" dirty="0">
                <a:solidFill>
                  <a:srgbClr val="FFC000"/>
                </a:solidFill>
                <a:latin typeface="Calibri"/>
                <a:cs typeface="+mn-cs"/>
              </a:rPr>
              <a:t>2</a:t>
            </a:r>
            <a:r>
              <a:rPr lang="en-GB" altLang="en-US" sz="4400" dirty="0">
                <a:solidFill>
                  <a:srgbClr val="000000"/>
                </a:solidFill>
                <a:latin typeface="Calibri"/>
                <a:cs typeface="+mn-cs"/>
              </a:rPr>
              <a:t> </a:t>
            </a:r>
            <a:r>
              <a:rPr lang="en-GB" altLang="en-US" sz="4400" dirty="0" err="1">
                <a:solidFill>
                  <a:srgbClr val="000000"/>
                </a:solidFill>
                <a:latin typeface="Calibri"/>
                <a:cs typeface="+mn-cs"/>
              </a:rPr>
              <a:t>noche</a:t>
            </a:r>
            <a:r>
              <a:rPr lang="en-GB" altLang="en-US" sz="4400" dirty="0" err="1">
                <a:solidFill>
                  <a:srgbClr val="FFC000"/>
                </a:solidFill>
                <a:latin typeface="Calibri"/>
                <a:cs typeface="+mn-cs"/>
              </a:rPr>
              <a:t>s</a:t>
            </a:r>
            <a:endParaRPr lang="en-GB" altLang="en-US" sz="4400" dirty="0">
              <a:solidFill>
                <a:srgbClr val="FFC000"/>
              </a:solidFill>
              <a:latin typeface="Calibri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altLang="en-US" sz="2000" dirty="0">
              <a:solidFill>
                <a:srgbClr val="000000"/>
              </a:solidFill>
              <a:latin typeface="Calibri"/>
              <a:cs typeface="+mn-cs"/>
            </a:endParaRPr>
          </a:p>
        </p:txBody>
      </p:sp>
      <p:pic>
        <p:nvPicPr>
          <p:cNvPr id="7170" name="Picture 2" descr="Animacion dia a noche en flash - YouTube">
            <a:extLst>
              <a:ext uri="{FF2B5EF4-FFF2-40B4-BE49-F238E27FC236}">
                <a16:creationId xmlns:a16="http://schemas.microsoft.com/office/drawing/2014/main" id="{417CE39E-7A92-9B48-9CE6-1FDD873A4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3141663"/>
            <a:ext cx="1116013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Animacion dia a noche en flash - YouTube">
            <a:extLst>
              <a:ext uri="{FF2B5EF4-FFF2-40B4-BE49-F238E27FC236}">
                <a16:creationId xmlns:a16="http://schemas.microsoft.com/office/drawing/2014/main" id="{5B27BAED-4041-E219-036A-C83C2CC52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141663"/>
            <a:ext cx="11160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Animacion dia a noche en flash - YouTube">
            <a:extLst>
              <a:ext uri="{FF2B5EF4-FFF2-40B4-BE49-F238E27FC236}">
                <a16:creationId xmlns:a16="http://schemas.microsoft.com/office/drawing/2014/main" id="{D3DDDDF8-E60B-6937-B79B-AA775ADB4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05038"/>
            <a:ext cx="11160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11 Rectángulo">
            <a:extLst>
              <a:ext uri="{FF2B5EF4-FFF2-40B4-BE49-F238E27FC236}">
                <a16:creationId xmlns:a16="http://schemas.microsoft.com/office/drawing/2014/main" id="{B42E051E-C143-2AC8-A5FD-E8EF43EEB2FF}"/>
              </a:ext>
            </a:extLst>
          </p:cNvPr>
          <p:cNvSpPr/>
          <p:nvPr/>
        </p:nvSpPr>
        <p:spPr>
          <a:xfrm>
            <a:off x="971550" y="4508500"/>
            <a:ext cx="1493838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400" dirty="0">
                <a:solidFill>
                  <a:srgbClr val="006600"/>
                </a:solidFill>
                <a:latin typeface="Calibri"/>
                <a:cs typeface="+mn-cs"/>
              </a:rPr>
              <a:t>- Para</a:t>
            </a: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id="{994DF749-10E6-8B0D-FDE4-0C35551A91A9}"/>
              </a:ext>
            </a:extLst>
          </p:cNvPr>
          <p:cNvSpPr/>
          <p:nvPr/>
        </p:nvSpPr>
        <p:spPr>
          <a:xfrm>
            <a:off x="2411413" y="4221163"/>
            <a:ext cx="2665412" cy="144621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400" dirty="0">
                <a:solidFill>
                  <a:srgbClr val="000000"/>
                </a:solidFill>
                <a:latin typeface="Calibri"/>
                <a:cs typeface="+mn-cs"/>
              </a:rPr>
              <a:t>1 persona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400" dirty="0">
                <a:solidFill>
                  <a:srgbClr val="FFC000"/>
                </a:solidFill>
                <a:latin typeface="Calibri"/>
                <a:cs typeface="+mn-cs"/>
              </a:rPr>
              <a:t>2</a:t>
            </a:r>
            <a:r>
              <a:rPr lang="en-GB" altLang="en-US" sz="4400" dirty="0">
                <a:solidFill>
                  <a:srgbClr val="000000"/>
                </a:solidFill>
                <a:latin typeface="Calibri"/>
                <a:cs typeface="+mn-cs"/>
              </a:rPr>
              <a:t> persona</a:t>
            </a:r>
            <a:r>
              <a:rPr lang="en-GB" altLang="en-US" sz="4400" dirty="0">
                <a:solidFill>
                  <a:srgbClr val="FFC000"/>
                </a:solidFill>
                <a:latin typeface="Calibri"/>
                <a:cs typeface="+mn-cs"/>
              </a:rPr>
              <a:t>s</a:t>
            </a:r>
          </a:p>
        </p:txBody>
      </p:sp>
      <p:sp>
        <p:nvSpPr>
          <p:cNvPr id="14" name="13 Rectángulo">
            <a:extLst>
              <a:ext uri="{FF2B5EF4-FFF2-40B4-BE49-F238E27FC236}">
                <a16:creationId xmlns:a16="http://schemas.microsoft.com/office/drawing/2014/main" id="{2943A94D-8D0E-7B01-3AD2-AA095EE58D34}"/>
              </a:ext>
            </a:extLst>
          </p:cNvPr>
          <p:cNvSpPr/>
          <p:nvPr/>
        </p:nvSpPr>
        <p:spPr>
          <a:xfrm>
            <a:off x="971550" y="5805488"/>
            <a:ext cx="1493838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altLang="en-US" sz="4400" dirty="0">
                <a:solidFill>
                  <a:srgbClr val="006600"/>
                </a:solidFill>
                <a:latin typeface="Calibri"/>
                <a:cs typeface="+mn-cs"/>
              </a:rPr>
              <a:t>- Para</a:t>
            </a:r>
          </a:p>
        </p:txBody>
      </p:sp>
      <p:sp>
        <p:nvSpPr>
          <p:cNvPr id="15" name="14 Rectángulo">
            <a:extLst>
              <a:ext uri="{FF2B5EF4-FFF2-40B4-BE49-F238E27FC236}">
                <a16:creationId xmlns:a16="http://schemas.microsoft.com/office/drawing/2014/main" id="{7734CD59-6A58-30C0-67A6-7E4F174CBF50}"/>
              </a:ext>
            </a:extLst>
          </p:cNvPr>
          <p:cNvSpPr/>
          <p:nvPr/>
        </p:nvSpPr>
        <p:spPr>
          <a:xfrm>
            <a:off x="2484438" y="5805488"/>
            <a:ext cx="2997200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" altLang="en-US" sz="4400" b="1" dirty="0">
                <a:solidFill>
                  <a:srgbClr val="F79646">
                    <a:lumMod val="75000"/>
                  </a:srgbClr>
                </a:solidFill>
                <a:latin typeface="Calibri"/>
                <a:cs typeface="+mn-cs"/>
              </a:rPr>
              <a:t>el</a:t>
            </a:r>
            <a:r>
              <a:rPr lang="es-ES" altLang="en-US" sz="4400" dirty="0">
                <a:solidFill>
                  <a:srgbClr val="000000"/>
                </a:solidFill>
                <a:latin typeface="Calibri"/>
                <a:cs typeface="+mn-cs"/>
              </a:rPr>
              <a:t> 7 de junio</a:t>
            </a:r>
          </a:p>
        </p:txBody>
      </p:sp>
      <p:pic>
        <p:nvPicPr>
          <p:cNvPr id="17" name="Picture 4" descr="Persona saludando Imágenes Vectoriales, Ilustraciones Libres de Regalías de  Persona saludando | Depositphotos®">
            <a:extLst>
              <a:ext uri="{FF2B5EF4-FFF2-40B4-BE49-F238E27FC236}">
                <a16:creationId xmlns:a16="http://schemas.microsoft.com/office/drawing/2014/main" id="{D47251FF-8B57-790D-57EC-F1B7B9620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5084763"/>
            <a:ext cx="792163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Persona saludando Imágenes Vectoriales, Ilustraciones Libres de Regalías de  Persona saludando | Depositphotos®">
            <a:extLst>
              <a:ext uri="{FF2B5EF4-FFF2-40B4-BE49-F238E27FC236}">
                <a16:creationId xmlns:a16="http://schemas.microsoft.com/office/drawing/2014/main" id="{30ECC405-C869-4458-27F4-DB2D00EC2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292600"/>
            <a:ext cx="887413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Persona saludando Imágenes Vectoriales, Ilustraciones Libres de Regalías de  Persona saludando | Depositphotos®">
            <a:extLst>
              <a:ext uri="{FF2B5EF4-FFF2-40B4-BE49-F238E27FC236}">
                <a16:creationId xmlns:a16="http://schemas.microsoft.com/office/drawing/2014/main" id="{D212AA93-1B90-6102-C5E7-BBB3AAD83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084763"/>
            <a:ext cx="792163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Resultado de imagen de hablar&quot;">
            <a:extLst>
              <a:ext uri="{FF2B5EF4-FFF2-40B4-BE49-F238E27FC236}">
                <a16:creationId xmlns:a16="http://schemas.microsoft.com/office/drawing/2014/main" id="{AC0DBFA0-FA8A-6169-2DEE-BF0ACE16D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08050"/>
            <a:ext cx="900112" cy="90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12" grpId="0"/>
      <p:bldP spid="14" grpId="0"/>
      <p:bldP spid="1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8E6A2-C7C5-1C4F-3D7E-BD83C013E50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3795713"/>
            <a:ext cx="7772400" cy="1470025"/>
          </a:xfrm>
        </p:spPr>
        <p:txBody>
          <a:bodyPr/>
          <a:lstStyle/>
          <a:p>
            <a:pPr algn="l">
              <a:spcBef>
                <a:spcPct val="20000"/>
              </a:spcBef>
              <a:defRPr/>
            </a:pPr>
            <a:r>
              <a:rPr lang="en-GB" altLang="en-US" sz="2400" i="1" u="sng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Actividad</a:t>
            </a:r>
            <a:r>
              <a:rPr lang="en-GB" altLang="en-US" sz="2400" i="1" u="sng" dirty="0">
                <a:solidFill>
                  <a:srgbClr val="002060"/>
                </a:solidFill>
                <a:latin typeface="Comic Sans MS" panose="030F0702030302020204" pitchFamily="66" charset="0"/>
              </a:rPr>
              <a:t> para </a:t>
            </a:r>
            <a:r>
              <a:rPr lang="en-GB" altLang="en-US" sz="2400" i="1" u="sng" dirty="0" err="1">
                <a:solidFill>
                  <a:srgbClr val="002060"/>
                </a:solidFill>
                <a:latin typeface="Comic Sans MS" panose="030F0702030302020204" pitchFamily="66" charset="0"/>
              </a:rPr>
              <a:t>hablar</a:t>
            </a:r>
            <a:br>
              <a:rPr lang="en-GB" altLang="en-US" sz="2400" i="1" u="sng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br>
              <a:rPr lang="en-GB" altLang="en-US" sz="2400" i="1" u="sng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br>
              <a:rPr lang="en-GB" altLang="en-US" sz="2400" i="1" u="sng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br>
              <a:rPr lang="en-GB" altLang="en-US" sz="2400" i="1" u="sng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en-GB" altLang="en-US" i="1" dirty="0" err="1">
                <a:solidFill>
                  <a:srgbClr val="000000"/>
                </a:solidFill>
                <a:latin typeface="Comic Sans MS" panose="030F0702030302020204" pitchFamily="66" charset="0"/>
                <a:ea typeface="+mn-ea"/>
              </a:rPr>
              <a:t>Quiero</a:t>
            </a:r>
            <a:r>
              <a:rPr lang="en-GB" altLang="en-US" i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</a:rPr>
              <a:t> </a:t>
            </a:r>
            <a:r>
              <a:rPr lang="en-GB" altLang="en-US" i="1" dirty="0" err="1">
                <a:solidFill>
                  <a:srgbClr val="000000"/>
                </a:solidFill>
                <a:latin typeface="Comic Sans MS" panose="030F0702030302020204" pitchFamily="66" charset="0"/>
                <a:ea typeface="+mn-ea"/>
              </a:rPr>
              <a:t>una</a:t>
            </a:r>
            <a:r>
              <a:rPr lang="en-GB" altLang="en-US" i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</a:rPr>
              <a:t> </a:t>
            </a:r>
            <a:r>
              <a:rPr lang="en-GB" altLang="en-US" b="1" i="1" dirty="0" err="1">
                <a:solidFill>
                  <a:srgbClr val="7030A0"/>
                </a:solidFill>
                <a:latin typeface="Comic Sans MS" panose="030F0702030302020204" pitchFamily="66" charset="0"/>
                <a:ea typeface="+mn-ea"/>
              </a:rPr>
              <a:t>habitación</a:t>
            </a:r>
            <a:r>
              <a:rPr lang="en-GB" altLang="en-US" b="1" i="1" dirty="0">
                <a:solidFill>
                  <a:srgbClr val="7030A0"/>
                </a:solidFill>
                <a:latin typeface="Comic Sans MS" panose="030F0702030302020204" pitchFamily="66" charset="0"/>
                <a:ea typeface="+mn-ea"/>
              </a:rPr>
              <a:t> doble</a:t>
            </a:r>
            <a:br>
              <a:rPr lang="en-GB" altLang="en-US" b="1" i="1" dirty="0">
                <a:solidFill>
                  <a:srgbClr val="7030A0"/>
                </a:solidFill>
                <a:latin typeface="Comic Sans MS" panose="030F0702030302020204" pitchFamily="66" charset="0"/>
                <a:ea typeface="+mn-ea"/>
              </a:rPr>
            </a:br>
            <a:br>
              <a:rPr lang="en-GB" altLang="en-US" i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</a:rPr>
            </a:br>
            <a:r>
              <a:rPr lang="en-GB" altLang="en-US" i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</a:rPr>
              <a:t>- </a:t>
            </a:r>
            <a:r>
              <a:rPr lang="en-GB" altLang="en-US" b="1" i="1" dirty="0">
                <a:solidFill>
                  <a:srgbClr val="006600"/>
                </a:solidFill>
                <a:latin typeface="Comic Sans MS" panose="030F0702030302020204" pitchFamily="66" charset="0"/>
                <a:ea typeface="+mn-ea"/>
              </a:rPr>
              <a:t>para</a:t>
            </a:r>
            <a:r>
              <a:rPr lang="en-GB" altLang="en-US" i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</a:rPr>
              <a:t> (2) </a:t>
            </a:r>
            <a:r>
              <a:rPr lang="en-GB" altLang="en-US" i="1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</a:rPr>
              <a:t>personas</a:t>
            </a:r>
            <a:br>
              <a:rPr lang="en-GB" altLang="en-US" i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</a:rPr>
            </a:br>
            <a:r>
              <a:rPr lang="en-GB" altLang="en-US" i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</a:rPr>
              <a:t>- </a:t>
            </a:r>
            <a:r>
              <a:rPr lang="en-GB" altLang="en-US" b="1" i="1" dirty="0">
                <a:solidFill>
                  <a:srgbClr val="006600"/>
                </a:solidFill>
                <a:latin typeface="Comic Sans MS" panose="030F0702030302020204" pitchFamily="66" charset="0"/>
              </a:rPr>
              <a:t>para</a:t>
            </a:r>
            <a:r>
              <a:rPr lang="en-GB" altLang="en-US" i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</a:rPr>
              <a:t> (2) </a:t>
            </a:r>
            <a:r>
              <a:rPr lang="en-GB" altLang="en-US" i="1" dirty="0" err="1">
                <a:solidFill>
                  <a:srgbClr val="002060"/>
                </a:solidFill>
                <a:latin typeface="Comic Sans MS" panose="030F0702030302020204" pitchFamily="66" charset="0"/>
                <a:ea typeface="+mn-ea"/>
              </a:rPr>
              <a:t>noches</a:t>
            </a:r>
            <a:br>
              <a:rPr lang="en-GB" altLang="en-US" i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</a:rPr>
            </a:br>
            <a:r>
              <a:rPr lang="en-GB" altLang="en-US" i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</a:rPr>
              <a:t>- </a:t>
            </a:r>
            <a:r>
              <a:rPr lang="en-GB" altLang="en-US" b="1" i="1" dirty="0">
                <a:solidFill>
                  <a:srgbClr val="006600"/>
                </a:solidFill>
                <a:latin typeface="Comic Sans MS" panose="030F0702030302020204" pitchFamily="66" charset="0"/>
              </a:rPr>
              <a:t>para</a:t>
            </a:r>
            <a:r>
              <a:rPr lang="en-GB" altLang="en-US" i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</a:rPr>
              <a:t> </a:t>
            </a:r>
            <a:r>
              <a:rPr lang="en-GB" altLang="en-US" i="1" dirty="0" err="1">
                <a:solidFill>
                  <a:srgbClr val="002060"/>
                </a:solidFill>
                <a:latin typeface="Comic Sans MS" panose="030F0702030302020204" pitchFamily="66" charset="0"/>
                <a:ea typeface="+mn-ea"/>
              </a:rPr>
              <a:t>el</a:t>
            </a:r>
            <a:r>
              <a:rPr lang="en-GB" altLang="en-US" i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</a:rPr>
              <a:t> (2) </a:t>
            </a:r>
            <a:r>
              <a:rPr lang="en-GB" altLang="en-US" i="1" dirty="0">
                <a:solidFill>
                  <a:srgbClr val="002060"/>
                </a:solidFill>
                <a:latin typeface="Comic Sans MS" panose="030F0702030302020204" pitchFamily="66" charset="0"/>
                <a:ea typeface="+mn-ea"/>
              </a:rPr>
              <a:t>de </a:t>
            </a:r>
            <a:r>
              <a:rPr lang="en-GB" altLang="en-US" i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</a:rPr>
              <a:t>(</a:t>
            </a:r>
            <a:r>
              <a:rPr lang="en-GB" altLang="en-US" i="1" dirty="0" err="1">
                <a:solidFill>
                  <a:srgbClr val="C00000"/>
                </a:solidFill>
                <a:latin typeface="Comic Sans MS" panose="030F0702030302020204" pitchFamily="66" charset="0"/>
                <a:ea typeface="+mn-ea"/>
              </a:rPr>
              <a:t>diciembre</a:t>
            </a:r>
            <a:r>
              <a:rPr lang="en-GB" altLang="en-US" i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</a:rPr>
              <a:t>)</a:t>
            </a:r>
            <a:br>
              <a:rPr lang="en-GB" altLang="en-US" i="1" dirty="0">
                <a:latin typeface="Comic Sans MS" panose="030F0702030302020204" pitchFamily="66" charset="0"/>
              </a:rPr>
            </a:br>
            <a:br>
              <a:rPr lang="en-GB" altLang="en-US" i="1" dirty="0">
                <a:latin typeface="Comic Sans MS" panose="030F0702030302020204" pitchFamily="66" charset="0"/>
              </a:rPr>
            </a:br>
            <a:r>
              <a:rPr lang="en-GB" altLang="en-US" sz="3200" i="1" dirty="0">
                <a:latin typeface="Comic Sans MS" panose="030F0702030302020204" pitchFamily="66" charset="0"/>
              </a:rPr>
              <a:t>   </a:t>
            </a:r>
            <a:br>
              <a:rPr lang="en-GB" altLang="en-US" sz="3200" i="1" dirty="0">
                <a:latin typeface="Comic Sans MS" panose="030F0702030302020204" pitchFamily="66" charset="0"/>
              </a:rPr>
            </a:br>
            <a:br>
              <a:rPr lang="en-GB" altLang="en-US" sz="3200" i="1" dirty="0">
                <a:solidFill>
                  <a:srgbClr val="000000"/>
                </a:solidFill>
                <a:latin typeface="Comic Sans MS" panose="030F0702030302020204" pitchFamily="66" charset="0"/>
                <a:ea typeface="+mn-ea"/>
              </a:rPr>
            </a:br>
            <a:endParaRPr lang="en-US" alt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69248" y="257183"/>
            <a:ext cx="7886700" cy="1325562"/>
          </a:xfrm>
        </p:spPr>
        <p:txBody>
          <a:bodyPr/>
          <a:lstStyle/>
          <a:p>
            <a:r>
              <a:rPr lang="en-GB" altLang="en-US" sz="6000" b="1" dirty="0">
                <a:solidFill>
                  <a:srgbClr val="006600"/>
                </a:solidFill>
                <a:latin typeface="Comic Sans MS" panose="030F0702030302020204" pitchFamily="66" charset="0"/>
              </a:rPr>
              <a:t>De</a:t>
            </a:r>
            <a:r>
              <a:rPr lang="en-GB" altLang="en-US" sz="6000" dirty="0">
                <a:latin typeface="Comic Sans MS" panose="030F0702030302020204" pitchFamily="66" charset="0"/>
              </a:rPr>
              <a:t> + </a:t>
            </a:r>
            <a:r>
              <a:rPr lang="en-GB" alt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el</a:t>
            </a:r>
            <a:r>
              <a:rPr lang="en-GB" altLang="en-US" sz="6000" dirty="0">
                <a:latin typeface="Comic Sans MS" panose="030F0702030302020204" pitchFamily="66" charset="0"/>
              </a:rPr>
              <a:t>  =  </a:t>
            </a:r>
            <a:r>
              <a:rPr lang="en-GB" altLang="en-US" sz="6000" b="1" dirty="0">
                <a:solidFill>
                  <a:srgbClr val="006600"/>
                </a:solidFill>
                <a:latin typeface="Comic Sans MS" panose="030F0702030302020204" pitchFamily="66" charset="0"/>
              </a:rPr>
              <a:t>d</a:t>
            </a:r>
            <a:r>
              <a:rPr lang="en-GB" alt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el</a:t>
            </a:r>
            <a:endParaRPr lang="en-US" altLang="en-US" sz="6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363" name="Title 1"/>
          <p:cNvSpPr txBox="1">
            <a:spLocks/>
          </p:cNvSpPr>
          <p:nvPr/>
        </p:nvSpPr>
        <p:spPr bwMode="auto">
          <a:xfrm>
            <a:off x="385292" y="993049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GB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+ </a:t>
            </a:r>
            <a:r>
              <a:rPr kumimoji="0" lang="en-GB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el</a:t>
            </a:r>
            <a:r>
              <a:rPr kumimoji="0" lang="en-GB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  =     </a:t>
            </a:r>
            <a:r>
              <a:rPr kumimoji="0" lang="en-GB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GB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 panose="020B0604020202020204" pitchFamily="34" charset="0"/>
              </a:rPr>
              <a:t>l</a:t>
            </a: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323528" y="3718569"/>
            <a:ext cx="78867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GB" altLang="en-US" sz="6000" b="1" dirty="0">
                <a:solidFill>
                  <a:srgbClr val="006600"/>
                </a:solidFill>
                <a:latin typeface="Comic Sans MS" panose="030F0702030302020204" pitchFamily="66" charset="0"/>
              </a:rPr>
              <a:t>D</a:t>
            </a:r>
            <a:r>
              <a:rPr lang="en-GB" alt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el </a:t>
            </a:r>
            <a:r>
              <a:rPr lang="en-GB" altLang="en-US" sz="6000" dirty="0">
                <a:latin typeface="Comic Sans MS" panose="030F0702030302020204" pitchFamily="66" charset="0"/>
              </a:rPr>
              <a:t>2 de mayo</a:t>
            </a:r>
            <a:endParaRPr lang="en-US" altLang="en-US" sz="6000" dirty="0">
              <a:latin typeface="Comic Sans MS" panose="030F0702030302020204" pitchFamily="66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257300" y="5044132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6000" dirty="0">
                <a:latin typeface="Comic Sans MS" panose="030F0702030302020204" pitchFamily="66" charset="0"/>
              </a:rPr>
              <a:t>  </a:t>
            </a:r>
            <a:r>
              <a:rPr lang="en-GB" altLang="en-US" sz="6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a</a:t>
            </a:r>
            <a:r>
              <a:rPr lang="en-GB" altLang="en-US" sz="6000" dirty="0">
                <a:solidFill>
                  <a:srgbClr val="C00000"/>
                </a:solidFill>
                <a:latin typeface="Comic Sans MS" panose="030F0702030302020204" pitchFamily="66" charset="0"/>
              </a:rPr>
              <a:t>l  </a:t>
            </a:r>
            <a:r>
              <a:rPr lang="en-GB" altLang="en-US" sz="6000" dirty="0">
                <a:latin typeface="Comic Sans MS" panose="030F0702030302020204" pitchFamily="66" charset="0"/>
              </a:rPr>
              <a:t>4 de mayo</a:t>
            </a:r>
            <a:endParaRPr lang="en-US" altLang="en-US" sz="60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Picture 2" descr="Resultado de imagen de hablar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9061" y="1833846"/>
            <a:ext cx="1251167" cy="12511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5860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21ED79-DAAA-D2E9-90C1-407BE6281C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154" y="404664"/>
            <a:ext cx="8231114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604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1DA7B623-29CD-872B-35C9-A60BA23DAC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40" b="59450"/>
          <a:stretch/>
        </p:blipFill>
        <p:spPr bwMode="auto">
          <a:xfrm>
            <a:off x="1403648" y="0"/>
            <a:ext cx="7512273" cy="6270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523230FD-DB42-A27C-30FF-80968B7E5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780928"/>
            <a:ext cx="1517328" cy="2117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A27F50-8B07-7F1F-F9E8-66ED405C6133}"/>
              </a:ext>
            </a:extLst>
          </p:cNvPr>
          <p:cNvSpPr txBox="1"/>
          <p:nvPr/>
        </p:nvSpPr>
        <p:spPr>
          <a:xfrm>
            <a:off x="107504" y="528148"/>
            <a:ext cx="29523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b="0" i="1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Actividad</a:t>
            </a:r>
            <a:r>
              <a:rPr kumimoji="0" lang="en-GB" altLang="en-US" b="0" i="1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 para </a:t>
            </a:r>
            <a:r>
              <a:rPr lang="en-GB" altLang="en-US" i="1" kern="0" dirty="0" err="1">
                <a:solidFill>
                  <a:srgbClr val="002060"/>
                </a:solidFill>
                <a:latin typeface="Comic Sans MS" panose="030F0702030302020204" pitchFamily="66" charset="0"/>
                <a:cs typeface="Arial"/>
              </a:rPr>
              <a:t>hablar</a:t>
            </a:r>
            <a:endParaRPr kumimoji="0" lang="en-GB" altLang="en-US" b="0" i="1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</a:rPr>
              <a:t>Libro p54 Act.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i="1" kern="0" dirty="0">
                <a:solidFill>
                  <a:prstClr val="black"/>
                </a:solidFill>
                <a:latin typeface="Comic Sans MS" panose="030F0702030302020204" pitchFamily="66" charset="0"/>
                <a:cs typeface="Arial"/>
              </a:rPr>
              <a:t>CD1.54</a:t>
            </a: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F3EC730-2BE9-E8C9-A6EB-5C4B4EE5D8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228923"/>
              </p:ext>
            </p:extLst>
          </p:nvPr>
        </p:nvGraphicFramePr>
        <p:xfrm>
          <a:off x="698376" y="1840168"/>
          <a:ext cx="8229600" cy="452601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723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80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27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51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571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Group targets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8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By the end of the course I would like to be able to: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Level at start of course (use code below**)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ACTIONS: What I need to do to achieve this?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Date achieved on course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97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u="sng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Speaking</a:t>
                      </a:r>
                      <a:r>
                        <a:rPr lang="en-GB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en-GB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 1.1</a:t>
                      </a:r>
                      <a:r>
                        <a:rPr lang="en-GB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–Speak on a chosen topic using at least 8 phrases.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 dictionary can be used by learners to prepare for the assessment but any notes made in the target language must be handed in to the tutor prior to the assessment. 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This unit does </a:t>
                      </a:r>
                      <a:r>
                        <a:rPr lang="en-GB" sz="900" u="sng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not </a:t>
                      </a:r>
                      <a:r>
                        <a:rPr lang="en-GB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need to be recorded (audio or video) 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   - 26.Sep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en-GB" sz="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 addition to do my homework, it is of paramount importance that I study at least 1 hour a week. Also, I must attend lessons regularly, and be punctual in every session.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7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u="sng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Listening</a:t>
                      </a:r>
                      <a:r>
                        <a:rPr lang="en-GB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L2.1</a:t>
                      </a:r>
                      <a:r>
                        <a:rPr lang="en-GB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Listen to a short passage in the target language 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L2.2 </a:t>
                      </a:r>
                      <a:r>
                        <a:rPr lang="en-GB" sz="9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Demonstrate understanding of the above by noting in English at least 5 specific details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4 - 26.Sep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4 - 26.Sep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HIn</a:t>
                      </a:r>
                      <a:r>
                        <a:rPr lang="en-GB" sz="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addition to do my homework, it is of paramount importance that I study at least 1 hour a week. Also, I must attend lessons regularly, and be punctual in every </a:t>
                      </a:r>
                      <a:r>
                        <a:rPr lang="en-GB" sz="6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session.ome</a:t>
                      </a:r>
                      <a:r>
                        <a:rPr lang="en-GB" sz="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study at least 1 hour at week. Regular attendance to lessons.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86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u="sng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Dialogue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1.1</a:t>
                      </a:r>
                      <a:r>
                        <a:rPr lang="en-GB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– Participate in a dialogue in the target language about familiar events of at least 12 exchanges (minimum of 6 from the learner).  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 dictionary can be used to prepare for the assessment but any notes made in the target language must be handed in to the tutor prior to the assessment.  This unit </a:t>
                      </a:r>
                      <a:r>
                        <a:rPr lang="en-GB" sz="900" u="sng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must </a:t>
                      </a:r>
                      <a:r>
                        <a:rPr lang="en-GB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be recorded (audio or video) and should be tutor led. 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4 - 26.Sep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4 - 26.Sep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GB" sz="6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 addition to do my homework, it is of paramount importance that I study at least 1 hour a week. Also, I must attend lessons regularly, and be punctual in every session.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Please include here any personal targets you wish to achieve by the end of the course and add anything from initial assessment feedback which you feel you should work on: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584">
                <a:tc>
                  <a:txBody>
                    <a:bodyPr/>
                    <a:lstStyle/>
                    <a:p>
                      <a:pPr marL="90170" algn="just"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90170" algn="just">
                        <a:spcAft>
                          <a:spcPts val="0"/>
                        </a:spcAft>
                      </a:pPr>
                      <a:r>
                        <a:rPr lang="en-GB" sz="7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1431" marR="5143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0483" name="Rectangle 2">
            <a:extLst>
              <a:ext uri="{FF2B5EF4-FFF2-40B4-BE49-F238E27FC236}">
                <a16:creationId xmlns:a16="http://schemas.microsoft.com/office/drawing/2014/main" id="{B6B6F57B-EF38-C051-EA82-A3B94E027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6381750"/>
            <a:ext cx="78851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200" b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*Key to Initial Assessment codes: 1=Competent  2=Improving 3=Needs more work  4= Not attempted yet</a:t>
            </a:r>
            <a:endParaRPr lang="en-GB" altLang="en-US" sz="1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8702CB6-06E7-CD5A-E4D7-B2CA3D6DE3A7}"/>
              </a:ext>
            </a:extLst>
          </p:cNvPr>
          <p:cNvGraphicFramePr>
            <a:graphicFrameLocks noGrp="1"/>
          </p:cNvGraphicFramePr>
          <p:nvPr/>
        </p:nvGraphicFramePr>
        <p:xfrm>
          <a:off x="698500" y="865188"/>
          <a:ext cx="8229600" cy="96043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16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Previous experience in taught language and other languages including any qualifications gained: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28" marR="5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44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Reasons for learning and topics of interest: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28" marR="5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41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Initial assessment of all four skills:  to be done by the teacher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900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8728" marR="5872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494" name="Rectangle 4">
            <a:extLst>
              <a:ext uri="{FF2B5EF4-FFF2-40B4-BE49-F238E27FC236}">
                <a16:creationId xmlns:a16="http://schemas.microsoft.com/office/drawing/2014/main" id="{557E5A7B-01C9-7D87-0EAA-0BBCB840B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5150" y="-58738"/>
            <a:ext cx="6300788" cy="923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2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GB" alt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11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ABC Entry 3 PERSONAL LEARNING PLAN</a:t>
            </a:r>
            <a:endParaRPr lang="en-GB" alt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8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GB" alt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1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Learner’s Name</a:t>
            </a:r>
            <a:r>
              <a:rPr lang="en-GB" altLang="en-US" sz="11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:………………… …   </a:t>
            </a:r>
            <a:r>
              <a:rPr lang="en-GB" altLang="en-US" sz="11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Date of Plan</a:t>
            </a:r>
            <a:r>
              <a:rPr lang="en-GB" altLang="en-US" sz="11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26.09.22  </a:t>
            </a:r>
            <a:r>
              <a:rPr lang="en-GB" altLang="en-US" sz="11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Course Title</a:t>
            </a:r>
            <a:r>
              <a:rPr lang="en-GB" altLang="en-US" sz="11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 </a:t>
            </a:r>
            <a:r>
              <a:rPr lang="en-GB" altLang="en-US" sz="11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Spanish Improvers</a:t>
            </a:r>
            <a:r>
              <a:rPr lang="en-GB" altLang="en-US" sz="11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  <a:endParaRPr lang="en-GB" alt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1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Ref</a:t>
            </a:r>
            <a:r>
              <a:rPr lang="en-GB" altLang="en-US" sz="11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GB" altLang="en-US" sz="1200" dirty="0">
                <a:latin typeface="Comic Sans MS" panose="030F0702030302020204" pitchFamily="66" charset="0"/>
                <a:ea typeface="Times New Roman" panose="02020603050405020304" pitchFamily="18" charset="0"/>
              </a:rPr>
              <a:t>CTL171-22</a:t>
            </a:r>
            <a:r>
              <a:rPr lang="en-GB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en-GB" altLang="en-US" sz="11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Tutor</a:t>
            </a:r>
            <a:r>
              <a:rPr lang="en-GB" altLang="en-US" sz="11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GB" altLang="en-US" sz="1100" dirty="0">
                <a:solidFill>
                  <a:srgbClr val="0070C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11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Flor de Andrews</a:t>
            </a:r>
            <a:r>
              <a:rPr lang="en-GB" altLang="en-US" sz="1100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GB" alt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43038A2-20C4-F590-BFDF-FB912DA95A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5680033"/>
              </p:ext>
            </p:extLst>
          </p:nvPr>
        </p:nvGraphicFramePr>
        <p:xfrm>
          <a:off x="1219200" y="620713"/>
          <a:ext cx="7089775" cy="431800"/>
        </p:xfrm>
        <a:graphic>
          <a:graphicData uri="http://schemas.openxmlformats.org/drawingml/2006/table">
            <a:tbl>
              <a:tblPr firstRow="1" firstCol="1" bandRow="1"/>
              <a:tblGrid>
                <a:gridCol w="7089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1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LEARNER MID COURSE PROGRESS REVIEW AND FEEDBACK  - </a:t>
                      </a:r>
                      <a:r>
                        <a:rPr lang="en-GB" sz="1800" b="1" dirty="0">
                          <a:solidFill>
                            <a:srgbClr val="FF0000"/>
                          </a:solidFill>
                        </a:rPr>
                        <a:t>Week 8</a:t>
                      </a:r>
                      <a:endParaRPr lang="en-GB" sz="1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DA6BCD9-05ED-A530-27A6-9F718EF8BF6F}"/>
              </a:ext>
            </a:extLst>
          </p:cNvPr>
          <p:cNvGraphicFramePr>
            <a:graphicFrameLocks noGrp="1"/>
          </p:cNvGraphicFramePr>
          <p:nvPr/>
        </p:nvGraphicFramePr>
        <p:xfrm>
          <a:off x="1219200" y="1425575"/>
          <a:ext cx="7089775" cy="3803650"/>
        </p:xfrm>
        <a:graphic>
          <a:graphicData uri="http://schemas.openxmlformats.org/drawingml/2006/table">
            <a:tbl>
              <a:tblPr firstRow="1" firstCol="1" bandRow="1"/>
              <a:tblGrid>
                <a:gridCol w="7089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08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Now I can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.....................................................................................................................................................................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278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I want to learn more about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Tutor comment: 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520" name="Rectangle 1">
            <a:extLst>
              <a:ext uri="{FF2B5EF4-FFF2-40B4-BE49-F238E27FC236}">
                <a16:creationId xmlns:a16="http://schemas.microsoft.com/office/drawing/2014/main" id="{6B9E8112-B22E-3E7F-0CED-96584EDC5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9613" y="1196975"/>
            <a:ext cx="101203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2B1DFDF-5544-1B4A-0150-30C64001B2B6}"/>
              </a:ext>
            </a:extLst>
          </p:cNvPr>
          <p:cNvGraphicFramePr>
            <a:graphicFrameLocks noGrp="1"/>
          </p:cNvGraphicFramePr>
          <p:nvPr/>
        </p:nvGraphicFramePr>
        <p:xfrm>
          <a:off x="611188" y="333375"/>
          <a:ext cx="8281987" cy="6043614"/>
        </p:xfrm>
        <a:graphic>
          <a:graphicData uri="http://schemas.openxmlformats.org/drawingml/2006/table">
            <a:tbl>
              <a:tblPr/>
              <a:tblGrid>
                <a:gridCol w="82819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137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END OF COURSE </a:t>
                      </a:r>
                      <a:r>
                        <a:rPr lang="en-GB" sz="11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REVIEW 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49" marR="665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06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What can you do now that you could not do at the beginning of the course? 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49" marR="665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35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What do you still need to practise or learn? 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49" marR="665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17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Do you feel you have achieved what you personally wanted from this course?  Please also outline any unexpected benefits.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49" marR="665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95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Future plans (please tick)</a:t>
                      </a: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:</a:t>
                      </a:r>
                      <a:r>
                        <a:rPr lang="en-GB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anose="05000000000000000000" pitchFamily="2" charset="2"/>
                        </a:rPr>
                        <a:t>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  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Another course                    employment                                 other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49" marR="665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4657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Tutor comment: 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Tutor signature……………………                       Learner signature :…………………………..…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Date: ………………….                                           Date: …………………………….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6549" marR="665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683568" y="1196752"/>
            <a:ext cx="6984776" cy="5017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  <a:defRPr/>
            </a:pPr>
            <a:r>
              <a:rPr lang="en-GB" altLang="en-US" sz="2400" dirty="0">
                <a:latin typeface="Comic Sans MS" panose="030F0702030302020204" pitchFamily="66" charset="0"/>
              </a:rPr>
              <a:t>Speaking</a:t>
            </a:r>
          </a:p>
          <a:p>
            <a:pPr marL="342900" indent="-342900">
              <a:defRPr/>
            </a:pPr>
            <a:r>
              <a:rPr lang="en-GB" altLang="en-US" sz="2400" i="1" dirty="0">
                <a:solidFill>
                  <a:srgbClr val="002060"/>
                </a:solidFill>
                <a:latin typeface="Comic Sans MS" panose="030F0702030302020204" pitchFamily="66" charset="0"/>
              </a:rPr>
              <a:t>Please, make a reservation</a:t>
            </a:r>
          </a:p>
          <a:p>
            <a:pPr>
              <a:defRPr/>
            </a:pPr>
            <a:r>
              <a:rPr lang="en-GB" altLang="en-US" sz="2400" i="1" dirty="0">
                <a:solidFill>
                  <a:srgbClr val="002060"/>
                </a:solidFill>
                <a:latin typeface="Comic Sans MS" panose="030F0702030302020204" pitchFamily="66" charset="0"/>
              </a:rPr>
              <a:t>   After your </a:t>
            </a:r>
            <a:r>
              <a:rPr lang="en-GB" altLang="en-US" sz="2400" i="1" dirty="0">
                <a:solidFill>
                  <a:srgbClr val="C00000"/>
                </a:solidFill>
                <a:latin typeface="Comic Sans MS" panose="030F0702030302020204" pitchFamily="66" charset="0"/>
              </a:rPr>
              <a:t>greeting</a:t>
            </a:r>
            <a:r>
              <a:rPr lang="en-GB" altLang="en-US" sz="2400" i="1" dirty="0">
                <a:solidFill>
                  <a:srgbClr val="002060"/>
                </a:solidFill>
                <a:latin typeface="Comic Sans MS" panose="030F0702030302020204" pitchFamily="66" charset="0"/>
              </a:rPr>
              <a:t>, say the following:</a:t>
            </a:r>
          </a:p>
          <a:p>
            <a:pPr marL="571500" indent="-571500">
              <a:lnSpc>
                <a:spcPct val="150000"/>
              </a:lnSpc>
              <a:buFontTx/>
              <a:buChar char="-"/>
              <a:defRPr/>
            </a:pPr>
            <a:r>
              <a:rPr lang="en-GB" altLang="en-US" sz="2400" i="1" dirty="0">
                <a:solidFill>
                  <a:srgbClr val="006600"/>
                </a:solidFill>
                <a:latin typeface="Comic Sans MS" panose="030F0702030302020204" pitchFamily="66" charset="0"/>
              </a:rPr>
              <a:t>I want a double room</a:t>
            </a:r>
          </a:p>
          <a:p>
            <a:pPr marL="571500" indent="-571500">
              <a:lnSpc>
                <a:spcPct val="150000"/>
              </a:lnSpc>
              <a:buFontTx/>
              <a:buChar char="-"/>
              <a:defRPr/>
            </a:pPr>
            <a:r>
              <a:rPr lang="en-GB" altLang="en-US" sz="2400" i="1" dirty="0">
                <a:solidFill>
                  <a:srgbClr val="006600"/>
                </a:solidFill>
                <a:latin typeface="Comic Sans MS" panose="030F0702030302020204" pitchFamily="66" charset="0"/>
              </a:rPr>
              <a:t>For (choose number) people</a:t>
            </a:r>
          </a:p>
          <a:p>
            <a:pPr marL="571500" indent="-571500">
              <a:lnSpc>
                <a:spcPct val="150000"/>
              </a:lnSpc>
              <a:buFontTx/>
              <a:buChar char="-"/>
              <a:defRPr/>
            </a:pPr>
            <a:r>
              <a:rPr lang="en-GB" altLang="en-US" sz="2400" i="1" dirty="0">
                <a:solidFill>
                  <a:srgbClr val="006600"/>
                </a:solidFill>
                <a:latin typeface="Comic Sans MS" panose="030F0702030302020204" pitchFamily="66" charset="0"/>
              </a:rPr>
              <a:t>For (choose number) nights</a:t>
            </a:r>
          </a:p>
          <a:p>
            <a:pPr marL="571500" indent="-571500">
              <a:lnSpc>
                <a:spcPct val="150000"/>
              </a:lnSpc>
              <a:buFontTx/>
              <a:buChar char="-"/>
              <a:defRPr/>
            </a:pPr>
            <a:r>
              <a:rPr lang="en-GB" altLang="en-US" sz="2400" i="1" dirty="0">
                <a:solidFill>
                  <a:srgbClr val="006600"/>
                </a:solidFill>
                <a:latin typeface="Comic Sans MS" panose="030F0702030302020204" pitchFamily="66" charset="0"/>
              </a:rPr>
              <a:t>For (choose date) “del (2) al (5) de (</a:t>
            </a:r>
            <a:r>
              <a:rPr lang="en-GB" altLang="en-US" sz="2400" i="1" dirty="0" err="1">
                <a:solidFill>
                  <a:srgbClr val="006600"/>
                </a:solidFill>
                <a:latin typeface="Comic Sans MS" panose="030F0702030302020204" pitchFamily="66" charset="0"/>
              </a:rPr>
              <a:t>mes</a:t>
            </a:r>
            <a:r>
              <a:rPr lang="en-GB" altLang="en-US" sz="2400" i="1" dirty="0">
                <a:solidFill>
                  <a:srgbClr val="006600"/>
                </a:solidFill>
                <a:latin typeface="Comic Sans MS" panose="030F0702030302020204" pitchFamily="66" charset="0"/>
              </a:rPr>
              <a:t>)”</a:t>
            </a:r>
          </a:p>
          <a:p>
            <a:pPr>
              <a:lnSpc>
                <a:spcPct val="150000"/>
              </a:lnSpc>
              <a:defRPr/>
            </a:pPr>
            <a:r>
              <a:rPr lang="en-GB" altLang="en-US" sz="2400" i="1" dirty="0">
                <a:solidFill>
                  <a:srgbClr val="006600"/>
                </a:solidFill>
                <a:latin typeface="Comic Sans MS" panose="030F0702030302020204" pitchFamily="66" charset="0"/>
              </a:rPr>
              <a:t>2. </a:t>
            </a:r>
            <a:r>
              <a:rPr lang="en-GB" altLang="en-US" sz="2400" dirty="0" err="1">
                <a:latin typeface="Comic Sans MS" panose="030F0702030302020204" pitchFamily="66" charset="0"/>
              </a:rPr>
              <a:t>Copia</a:t>
            </a:r>
            <a:r>
              <a:rPr lang="en-GB" altLang="en-US" sz="2400" dirty="0">
                <a:latin typeface="Comic Sans MS" panose="030F0702030302020204" pitchFamily="66" charset="0"/>
              </a:rPr>
              <a:t> de </a:t>
            </a:r>
            <a:r>
              <a:rPr lang="en-GB" altLang="en-US" sz="2400" dirty="0" err="1">
                <a:latin typeface="Comic Sans MS" panose="030F0702030302020204" pitchFamily="66" charset="0"/>
              </a:rPr>
              <a:t>los</a:t>
            </a:r>
            <a:r>
              <a:rPr lang="en-GB" altLang="en-US" sz="2400" dirty="0">
                <a:latin typeface="Comic Sans MS" panose="030F0702030302020204" pitchFamily="66" charset="0"/>
              </a:rPr>
              <a:t> </a:t>
            </a:r>
            <a:r>
              <a:rPr lang="en-GB" altLang="en-US" sz="2400" dirty="0" err="1">
                <a:latin typeface="Comic Sans MS" panose="030F0702030302020204" pitchFamily="66" charset="0"/>
              </a:rPr>
              <a:t>verbos</a:t>
            </a:r>
            <a:endParaRPr lang="en-GB" altLang="en-US" sz="2400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GB" altLang="en-US" sz="2400" dirty="0">
                <a:latin typeface="Comic Sans MS" panose="030F0702030302020204" pitchFamily="66" charset="0"/>
              </a:rPr>
              <a:t>3. Make a sentence with 5 verbs of your choice</a:t>
            </a:r>
          </a:p>
          <a:p>
            <a:pPr>
              <a:lnSpc>
                <a:spcPct val="150000"/>
              </a:lnSpc>
              <a:defRPr/>
            </a:pPr>
            <a:endParaRPr lang="en-GB" altLang="en-US" sz="2400" i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259632" y="101795"/>
            <a:ext cx="7277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/>
              <a:t>Deberes para la próxima semana </a:t>
            </a:r>
          </a:p>
        </p:txBody>
      </p:sp>
      <p:pic>
        <p:nvPicPr>
          <p:cNvPr id="4" name="Picture 2" descr="Resultado de imagen de hablar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8304" y="620688"/>
            <a:ext cx="1440160" cy="1440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323528" y="1052736"/>
            <a:ext cx="849694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5500" dirty="0">
                <a:solidFill>
                  <a:schemeClr val="accent4">
                    <a:lumMod val="75000"/>
                  </a:schemeClr>
                </a:solidFill>
                <a:latin typeface="Forte" pitchFamily="66" charset="0"/>
                <a:cs typeface="Arial" charset="0"/>
              </a:rPr>
              <a:t>Gracias</a:t>
            </a:r>
            <a:r>
              <a:rPr lang="en-US" altLang="en-US" sz="5500" dirty="0">
                <a:solidFill>
                  <a:schemeClr val="accent6">
                    <a:lumMod val="50000"/>
                  </a:schemeClr>
                </a:solidFill>
                <a:latin typeface="Forte" pitchFamily="66" charset="0"/>
                <a:cs typeface="Arial" charset="0"/>
              </a:rPr>
              <a:t>  </a:t>
            </a:r>
            <a:r>
              <a:rPr lang="en-US" altLang="en-US" sz="5500" dirty="0" err="1">
                <a:solidFill>
                  <a:srgbClr val="FF0000"/>
                </a:solidFill>
                <a:latin typeface="Forte" pitchFamily="66" charset="0"/>
                <a:cs typeface="Arial" charset="0"/>
              </a:rPr>
              <a:t>por</a:t>
            </a:r>
            <a:r>
              <a:rPr lang="en-US" altLang="en-US" sz="5500" dirty="0">
                <a:solidFill>
                  <a:srgbClr val="FF0000"/>
                </a:solidFill>
                <a:latin typeface="Forte" pitchFamily="66" charset="0"/>
                <a:cs typeface="Arial" charset="0"/>
              </a:rPr>
              <a:t>  </a:t>
            </a:r>
            <a:r>
              <a:rPr lang="en-US" altLang="en-US" sz="5500" dirty="0" err="1">
                <a:solidFill>
                  <a:srgbClr val="FF0000"/>
                </a:solidFill>
                <a:latin typeface="Forte" pitchFamily="66" charset="0"/>
                <a:cs typeface="Arial" charset="0"/>
              </a:rPr>
              <a:t>venir</a:t>
            </a:r>
            <a:r>
              <a:rPr lang="en-US" altLang="en-US" sz="5500" dirty="0">
                <a:solidFill>
                  <a:srgbClr val="FF0000"/>
                </a:solidFill>
                <a:latin typeface="Forte" pitchFamily="66" charset="0"/>
                <a:cs typeface="Arial" charset="0"/>
              </a:rPr>
              <a:t>  </a:t>
            </a:r>
            <a:r>
              <a:rPr lang="en-US" altLang="en-US" sz="5500" dirty="0">
                <a:solidFill>
                  <a:srgbClr val="00B050"/>
                </a:solidFill>
                <a:latin typeface="Forte" pitchFamily="66" charset="0"/>
                <a:cs typeface="Arial" charset="0"/>
              </a:rPr>
              <a:t>al  </a:t>
            </a:r>
            <a:r>
              <a:rPr lang="en-US" altLang="en-US" sz="5500" dirty="0" err="1">
                <a:solidFill>
                  <a:srgbClr val="00B050"/>
                </a:solidFill>
                <a:latin typeface="Forte" pitchFamily="66" charset="0"/>
                <a:cs typeface="Arial" charset="0"/>
              </a:rPr>
              <a:t>curso</a:t>
            </a:r>
            <a:r>
              <a:rPr lang="en-US" altLang="en-US" sz="5500" dirty="0">
                <a:solidFill>
                  <a:srgbClr val="00B050"/>
                </a:solidFill>
                <a:latin typeface="Forte" pitchFamily="66" charset="0"/>
                <a:cs typeface="Arial" charset="0"/>
              </a:rPr>
              <a:t>     </a:t>
            </a:r>
            <a:br>
              <a:rPr lang="en-US" altLang="en-US" sz="5500" dirty="0">
                <a:solidFill>
                  <a:schemeClr val="accent6">
                    <a:lumMod val="50000"/>
                  </a:schemeClr>
                </a:solidFill>
                <a:latin typeface="Forte" pitchFamily="66" charset="0"/>
                <a:cs typeface="Arial" charset="0"/>
              </a:rPr>
            </a:br>
            <a:r>
              <a:rPr lang="en-US" altLang="en-US" sz="5500" dirty="0">
                <a:solidFill>
                  <a:schemeClr val="accent6">
                    <a:lumMod val="50000"/>
                  </a:schemeClr>
                </a:solidFill>
                <a:latin typeface="Forte" pitchFamily="66" charset="0"/>
                <a:cs typeface="Arial" charset="0"/>
              </a:rPr>
              <a:t>                       </a:t>
            </a:r>
            <a:r>
              <a:rPr lang="en-US" altLang="en-US" sz="5500" dirty="0">
                <a:latin typeface="Forte" pitchFamily="66" charset="0"/>
                <a:cs typeface="Arial" charset="0"/>
              </a:rPr>
              <a:t>y…</a:t>
            </a:r>
            <a:endParaRPr lang="es-ES" altLang="en-US" sz="5500" dirty="0">
              <a:latin typeface="Forte" pitchFamily="66" charset="0"/>
              <a:cs typeface="Arial" charset="0"/>
            </a:endParaRPr>
          </a:p>
          <a:p>
            <a:r>
              <a:rPr lang="es-ES" altLang="en-US" sz="5500" dirty="0">
                <a:solidFill>
                  <a:schemeClr val="accent6">
                    <a:lumMod val="50000"/>
                  </a:schemeClr>
                </a:solidFill>
                <a:latin typeface="Forte" pitchFamily="66" charset="0"/>
                <a:cs typeface="Arial" charset="0"/>
              </a:rPr>
              <a:t>  nos  vemos  </a:t>
            </a:r>
          </a:p>
          <a:p>
            <a:r>
              <a:rPr lang="es-ES" altLang="en-US" sz="5500" dirty="0">
                <a:solidFill>
                  <a:schemeClr val="accent6">
                    <a:lumMod val="50000"/>
                  </a:schemeClr>
                </a:solidFill>
                <a:latin typeface="Forte" pitchFamily="66" charset="0"/>
                <a:cs typeface="Arial" charset="0"/>
              </a:rPr>
              <a:t>				</a:t>
            </a:r>
            <a:r>
              <a:rPr lang="es-ES" altLang="en-US" sz="5500" dirty="0">
                <a:solidFill>
                  <a:schemeClr val="tx2">
                    <a:lumMod val="60000"/>
                    <a:lumOff val="40000"/>
                  </a:schemeClr>
                </a:solidFill>
                <a:latin typeface="Forte" pitchFamily="66" charset="0"/>
                <a:cs typeface="Arial" charset="0"/>
              </a:rPr>
              <a:t>el  miércoles</a:t>
            </a:r>
          </a:p>
          <a:p>
            <a:r>
              <a:rPr lang="es-ES" altLang="en-US" sz="5500" dirty="0">
                <a:solidFill>
                  <a:srgbClr val="000000"/>
                </a:solidFill>
                <a:latin typeface="Forte" pitchFamily="66" charset="0"/>
                <a:cs typeface="Arial" charset="0"/>
              </a:rPr>
              <a:t>                   </a:t>
            </a:r>
            <a:r>
              <a:rPr lang="es-ES" altLang="en-US" sz="5500" dirty="0">
                <a:solidFill>
                  <a:srgbClr val="FFC000"/>
                </a:solidFill>
                <a:latin typeface="Forte" pitchFamily="66" charset="0"/>
                <a:cs typeface="Arial" charset="0"/>
              </a:rPr>
              <a:t>a 	 las</a:t>
            </a:r>
            <a:r>
              <a:rPr lang="es-ES" altLang="en-US" sz="5500" dirty="0">
                <a:solidFill>
                  <a:srgbClr val="000000"/>
                </a:solidFill>
                <a:latin typeface="Forte" pitchFamily="66" charset="0"/>
                <a:cs typeface="Arial" charset="0"/>
              </a:rPr>
              <a:t> </a:t>
            </a:r>
          </a:p>
          <a:p>
            <a:r>
              <a:rPr lang="es-ES" altLang="en-US" sz="5500" dirty="0">
                <a:solidFill>
                  <a:srgbClr val="000000"/>
                </a:solidFill>
                <a:latin typeface="Forte" pitchFamily="66" charset="0"/>
                <a:cs typeface="Arial" charset="0"/>
              </a:rPr>
              <a:t>		                          </a:t>
            </a:r>
            <a:r>
              <a:rPr lang="es-ES" altLang="en-US" sz="5500" dirty="0">
                <a:solidFill>
                  <a:srgbClr val="FF99FF"/>
                </a:solidFill>
                <a:latin typeface="Forte" pitchFamily="66" charset="0"/>
                <a:cs typeface="Arial" charset="0"/>
              </a:rPr>
              <a:t>diez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ubtitle 2">
            <a:extLst>
              <a:ext uri="{FF2B5EF4-FFF2-40B4-BE49-F238E27FC236}">
                <a16:creationId xmlns:a16="http://schemas.microsoft.com/office/drawing/2014/main" id="{7269D31E-D2DE-E816-2A2A-8034F26FE3D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71550" y="2474913"/>
            <a:ext cx="8064500" cy="2784475"/>
          </a:xfrm>
        </p:spPr>
        <p:txBody>
          <a:bodyPr/>
          <a:lstStyle/>
          <a:p>
            <a:r>
              <a:rPr lang="en-GB" altLang="en-US" sz="4800">
                <a:latin typeface="Comic Sans MS" panose="030F0702030302020204" pitchFamily="66" charset="0"/>
              </a:rPr>
              <a:t>Fonética </a:t>
            </a:r>
          </a:p>
          <a:p>
            <a:r>
              <a:rPr lang="en-GB" altLang="en-US" sz="4800">
                <a:latin typeface="Comic Sans MS" panose="030F0702030302020204" pitchFamily="66" charset="0"/>
              </a:rPr>
              <a:t>y </a:t>
            </a:r>
            <a:endParaRPr lang="en-US" altLang="en-US" sz="4800">
              <a:latin typeface="Comic Sans MS" panose="030F0702030302020204" pitchFamily="66" charset="0"/>
            </a:endParaRPr>
          </a:p>
        </p:txBody>
      </p:sp>
      <p:pic>
        <p:nvPicPr>
          <p:cNvPr id="8195" name="Picture 10" descr="C:\Users\Lewis Andrews\AppData\Local\Microsoft\Windows\Temporary Internet Files\Content.IE5\JFFGAAU7\face-spanish[1].gif">
            <a:extLst>
              <a:ext uri="{FF2B5EF4-FFF2-40B4-BE49-F238E27FC236}">
                <a16:creationId xmlns:a16="http://schemas.microsoft.com/office/drawing/2014/main" id="{9DDDA41B-3B1A-1F88-C525-D2CD65845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475" y="1935163"/>
            <a:ext cx="180975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F1C2CE-E570-4D3C-AD18-6AC675AD3FB4}"/>
              </a:ext>
            </a:extLst>
          </p:cNvPr>
          <p:cNvSpPr/>
          <p:nvPr/>
        </p:nvSpPr>
        <p:spPr>
          <a:xfrm>
            <a:off x="2419350" y="4244975"/>
            <a:ext cx="5168900" cy="10144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altLang="en-US" sz="6000" kern="0" dirty="0" err="1">
                <a:solidFill>
                  <a:srgbClr val="000000"/>
                </a:solidFill>
                <a:cs typeface="Arial"/>
              </a:rPr>
              <a:t>Pronunciación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AC2CF1A1-EEC9-2374-735C-ADB067377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163" y="-512763"/>
            <a:ext cx="8748712" cy="2376488"/>
          </a:xfrm>
        </p:spPr>
        <p:txBody>
          <a:bodyPr/>
          <a:lstStyle/>
          <a:p>
            <a:r>
              <a:rPr lang="en-GB" altLang="en-US" i="1">
                <a:latin typeface="Comic Sans MS" panose="030F0702030302020204" pitchFamily="66" charset="0"/>
              </a:rPr>
              <a:t>Pronunciación</a:t>
            </a:r>
            <a:br>
              <a:rPr lang="en-GB" altLang="en-US" i="1">
                <a:latin typeface="Comic Sans MS" panose="030F0702030302020204" pitchFamily="66" charset="0"/>
              </a:rPr>
            </a:br>
            <a:r>
              <a:rPr lang="en-GB" altLang="en-US" sz="8000" i="1">
                <a:latin typeface="Comic Sans MS" panose="030F0702030302020204" pitchFamily="66" charset="0"/>
              </a:rPr>
              <a:t>g</a:t>
            </a:r>
            <a:endParaRPr lang="en-US" altLang="en-US">
              <a:latin typeface="Comic Sans MS" panose="030F0702030302020204" pitchFamily="66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359624-0359-FF6B-EB43-5B816269E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2255838"/>
            <a:ext cx="8064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r>
              <a:rPr lang="en-GB" altLang="en-US" sz="7200" b="1">
                <a:solidFill>
                  <a:srgbClr val="006600"/>
                </a:solidFill>
              </a:rPr>
              <a:t>ga  -  go -  gu</a:t>
            </a:r>
            <a:endParaRPr lang="en-US" altLang="en-US" sz="7200" b="1">
              <a:solidFill>
                <a:srgbClr val="0066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323427-771D-781F-6713-11084EFE8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3455988"/>
            <a:ext cx="64801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r>
              <a:rPr lang="en-GB" altLang="en-US" sz="7200"/>
              <a:t>     </a:t>
            </a:r>
            <a:r>
              <a:rPr lang="en-GB" altLang="en-US" sz="8000" b="1">
                <a:solidFill>
                  <a:srgbClr val="C00000"/>
                </a:solidFill>
              </a:rPr>
              <a:t>ge -  gi</a:t>
            </a:r>
            <a:endParaRPr lang="en-US" altLang="en-US" sz="8000" b="1">
              <a:solidFill>
                <a:srgbClr val="C0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CBB545-F718-C4FF-8E6B-DCF23E94A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0025" y="5170488"/>
            <a:ext cx="38369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r>
              <a:rPr lang="en-GB" altLang="en-US" sz="8000" b="1">
                <a:solidFill>
                  <a:srgbClr val="002060"/>
                </a:solidFill>
              </a:rPr>
              <a:t>j</a:t>
            </a:r>
            <a:r>
              <a:rPr lang="en-GB" altLang="en-US" sz="8000" b="1">
                <a:solidFill>
                  <a:srgbClr val="C00000"/>
                </a:solidFill>
              </a:rPr>
              <a:t>e -  </a:t>
            </a:r>
            <a:r>
              <a:rPr lang="en-GB" altLang="en-US" sz="8000" b="1">
                <a:solidFill>
                  <a:srgbClr val="002060"/>
                </a:solidFill>
              </a:rPr>
              <a:t>j</a:t>
            </a:r>
            <a:r>
              <a:rPr lang="en-GB" altLang="en-US" sz="8000" b="1">
                <a:solidFill>
                  <a:srgbClr val="C00000"/>
                </a:solidFill>
              </a:rPr>
              <a:t>i</a:t>
            </a:r>
            <a:endParaRPr lang="en-US" alt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132F77E0-FAA9-4FAF-A425-E8B9C4959A71}"/>
              </a:ext>
            </a:extLst>
          </p:cNvPr>
          <p:cNvSpPr/>
          <p:nvPr/>
        </p:nvSpPr>
        <p:spPr>
          <a:xfrm>
            <a:off x="3240088" y="4778375"/>
            <a:ext cx="287337" cy="595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864F2E84-18BD-4BE9-8E2D-4C42DFFFCAD4}"/>
              </a:ext>
            </a:extLst>
          </p:cNvPr>
          <p:cNvSpPr/>
          <p:nvPr/>
        </p:nvSpPr>
        <p:spPr>
          <a:xfrm>
            <a:off x="6011863" y="4768850"/>
            <a:ext cx="288925" cy="5953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96D5B8AD-066D-4CFA-8F83-00609E9E23B3}"/>
              </a:ext>
            </a:extLst>
          </p:cNvPr>
          <p:cNvSpPr/>
          <p:nvPr/>
        </p:nvSpPr>
        <p:spPr>
          <a:xfrm>
            <a:off x="1908175" y="4005263"/>
            <a:ext cx="431800" cy="24892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5" name="TextBox 8">
            <a:extLst>
              <a:ext uri="{FF2B5EF4-FFF2-40B4-BE49-F238E27FC236}">
                <a16:creationId xmlns:a16="http://schemas.microsoft.com/office/drawing/2014/main" id="{7A3774EA-ADC9-1B3B-66B7-C7912C619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125" y="4941888"/>
            <a:ext cx="1519238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r>
              <a:rPr lang="en-GB" altLang="en-US"/>
              <a:t>Ge &amp; Je</a:t>
            </a:r>
          </a:p>
          <a:p>
            <a:r>
              <a:rPr lang="en-GB" altLang="en-US"/>
              <a:t>have the same sound</a:t>
            </a:r>
            <a:endParaRPr lang="en-US" alt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473A4D8C-C28C-4F29-8608-6321B4FEE7CB}"/>
              </a:ext>
            </a:extLst>
          </p:cNvPr>
          <p:cNvSpPr/>
          <p:nvPr/>
        </p:nvSpPr>
        <p:spPr>
          <a:xfrm>
            <a:off x="6977063" y="3848100"/>
            <a:ext cx="431800" cy="264636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7" name="TextBox 11">
            <a:extLst>
              <a:ext uri="{FF2B5EF4-FFF2-40B4-BE49-F238E27FC236}">
                <a16:creationId xmlns:a16="http://schemas.microsoft.com/office/drawing/2014/main" id="{3C49FC77-0F29-DCCB-4001-297FC61F2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4763" y="4806950"/>
            <a:ext cx="14081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r>
              <a:rPr lang="en-GB" altLang="en-US"/>
              <a:t>Gi &amp; Ji </a:t>
            </a:r>
          </a:p>
          <a:p>
            <a:r>
              <a:rPr lang="en-GB" altLang="en-US"/>
              <a:t>Have the same sound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CA1285F1-AFF6-D5A0-C025-FE9A802414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1013" y="17463"/>
            <a:ext cx="8229600" cy="706437"/>
          </a:xfrm>
        </p:spPr>
        <p:txBody>
          <a:bodyPr/>
          <a:lstStyle/>
          <a:p>
            <a:pPr eaLnBrk="1" hangingPunct="1"/>
            <a:r>
              <a:rPr lang="en-GB" altLang="en-US" sz="3200" i="1">
                <a:solidFill>
                  <a:srgbClr val="C00000"/>
                </a:solidFill>
                <a:latin typeface="Comic Sans MS" panose="030F0702030302020204" pitchFamily="66" charset="0"/>
              </a:rPr>
              <a:t>Pronunciación IV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1E80304-A5BD-4201-B43D-C152C2F59F63}"/>
              </a:ext>
            </a:extLst>
          </p:cNvPr>
          <p:cNvGraphicFramePr>
            <a:graphicFrameLocks noGrp="1"/>
          </p:cNvGraphicFramePr>
          <p:nvPr/>
        </p:nvGraphicFramePr>
        <p:xfrm>
          <a:off x="684213" y="704850"/>
          <a:ext cx="7978776" cy="74979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93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893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7378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4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Galopar</a:t>
                      </a:r>
                      <a:endParaRPr lang="en-GB" sz="4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4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Ganador</a:t>
                      </a:r>
                      <a:endParaRPr lang="en-GB" sz="4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4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Gasto</a:t>
                      </a:r>
                      <a:endParaRPr lang="en-GB" sz="4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4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Gato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29" marR="91429" marT="45682" marB="45682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4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Gorra</a:t>
                      </a:r>
                      <a:endParaRPr lang="en-GB" sz="4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4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Gordo</a:t>
                      </a:r>
                      <a:endParaRPr lang="en-GB" sz="4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4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Gusano</a:t>
                      </a:r>
                      <a:endParaRPr lang="en-GB" sz="4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4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Gula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29" marR="91429" marT="45682" marB="45682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80385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4800" b="1" dirty="0" err="1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Ge</a:t>
                      </a:r>
                      <a:r>
                        <a:rPr lang="en-GB" sz="4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nio</a:t>
                      </a:r>
                      <a:endParaRPr lang="en-GB" sz="4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4800" b="1" dirty="0" err="1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Ge</a:t>
                      </a:r>
                      <a:r>
                        <a:rPr lang="en-GB" sz="4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ranio</a:t>
                      </a:r>
                      <a:endParaRPr lang="en-GB" sz="4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4800" b="1" dirty="0" err="1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Ge</a:t>
                      </a:r>
                      <a:r>
                        <a:rPr lang="en-GB" sz="4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latina</a:t>
                      </a:r>
                      <a:endParaRPr lang="en-GB" sz="4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4800" b="1" dirty="0" err="1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Ge</a:t>
                      </a:r>
                      <a:r>
                        <a:rPr lang="en-GB" sz="4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ología</a:t>
                      </a:r>
                      <a:endParaRPr lang="en-US" sz="4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29" marR="91429" marT="45682" marB="45682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4800" b="1" dirty="0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Gi</a:t>
                      </a:r>
                      <a:r>
                        <a:rPr lang="en-GB" sz="4800" b="0" dirty="0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rasol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4800" b="1" dirty="0" err="1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Gi</a:t>
                      </a:r>
                      <a:r>
                        <a:rPr lang="en-GB" sz="4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mnasio</a:t>
                      </a:r>
                      <a:endParaRPr lang="en-GB" sz="4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4800" b="1" dirty="0" err="1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Gi</a:t>
                      </a:r>
                      <a:r>
                        <a:rPr lang="en-GB" sz="4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gante</a:t>
                      </a:r>
                      <a:endParaRPr lang="en-GB" sz="4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4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Ima</a:t>
                      </a:r>
                      <a:r>
                        <a:rPr lang="en-GB" sz="4800" b="1" dirty="0" err="1">
                          <a:solidFill>
                            <a:srgbClr val="C00000"/>
                          </a:solidFill>
                          <a:latin typeface="Comic Sans MS" panose="030F0702030302020204" pitchFamily="66" charset="0"/>
                        </a:rPr>
                        <a:t>gi</a:t>
                      </a:r>
                      <a:r>
                        <a:rPr lang="en-GB" sz="4800" b="0" dirty="0" err="1">
                          <a:solidFill>
                            <a:schemeClr val="tx1"/>
                          </a:solidFill>
                          <a:latin typeface="Comic Sans MS" panose="030F0702030302020204" pitchFamily="66" charset="0"/>
                        </a:rPr>
                        <a:t>nación</a:t>
                      </a:r>
                      <a:endParaRPr lang="en-GB" sz="4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4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en-GB" sz="48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marL="91429" marR="91429" marT="45682" marB="4568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B7A74D-D63C-6363-4131-7EB67941A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192795"/>
            <a:ext cx="7488832" cy="633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067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2281</Words>
  <Application>Microsoft Office PowerPoint</Application>
  <PresentationFormat>On-screen Show (4:3)</PresentationFormat>
  <Paragraphs>783</Paragraphs>
  <Slides>55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74" baseType="lpstr">
      <vt:lpstr>Arial</vt:lpstr>
      <vt:lpstr>Bradley Hand ITC</vt:lpstr>
      <vt:lpstr>Calibri</vt:lpstr>
      <vt:lpstr>Calibri Light</vt:lpstr>
      <vt:lpstr>Comic Sans MS</vt:lpstr>
      <vt:lpstr>Forte</vt:lpstr>
      <vt:lpstr>Roboto</vt:lpstr>
      <vt:lpstr>Tahoma</vt:lpstr>
      <vt:lpstr>Times New Roman</vt:lpstr>
      <vt:lpstr>Tema de Office</vt:lpstr>
      <vt:lpstr>6_Default Design</vt:lpstr>
      <vt:lpstr>Office Theme</vt:lpstr>
      <vt:lpstr>3_Office Theme</vt:lpstr>
      <vt:lpstr>1_Office Theme</vt:lpstr>
      <vt:lpstr>2_Office Theme</vt:lpstr>
      <vt:lpstr>7_Office Theme</vt:lpstr>
      <vt:lpstr>1_Tema de Office</vt:lpstr>
      <vt:lpstr>4_Office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Pronunciación g</vt:lpstr>
      <vt:lpstr>Pronunciación IV</vt:lpstr>
      <vt:lpstr>PowerPoint Presentation</vt:lpstr>
      <vt:lpstr>PowerPoint Presentation</vt:lpstr>
      <vt:lpstr>PowerPoint Presentation</vt:lpstr>
      <vt:lpstr> - Escucha   mientras lees y repite     </vt:lpstr>
      <vt:lpstr>PowerPoint Presentation</vt:lpstr>
      <vt:lpstr>PowerPoint Presentation</vt:lpstr>
      <vt:lpstr>PowerPoint Presentation</vt:lpstr>
      <vt:lpstr>PowerPoint Presentation</vt:lpstr>
      <vt:lpstr>  When  is  your bithday?</vt:lpstr>
      <vt:lpstr>PowerPoint Presentation</vt:lpstr>
      <vt:lpstr>PowerPoint Presentation</vt:lpstr>
      <vt:lpstr>Pasos 1 p51  Symbols from a hotel brochure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Complete 3 assessments:      - 1 speaking, 8 sentences     - 1 dialogue     - 1 listening </vt:lpstr>
      <vt:lpstr>PowerPoint Presentation</vt:lpstr>
      <vt:lpstr>Verbs’ ending</vt:lpstr>
      <vt:lpstr>PowerPoint Presentation</vt:lpstr>
      <vt:lpstr>Verbs’ ending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flor.deandrews@calat.ac.uk </vt:lpstr>
      <vt:lpstr>PowerPoint Presentation</vt:lpstr>
      <vt:lpstr>PowerPoint Presentation</vt:lpstr>
      <vt:lpstr>PowerPoint Presentation</vt:lpstr>
      <vt:lpstr>PowerPoint Presentation</vt:lpstr>
      <vt:lpstr>Actividad para hablar    Quiero una habitación doble  - para (2) personas - para (2) noches - para el (2) de (diciembre)       </vt:lpstr>
      <vt:lpstr>De + el  =  del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RICHARD</dc:creator>
  <cp:lastModifiedBy>Flor de Andrews</cp:lastModifiedBy>
  <cp:revision>64</cp:revision>
  <dcterms:created xsi:type="dcterms:W3CDTF">2020-09-22T16:21:34Z</dcterms:created>
  <dcterms:modified xsi:type="dcterms:W3CDTF">2022-10-03T08:32:02Z</dcterms:modified>
</cp:coreProperties>
</file>