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89945" r:id="rId3"/>
    <p:sldMasterId id="2147490151" r:id="rId4"/>
    <p:sldMasterId id="2147490211" r:id="rId5"/>
    <p:sldMasterId id="2147490236" r:id="rId6"/>
    <p:sldMasterId id="2147490298" r:id="rId7"/>
    <p:sldMasterId id="2147490310" r:id="rId8"/>
    <p:sldMasterId id="2147490322" r:id="rId9"/>
    <p:sldMasterId id="2147490396" r:id="rId10"/>
    <p:sldMasterId id="2147490420" r:id="rId11"/>
    <p:sldMasterId id="2147490433" r:id="rId12"/>
    <p:sldMasterId id="2147490469" r:id="rId13"/>
  </p:sldMasterIdLst>
  <p:notesMasterIdLst>
    <p:notesMasterId r:id="rId32"/>
  </p:notesMasterIdLst>
  <p:handoutMasterIdLst>
    <p:handoutMasterId r:id="rId33"/>
  </p:handoutMasterIdLst>
  <p:sldIdLst>
    <p:sldId id="1082" r:id="rId14"/>
    <p:sldId id="453" r:id="rId15"/>
    <p:sldId id="962" r:id="rId16"/>
    <p:sldId id="451" r:id="rId17"/>
    <p:sldId id="1652" r:id="rId18"/>
    <p:sldId id="1467" r:id="rId19"/>
    <p:sldId id="1687" r:id="rId20"/>
    <p:sldId id="1686" r:id="rId21"/>
    <p:sldId id="318" r:id="rId22"/>
    <p:sldId id="1672" r:id="rId23"/>
    <p:sldId id="1685" r:id="rId24"/>
    <p:sldId id="936" r:id="rId25"/>
    <p:sldId id="1377" r:id="rId26"/>
    <p:sldId id="1376" r:id="rId27"/>
    <p:sldId id="1527" r:id="rId28"/>
    <p:sldId id="1681" r:id="rId29"/>
    <p:sldId id="1682" r:id="rId30"/>
    <p:sldId id="995" r:id="rId3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A50021"/>
    <a:srgbClr val="800000"/>
    <a:srgbClr val="66FF66"/>
    <a:srgbClr val="FF6600"/>
    <a:srgbClr val="CC6600"/>
    <a:srgbClr val="006600"/>
    <a:srgbClr val="990000"/>
    <a:srgbClr val="FFFF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02/11/2022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E0A026D-06C5-0A31-9C6F-70EC683493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928C03B-5171-5E57-981B-E1EE1DBEEE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4A1EED6-C312-2F6A-BC0E-298FA12B4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02C36-AE7B-49F3-A252-7A494785A08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E0A026D-06C5-0A31-9C6F-70EC683493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928C03B-5171-5E57-981B-E1EE1DBEEE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4A1EED6-C312-2F6A-BC0E-298FA12B4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02C36-AE7B-49F3-A252-7A494785A08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E0A026D-06C5-0A31-9C6F-70EC683493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928C03B-5171-5E57-981B-E1EE1DBEEE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4A1EED6-C312-2F6A-BC0E-298FA12B4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02C36-AE7B-49F3-A252-7A494785A08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3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A0B8-4C5B-B5FA-28E4-6B53272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3DE57-71D2-F875-7F9A-6DEE67EE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5226-E267-156C-158F-A739473F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5C2-1B34-4045-8F06-19A8923B7C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1045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03C491-2FAA-06E6-B6EA-B082929EA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0640F3-DDEE-5E14-C230-571D11539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2E88B-D201-133F-FEAE-3D35460F9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51D6-709D-41BB-8BC9-47D1228A01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9844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CC542-28F6-9059-853F-74B5EBD9F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379594-C62E-CDEC-162B-7C0CBB370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51AE9C-D121-469D-0611-9BB2C5462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4B97-F761-46CA-825C-4D6D4B82D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2128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C8BB86-2952-208A-73B1-184D75719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D52E7-9C61-A821-0E3D-D27ED6B5C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4D8E4-EE79-6DFE-DB71-1BAF1CF3F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2E6A-11E0-4AB7-9E97-022FEE32B3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996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32EA8-E472-3363-9B81-35FBA6F0F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F2C52-B4AF-02AC-801B-F8643534A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B4CAA-43EF-C776-5409-378F550A3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BD7F-FAD5-4C58-801F-400C05A49D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403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9DAAD2-5B0F-4835-99AD-51C2E569E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7B40A7-4F4A-BF25-4168-30992DF31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540119-8AEA-3258-0610-DFF537501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738BA-81A5-4EBF-8D63-E5FC5EBD26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2285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716634-02AD-934B-09FD-D66D2A594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60CA36-89E0-E991-A383-540958D77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3506A-D7A6-1329-F487-600A44513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F2CE-B882-47D5-BE9C-A3350454C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4417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6416BA-9FD6-B8E5-8BB0-BAF21D945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46630A-05FB-68ED-E851-1680A1A76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31071C-38EC-6003-42A9-D6A9DF8D4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D6D7F-9352-42FC-9B95-B6D4BB2267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7359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1D36B-B39B-9C28-47D9-EA19AF943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DB6F3-99A7-008E-EC97-005C22253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D95D6-B4DF-6D4F-51C9-DF2DC7201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EC71-4784-409F-B268-B0493AE4B3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335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897CD-3522-21DA-358C-EE460AD73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E5A3E-8BBC-FF16-6014-647DBED34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2FF4EE-F1F9-86E4-285C-C03DF902D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CE1F-52AB-4004-B7BA-2561A4AD30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76954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75FEE-1538-0731-12B8-D428D9103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C2BA8-4D50-E5B5-A363-9F5D5AA7F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47D60B-82F0-1C62-C73D-B1CF97813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82C8-262A-4882-84A0-F88CD0646F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4963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1685C-0325-F417-6AAB-AA60623F4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ECAA1-ABD7-7AC7-32C3-95A1686B8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B45548-66A1-ABC0-6D9A-DF472BA22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77FB-F206-403D-90CD-ECA2AF4D99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26413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0B7B1-DC09-D59E-D37B-0801D832BE7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3755B-D990-1146-5C43-FA7C5C323E8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DC0EE-C0CE-EEBD-6008-0C3777B51E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CB4D-1E0C-4439-9688-9EDB30EA4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628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8DBA94C-0292-B4F1-2F3A-83AD31303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BE1E-5AB0-46AA-A676-D2239E720EB3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210A40-82CB-1F95-D663-3308B580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11B3DA5-9EF4-0C63-2A18-5BADFD94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0BE1-4C47-4F34-8020-63F0E8A373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1714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A3BC18-9FD1-3C11-3529-083DA27F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7D3A-503A-4DB2-BD22-9B53F78833E7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C7F0108-4067-8FFE-5F9C-86C22AF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8E3A911-0904-4BFA-FF51-1F871787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402D-E6E2-46DC-AB8C-3752035768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6362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6EA17B2-4071-B1ED-4F49-2466A97D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0984-63C0-4B22-A4D4-8D767747DB98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EC03AF0-EAC4-B8AF-5C23-1305B17B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8E443F8-EFE9-13B4-4576-A796FF99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F77C-9034-43E0-8565-9DDD624981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122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C0F5EFA-AC9D-D44C-633F-706374AD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0B58-C5C9-4432-BAF9-314D741C8F70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E8EEFFC-B082-F892-10BD-F8064942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0BB999C-78D7-4030-6C58-9C4ED785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B0A3-AD0B-41C5-98B2-FA1D74C5C7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398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9D1FA7C-1D14-4A20-5B95-E033E49E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DDD1-A339-482D-A10B-8C759D4A4294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D6436B6-81BD-6D48-DC3E-544376F3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E8C28B9-A320-7370-5CD4-2416B569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0FD6-C8B7-4314-ABC7-15DC5608F0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8553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BCE22ED-B9BC-54F2-C604-FD4F42A8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50CC-16BB-46AA-8F8C-09FE23931EAD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82AAE74-192A-39B3-668D-D5F7157F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602B9C53-A2D0-B4B4-0F77-960CC1B1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8BCA-5363-4A45-A1A0-088B534075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24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B0E8E26F-7502-2F40-292F-36713965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EEBC-C2AA-461D-BB35-69C8C280B2D1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FF66CE4A-7744-287F-13F9-5B0D4618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647BB8D-22EB-CFF0-4302-DCBE6E1F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D56F-02DC-4BBE-BFC0-C119D36524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8679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CE41A69-7230-5D78-3AD9-3CDDD31C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32ED-69BC-4C1C-B8D1-5694D4E37424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3396692-8559-27F5-6909-EFA034A9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11D6C2F-7CA5-955D-75A3-AFD1D0CE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DB98-BEBF-46E1-94BF-F99AAD3BD9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765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413F61E-6B36-1500-B28B-FC0EBB7A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D717-6B78-4381-819A-2A3A676D4E35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8BE2A7-D11C-C13D-BAA1-E77F278E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A76A8C4-676E-E3EB-6816-8E588A02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6E7E-C3D2-4E9E-8041-0BAB7AD5F3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3692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EB1186A-37F1-94D7-BF93-9859E7FE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59E0-3E86-41C8-A157-14FE26E1625B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4B9A65D-4AAB-E159-AADC-CC7C64FF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F5FD449-A824-42DD-3462-59496AE8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71DC-9C51-4ACD-A811-916A14C365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6020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B2E5B2-8F35-31ED-4977-78BCE2FB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1B4F-8D50-4DE4-A262-28770FABF35E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695BC95-2693-6777-99A0-D990B18E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AE5EF31-C163-7B7C-84CE-BFAC284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BFD7-B75B-4B7C-986B-8FF4CDDECE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882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C12E-483D-4162-BBF2-3D6C85EF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CC6C-E8F7-4BB2-A08E-1500670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DDC7-2F6D-4A3D-9060-56EBB511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2347-949F-4130-B765-485F9B822B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4365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F554-36DD-4D68-A375-7BC3E06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FAB6-EEC0-4CBE-8A5C-F2CA16A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1665-9CE4-4DF7-BDEE-9147AE2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B16B-4671-4205-B4CE-4B188CFCA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994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8084-0010-4C85-982B-2431F0C4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353D-3ADF-41E9-AE2B-7B0A90EC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BF16-445C-4366-BF23-E120280B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F921-71D4-426C-8747-D1BD41628C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4874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62F42-DAE0-4772-8528-7001FF49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E9571-9DD3-4E13-B9A0-A47F4F5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D12A0-E928-4F4F-9A66-189B09B2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8544-3ECD-4C5E-A583-6DAD7C1F9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893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5A4309-BFBD-4F99-AD6E-FFA56D9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4A042-00D9-45B4-80A9-54D87272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60DC45-F257-4150-98C3-F3D61FB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6022-03BE-4563-BFB6-81ABC943E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17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9563CB-20D9-4F6B-A0AF-2B49CBB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934C68-EDE6-47B9-83F1-10374782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5BE54E-90D4-4771-ADBC-F5AA72C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39E0-E092-4ACB-A32E-C4D1F190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7994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9E50B6-A981-4148-8B09-39D5837D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28468-3985-4C19-A67A-8D90F2BD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17EA3A-1ED3-44AE-A892-491C6241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F9FA-C4C7-4CCF-A86B-A7411B24C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6071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77128-E454-4404-A415-BE38912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E9FA3-C0D7-47A4-BB93-9F3A36F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889236-1558-41C4-851F-BD2CEEB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B498-E1BE-4C81-BA38-F6019E45C8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3511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3C4AF-E9C0-436C-B5A9-D63102A4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19911-C3ED-4DD1-96F4-02236A47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8F30-FAA6-4250-BD56-F213F8A2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D6869-7AF9-44C6-9042-E690D5184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9200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060B-0BF1-47FA-B0A0-BD2B0869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98B1-43F5-451B-A8A6-DA6D810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C310-71CD-4C9A-A185-6951E40F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655EB-6C98-4FA5-8E3F-E3F692DE9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9934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DBEA-C66F-43A5-A955-A49FBAD3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FED0-D801-4DDE-9AA6-C0E0C5E8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AD1E-AA54-4945-BEB5-B2091B54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727-97DC-4BCD-BA99-95F91C9A48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8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649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89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3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93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26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49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872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59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85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94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95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5AF61-D6A4-E560-3021-EA53AD30C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85D8C-A8DA-0B90-5907-EF98B9E3B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A0F770-383D-9034-E6EE-CF03917B6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C96E-612D-49A3-9AFD-A636AA0E03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136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EA5090-5CDD-5EBC-61AC-B7EB0B857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5750C-E58B-7D4D-591C-BC9F8583A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6A7C21-99CE-B3F6-D3BF-52B853545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D205-4B98-46B2-9F67-67955B3AAB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817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D1758A-CD3F-9C8D-DF4E-21B9D4507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A7666-619D-943D-9BF6-3E4D5B2A4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AC8FEE-DD20-F247-5AAF-08EA1331B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91DA-E258-492A-9CBB-901A0074BD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36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BFE4E-3CB0-ED71-73B2-A46E24521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F34C0-ED5D-8470-66A3-4496A5075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23773-E7FE-AEAA-2670-078786533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0D14-1870-494B-9CCC-FE8C923D1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37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08F656-28A2-3B96-0A71-1A3911EE1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3E346E-8516-4D88-F852-5B27E3470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21127B-36A9-0E94-50C7-8926734DF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0603-2369-45F7-86A3-DCD5EDDC78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76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BF75BD-0F90-5B53-633C-E4A61B2C5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411080-7A73-8E25-4E86-CD6CABEB4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D6D316-11C7-A75C-09AE-216330FA8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A2AB-55A2-4929-A468-9DB3EF3457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1619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A398E5-61BD-4AFA-D0E9-5717C032F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4D02CD-D780-345B-EE33-1031D1BF0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A5104-8ACC-5373-68D3-696CEDEEF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B3C5-A01F-4639-9856-E9CB30B697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02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D52BB-CFB4-E728-E960-79D865ED7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7048E-CFC9-934E-CD46-6BB0768F1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B4BA2-D2C4-3A55-EF08-30CE26119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BEB-F78F-4267-8F16-80DF928622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745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DB12F-DA48-D47E-CBCB-EBC79D2BC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9A0E1-0223-1AA8-7EDA-3B31F70C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8451F-BE73-17E6-B604-B46929781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9B4C-FA77-4958-8A94-1CCB730AD7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6915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E67F9-1722-542B-E9AE-8B12A8F75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B3115-0FAD-7362-89E5-683746FBB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E635B-ADBF-0005-DB0A-2C9E87928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696F-0258-47FB-9588-10029E15E6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271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D8D7A3-B6DD-1F8B-E136-26DA9F508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2BE0C-F297-09BA-CE3B-EFAC60A3E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BFEB3B-9684-4CF4-39FE-04D8DC3AF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3F66-8543-4056-908A-5F2ED403C0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617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911D72-166F-D180-E1A4-31269EDD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AEE1C-65B4-7396-D4DB-7422DC7C0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6F34F-1622-280F-4A7E-35B6790E9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DB80-3490-49C2-9F08-F3F59F4E6E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26896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E3277-FCA0-7D83-550D-E86E89781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09A5D-EDCD-A460-F495-18E569EAF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ACB7B6-5F20-5274-2A98-E34EB18C2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FE25-01F2-457C-8562-2986BA482B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82343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29DCD2-F1A6-39F0-BDFE-DA0575377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14E12-A87F-1526-83F8-3A2937DA4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1454E1-4B8D-78E4-9C28-EAEEFB289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EFAD-E8D5-40E8-801A-4FAC927D2C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48020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AA68D-F712-E3EE-8786-EB21EC540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6F622-F7FA-8527-3C1C-615815F1C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10880-7CF3-BDDE-4E42-1CE8FE1D2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6808-8C6C-4D76-838B-71451270B3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1236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AECDE3-6618-77C8-DF91-6C9405441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E53319-FB32-85F7-96D8-7F9605FF5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5E3993-672C-C950-EADC-E37A1B7E0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BE0D-05C5-4301-B6F3-B3801B0118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75201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BAF997-914A-AF65-07AF-B37C0DDCB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9F2249-3413-FCD3-042E-8634B0107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61782A-211A-1DBF-1D8E-49883CB82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EE1-343A-41C4-9A4B-CFC622A36F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198869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272B5A-F5FE-D5AB-54F8-AB9AFC8A5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92DE30-8AC7-F588-4169-F9D8AD2DC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033E25-0FA1-0D62-6602-7D734BCF4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C4C9D-2FF4-4851-94BC-AE75B2DBC1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29217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0F477-E578-194E-4729-62384EF27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80A56-B036-68CE-6B4D-83F567C24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051CE-2BF8-3CAA-F95D-04D8D75C0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E9E9-6D3E-4049-871F-F183F99755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22508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B9101-2CE8-E146-B5B6-285F61ECF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90861-94A0-64E2-344B-EC213B8D0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C5883-B145-1163-81EB-C65A5DC68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87F1B-C0E5-4017-9480-E26975AE08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33906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5BA21-F3FD-0BE4-6B86-C9606A8E2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78E35-4F36-A40F-BEE7-7DC545A26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5FDDA9-FEF1-1E58-ECAB-BBD266B0C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9D7A-EB2D-4C78-9C0E-7E6D3F0ABD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660064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3AEC36-497F-1AE1-D8C2-201C56758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C762C-8D53-A0B2-E89E-3F04118B7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75618-786B-CAF7-CC98-0F024A67F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5EEC-3FDE-472F-AAD5-395190FF0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8673426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9EAE-8C54-E838-887A-4AAEA81E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C847-1D28-0642-28EA-46C2A6D1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AF32-05E0-C437-E80C-4699566E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F2DD-294E-4774-9F64-587B1B25F2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747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87F90-9C09-F67F-D2DE-5CD4E422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A260E-0E96-20BB-5A2C-9394F39E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1BD3-13BC-38B6-1335-9F6B0642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A181-5B7F-4AB9-858A-00CAC2F2A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825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B24D-728A-2D23-FD82-7900A075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9EB99-256A-B875-C659-2C06BD0C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2F3D-1DF9-A6A9-83B4-E533FBF2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3D0E-562C-442A-A9DF-07F649CA0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0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1FD264-904B-DCBA-08FE-644687C3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8D2AB-2E73-68FF-6072-0FFE7196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6D17B8-25B4-E2F6-89F2-AFFB3977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C224-4268-4864-B241-B3D0EFF3C8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753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8349E-4F3F-15AB-96D2-18FA41A1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57A1EF-FEFB-3963-F1CE-9E7A36EA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F5B07C-C81D-FB95-DD8C-5741AC47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0B25-3BA0-474C-B955-5A8406524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315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888A9B-1A6F-66B7-5C8C-058F021D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3C0BED-66E8-7F84-4078-3EF2A47F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F41B9E-9015-0C03-51AC-299B2B0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F0DC-03DF-4AC3-B2EB-BD5FDDA253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097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170942-83BE-28B0-1250-79DC1DB7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3C1DB3-5611-C91F-CB8A-D82DBAD6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8D5150-BC0E-B50E-A288-DF898641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A032-EEC8-40B5-996C-C0A9A43449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635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FA41DD-3C47-861B-1F2E-6EADB685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1EB2F-4D11-CA5A-5F40-59AFA9E5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979363-9F6C-0D0C-CE47-4F3A8FD7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1025-A927-4335-8B7D-F72301401A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2882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0FE38-D47E-087C-C54E-B64E77D3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E26CF-253F-A6D8-D6E5-E85CD3F3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C01E2-0C09-8576-B9F5-2FE8B3A1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2E51-E925-4617-B534-AD2A7EDF4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095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5350C-0B18-0C27-EB81-88EE9FB9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B3FD-99B6-90C1-6D88-7DBF25E1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B5065-616E-4DB3-778F-CA0D1884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BB11-80D5-4B4E-B1E7-73EA2E5DD5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877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A3CE-E01E-272D-3916-30B2D930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4294-3808-CDC8-BB1F-D79A9CB5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19EC8-B6B6-F04B-00BF-EFFA98CB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6BB1-C54B-421C-B4F7-81A5216A5A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254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DEF6-FEE5-44F9-B636-8E113D75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3710-8166-470C-8258-02251959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300E-3F6C-4B7A-81E5-969EFA3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BCBE-893A-4857-A005-5BB3D5A7AC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342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A0E8-130C-434F-B210-C107E31C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2905-58ED-43CD-A4BE-99546C92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E9C9-E6A9-418B-964B-FC03979B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F802-7B1B-4504-B8B3-537A6E0564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77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CCBD-05D8-4251-95D6-7F68B0B4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3181E-7508-49D2-A005-CED562A2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4337-CB80-400E-95CA-4F57EE4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F5BB-6A3F-47FA-8FC1-7D7D65EA5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8114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FC09B-B5D4-4674-A89A-7E05112F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C214-8951-4628-8766-4C70DD02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80AD7-1520-45A8-9D3F-76A6C17B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046B3-7B6A-40DC-B0EA-2F3098B8C9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943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6FDAB8-C8DF-4374-8264-33D91666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1CF71-42E6-4CD1-8B50-498167FD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89E371-29E5-4DAB-91C1-6D1E10E2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DFA5-EFAC-4F01-8332-B1BDC6988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3737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30D4F9-8668-4392-9560-026912C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2006EB-7E52-4F04-A975-0521066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37F322-2281-4816-95F0-E939F743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71F6-D4EB-47B6-BEEC-C9E8007F1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565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BA3D73-7AC7-4188-9BD2-86AB1C96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53391-9323-4010-8F46-5D445033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B7A366-7FD9-4CDA-86EA-AE7F7EFA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997-46BB-44B9-BECD-2F5913E99C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475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A1ED8D-8E14-4D47-A549-68F6BB6F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7A37D-C96C-44B7-BBBD-AA6A44D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ECC89-18DE-4646-BD1E-26F51517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7E6E-981B-44EA-B412-78EA57D67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140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AF6A5B-01CB-4E80-B13D-0D8D3749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ECBCE-1B8D-449B-AFBF-DB5CA443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7B157-A340-4245-91AC-0711C421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AE27-8E0F-435C-B4FE-63DDE7FDCF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865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D543-2BCB-432F-82A4-77780F3C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8419-72E6-42AB-A9FC-1B13DD68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81E8-3C95-4105-B66B-ED248C6E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1D3C0-5588-4560-BE10-6F641644E1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730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66BA-4517-439C-9DF8-5325EF06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99A0-6878-428D-AE29-24641596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79F2-72B2-433B-9E06-7115ED66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11B44-A7D3-4B29-89AB-BE5C79DC6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4943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D5EAD9-0BBD-730A-C9D9-527EDBCB1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237AC-EFBA-23A5-BF0D-9BB35D562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EC7894-4FE7-F749-F679-87AA77251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740-A5B0-4470-9838-FC26A53FC0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08473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A3A35-3335-C01A-CB43-7707490EB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53DEB-A18F-B6D0-9F53-A75BACEAA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49B36-C234-F060-DBA9-2469E3016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DFCB-2CCF-43E4-9477-5641661F3F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82844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A16D3-B3A7-4CBF-DC8D-DF8B4E280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88ADB8-8DBD-FA9A-7395-795A36742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9CB08-AE74-DE77-7F80-7B863AB8C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EDD2-F956-4575-B238-F243AF483C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3033969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38A11-D444-2E31-38F3-1D615F701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A3F8E-4D1E-0548-C770-B502E8EF0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27C01-A808-A061-CD77-3674822FF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71B6-5EE0-40B0-93A4-02F0FE8279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8433959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ABC104-7C34-00E2-3F90-41B185D42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F107FC-C461-B3E1-0BB0-DBAE19A34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0A856-4580-A940-5457-1E188EE12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40BA-CDF5-4990-AD6B-BC5556E43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07995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24B6FD-9E12-E9B5-FA14-14E890585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350529-AC98-AC40-C4EC-B7AF3B3CC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376CC2-EA60-A4FF-3978-B889234C5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3DF6-7C2C-42A4-8FC7-1BE4057D4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343117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39387-246D-7F0B-19E2-F8207C0F4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1E119D-BED2-1C75-E078-3FFE15BAE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9B68FD-D217-C5E8-37D0-CA871E545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62D3-CE88-4833-BFDE-C3AC7C572E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16373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91DDC-E1FB-A80B-698C-F62FCCBF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88383-68B7-0143-C998-030394EF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BEBE1-0B7C-C9BC-0A5A-69838189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9EAD-2010-417B-A912-F540549385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92156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EA0EB-AC74-4215-35F8-E376CAB25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D5B25-E3ED-F336-C0BF-047D0F146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FBDF1-0AA9-B1F9-7312-3EDA23880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33AF-8428-4E40-95A0-BF85871AB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5220088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14484-9BFB-55B2-4037-2A10C9D27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23B67-CC92-F666-1DD2-3915BEE73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718E0-1711-F0F3-8347-1533E5A97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7363-120B-4AA3-A1B9-F7486C14FB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194171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29B38-ACF7-85D5-17CC-B6D626679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24DE2-A494-9892-FCCA-3D384E75C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6D2EE-AA16-534D-E2A3-1C9C2FB1B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C451-DD8F-431C-9051-9694B1BA13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380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6EB29-22E6-C01C-143C-15055AC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74317-E5D3-98F9-3B50-45FE250F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36DD-A9DC-7E1E-15B8-816A760C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1C9E-2F05-4997-ACC0-AAB30C4C14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6632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342AA-5C9C-F605-D338-CC5748EA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5F8E-BE3A-7B0C-115F-BD0A019A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02BF-4AEB-2DC7-B2FB-7B5A11D6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1D91-5539-4367-BDF7-BFE7020623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427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9E8A-8EC4-4300-602B-432AF5E0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9AF1-DE2F-57A9-1838-9593F7FD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CEA9-6DD7-38B4-102E-97FAE1DF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7D4C-284B-4B2E-B42F-E7D264E167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855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10E9CC-E249-A5FB-C5C4-5D9406E7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7C5FAD-A039-BA1D-7525-7CD336B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2699D8-0A91-30E9-374D-B58EB9F0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2D47-43E6-4762-842E-ACE96FC160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511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5D780A-259B-C16B-B5E4-13455CB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E9E892-FC72-D822-5D6F-61D6BDDA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900BC-58CF-0A8C-043B-65AD421C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D5AC-BAA3-4195-8747-B108B2F69C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705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13C2A8-5390-FD4D-D693-37B43FB5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171250-1E0C-4DAC-79E5-3E2D270E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5AD72-AA68-478E-B302-FB98240F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9BB1-45D3-4598-B208-CEC8F564DB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01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D987C2-9713-36D4-DE7F-C0A4C053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D5FDB3-18A2-9E86-99CB-7F43F641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B48BE-68F4-55DD-5EC1-A08AF886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F043-51B7-4029-8640-E44AF1A6EE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043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B7F56A-3E69-54DE-90CE-578C138C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AA36D-767B-8EB3-34EF-28C500A3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5BD840-477E-D7AB-3443-C8EADF0F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31AF-5252-4A5D-BE28-74C7547D9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98274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6EC294-0AA9-1391-96C4-94F249DF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AB8E3B-8F2B-80E3-756A-0D63ED06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FFCD42-E3F4-84D3-AC91-2185ECE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2CEB-BA63-4E20-8032-91E821CBCC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532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90C5-CF19-E684-9CCA-3BDE35F8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38FF-F16B-3EBD-E332-694272EA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C3B3-39E1-A1C7-1325-DA53B5A6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AB71-0316-4D6F-9814-DC94063FB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49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94DB89-E0AF-F5B5-3BF5-17F088F1A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02F5E40-64B5-955C-9EB6-410126AD0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E0DF7F-717F-018F-C714-53177E5480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BF77D4-9220-CDE5-6ACC-DCA6767C21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C3982C-9D3A-DAFC-C54C-BDDD047690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43393F-5DB5-40C2-9B8C-634C4A9614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96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422" r:id="rId2"/>
    <p:sldLayoutId id="2147490423" r:id="rId3"/>
    <p:sldLayoutId id="2147490424" r:id="rId4"/>
    <p:sldLayoutId id="2147490425" r:id="rId5"/>
    <p:sldLayoutId id="2147490426" r:id="rId6"/>
    <p:sldLayoutId id="2147490427" r:id="rId7"/>
    <p:sldLayoutId id="2147490428" r:id="rId8"/>
    <p:sldLayoutId id="2147490429" r:id="rId9"/>
    <p:sldLayoutId id="2147490430" r:id="rId10"/>
    <p:sldLayoutId id="2147490431" r:id="rId11"/>
    <p:sldLayoutId id="21474904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>
            <a:extLst>
              <a:ext uri="{FF2B5EF4-FFF2-40B4-BE49-F238E27FC236}">
                <a16:creationId xmlns:a16="http://schemas.microsoft.com/office/drawing/2014/main" id="{888D4990-19C5-FC25-1524-5BA6A194F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6147" name="2 Marcador de texto">
            <a:extLst>
              <a:ext uri="{FF2B5EF4-FFF2-40B4-BE49-F238E27FC236}">
                <a16:creationId xmlns:a16="http://schemas.microsoft.com/office/drawing/2014/main" id="{85F5713D-8866-55F9-0F9F-7C2C925A0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EAA2BA0-BC2F-2DE4-B360-01AF9A9C5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A85451-5F10-449C-8F66-153C105DE8FB}" type="datetimeFigureOut">
              <a:rPr lang="es-ES"/>
              <a:pPr>
                <a:defRPr/>
              </a:pPr>
              <a:t>02/11/2022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625E95A-7AA9-D334-FC6E-A49BA21F2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0D53B0-373B-54F5-D084-569FC52D0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B8304-D9CA-4A8D-84BF-3BBBB7E9D0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7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6DC0F98-5A7D-4844-A010-631F8D9D8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F308D3C-3F1D-4C0C-B27D-8962127F2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D64B-2F29-48F5-9385-43C787AD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F9DB-7E5B-4615-81AE-4DCFE0AED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9D1A-42A3-48D2-AB10-4981F87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415CDF-C282-479A-8029-C911450F7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8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  <p:sldLayoutId id="2147490476" r:id="rId7"/>
    <p:sldLayoutId id="2147490477" r:id="rId8"/>
    <p:sldLayoutId id="2147490478" r:id="rId9"/>
    <p:sldLayoutId id="2147490479" r:id="rId10"/>
    <p:sldLayoutId id="214749048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9E7-D109-49BB-9F2A-834823230130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9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46" r:id="rId1"/>
    <p:sldLayoutId id="2147489947" r:id="rId2"/>
    <p:sldLayoutId id="2147489948" r:id="rId3"/>
    <p:sldLayoutId id="2147489949" r:id="rId4"/>
    <p:sldLayoutId id="2147489950" r:id="rId5"/>
    <p:sldLayoutId id="2147489951" r:id="rId6"/>
    <p:sldLayoutId id="2147489952" r:id="rId7"/>
    <p:sldLayoutId id="2147489953" r:id="rId8"/>
    <p:sldLayoutId id="2147489954" r:id="rId9"/>
    <p:sldLayoutId id="2147489955" r:id="rId10"/>
    <p:sldLayoutId id="2147489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587808-7078-F1CF-C7B9-8BC80945E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3334B1-F916-174B-CAFC-320AF4C9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80D4FF-18AA-E293-1AE1-310A006A77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1F935F-7B6B-E2B9-2AD8-1D9E9316AA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E44D32-8B97-F258-4721-E6429A5AC0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A4F637-18DF-4E99-B509-F5ACD243A9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502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52" r:id="rId1"/>
    <p:sldLayoutId id="2147490153" r:id="rId2"/>
    <p:sldLayoutId id="2147490154" r:id="rId3"/>
    <p:sldLayoutId id="2147490155" r:id="rId4"/>
    <p:sldLayoutId id="2147490156" r:id="rId5"/>
    <p:sldLayoutId id="2147490157" r:id="rId6"/>
    <p:sldLayoutId id="2147490158" r:id="rId7"/>
    <p:sldLayoutId id="2147490159" r:id="rId8"/>
    <p:sldLayoutId id="2147490160" r:id="rId9"/>
    <p:sldLayoutId id="2147490161" r:id="rId10"/>
    <p:sldLayoutId id="2147490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EE6294-8EA0-AAB6-4FE1-0C285C554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3C00B1-7F66-BC2B-837C-5A6BE9E3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0EF39F-1CCF-184E-1EDD-7FD492DAB2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B0DBB0-4496-5CB1-3BFF-4EAB5A91CC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BEE99D-E327-9A74-339C-5C8B72239D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A254AD-3874-4133-860E-DD8758993A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7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12" r:id="rId1"/>
    <p:sldLayoutId id="2147490213" r:id="rId2"/>
    <p:sldLayoutId id="2147490214" r:id="rId3"/>
    <p:sldLayoutId id="2147490215" r:id="rId4"/>
    <p:sldLayoutId id="2147490216" r:id="rId5"/>
    <p:sldLayoutId id="2147490217" r:id="rId6"/>
    <p:sldLayoutId id="2147490218" r:id="rId7"/>
    <p:sldLayoutId id="2147490219" r:id="rId8"/>
    <p:sldLayoutId id="2147490220" r:id="rId9"/>
    <p:sldLayoutId id="2147490221" r:id="rId10"/>
    <p:sldLayoutId id="214749022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6A694DDD-D37B-FA0B-974E-090D4573EA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BF2C300B-5F34-04C0-44C4-315E08B60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38B8-F54F-EE26-1DA2-0E4CC67A2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5C781-AA59-9C20-86E5-724972240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8521-5C1A-F11C-1BD0-74867C01E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1B7642-F686-4428-8E41-8F8553400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41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37" r:id="rId1"/>
    <p:sldLayoutId id="2147490238" r:id="rId2"/>
    <p:sldLayoutId id="2147490239" r:id="rId3"/>
    <p:sldLayoutId id="2147490240" r:id="rId4"/>
    <p:sldLayoutId id="2147490241" r:id="rId5"/>
    <p:sldLayoutId id="2147490242" r:id="rId6"/>
    <p:sldLayoutId id="2147490243" r:id="rId7"/>
    <p:sldLayoutId id="2147490244" r:id="rId8"/>
    <p:sldLayoutId id="2147490245" r:id="rId9"/>
    <p:sldLayoutId id="2147490246" r:id="rId10"/>
    <p:sldLayoutId id="2147490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10528005-1AE2-40BD-990B-07A451634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7978258-CBB3-4A14-BDBD-E4F977FED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6D6F-EA1F-4400-A870-78BAE6058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889C-EC4E-4F16-BCC1-0860F7741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9CD4-4899-482B-8890-7B9094DFA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EA2B18D-A177-4950-9003-E358FF03D9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0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99" r:id="rId1"/>
    <p:sldLayoutId id="2147490300" r:id="rId2"/>
    <p:sldLayoutId id="2147490301" r:id="rId3"/>
    <p:sldLayoutId id="2147490302" r:id="rId4"/>
    <p:sldLayoutId id="2147490303" r:id="rId5"/>
    <p:sldLayoutId id="2147490304" r:id="rId6"/>
    <p:sldLayoutId id="2147490305" r:id="rId7"/>
    <p:sldLayoutId id="2147490306" r:id="rId8"/>
    <p:sldLayoutId id="2147490307" r:id="rId9"/>
    <p:sldLayoutId id="2147490308" r:id="rId10"/>
    <p:sldLayoutId id="21474903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B0DB418-F423-1B34-232D-EC1AA1E55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8288BE7-1520-52A7-C1EE-0662A0799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2D1356-5D53-D9EF-2C56-AA12323BAC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B8E7D7-AB3A-9456-9E33-B447218423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8912E8-3D5F-8FE2-D9E4-149E8C3ED4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1437DF-B1A5-4ABE-981B-6A3275F1AB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11" r:id="rId1"/>
    <p:sldLayoutId id="2147490312" r:id="rId2"/>
    <p:sldLayoutId id="2147490313" r:id="rId3"/>
    <p:sldLayoutId id="2147490314" r:id="rId4"/>
    <p:sldLayoutId id="2147490315" r:id="rId5"/>
    <p:sldLayoutId id="2147490316" r:id="rId6"/>
    <p:sldLayoutId id="2147490317" r:id="rId7"/>
    <p:sldLayoutId id="2147490318" r:id="rId8"/>
    <p:sldLayoutId id="2147490319" r:id="rId9"/>
    <p:sldLayoutId id="2147490320" r:id="rId10"/>
    <p:sldLayoutId id="214749032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5C8740B9-EA6C-692B-4644-BA87BB9FDA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680943B4-D1EA-2EA3-8865-3BE1ACA1A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CDC2-693D-901A-D88B-E86271562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C845-B0D7-1806-DEED-E0B7DA8E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9026-EE96-7836-382B-9FD20B36C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716A1C-16A0-49D8-90BF-A4049F47A3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9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23" r:id="rId1"/>
    <p:sldLayoutId id="2147490324" r:id="rId2"/>
    <p:sldLayoutId id="2147490325" r:id="rId3"/>
    <p:sldLayoutId id="2147490326" r:id="rId4"/>
    <p:sldLayoutId id="2147490327" r:id="rId5"/>
    <p:sldLayoutId id="2147490328" r:id="rId6"/>
    <p:sldLayoutId id="2147490329" r:id="rId7"/>
    <p:sldLayoutId id="2147490330" r:id="rId8"/>
    <p:sldLayoutId id="2147490331" r:id="rId9"/>
    <p:sldLayoutId id="2147490332" r:id="rId10"/>
    <p:sldLayoutId id="214749033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img.genbeta.com/2012/03/email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5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lunes</a:t>
            </a:r>
            <a:r>
              <a:rPr lang="en-GB" altLang="en-US" sz="2000" i="1" dirty="0">
                <a:latin typeface="Comic Sans MS" panose="030F0702030302020204" pitchFamily="66" charset="0"/>
              </a:rPr>
              <a:t>,  23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mayo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Pronunciación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Dictado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- I want to + verb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- </a:t>
            </a:r>
            <a:r>
              <a:rPr lang="en-GB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 like + verb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- give directions simply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8A89460-CBB1-CC6B-F48E-1E3DD5FF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52" y="590706"/>
            <a:ext cx="4969941" cy="4954588"/>
          </a:xfrm>
        </p:spPr>
        <p:txBody>
          <a:bodyPr/>
          <a:lstStyle/>
          <a:p>
            <a:pPr algn="l" eaLnBrk="1" hangingPunct="1"/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beber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vino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hablar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español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comer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pescado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  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patatas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fritas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con 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ensalada</a:t>
            </a:r>
            <a:endParaRPr lang="en-GB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B7CA3A5E-8A21-51BD-2470-9BA4369F2F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30339" y="340132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</a:p>
          <a:p>
            <a:pPr marL="0" indent="0" eaLnBrk="1" hangingPunct="1">
              <a:buFontTx/>
              <a:buNone/>
            </a:pPr>
            <a:endParaRPr lang="en-GB" alt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  <a:endParaRPr lang="en-GB" altLang="en-US" sz="5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5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 dirty="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7A749-45D5-C1BF-3680-E08F7EA44756}"/>
              </a:ext>
            </a:extLst>
          </p:cNvPr>
          <p:cNvSpPr txBox="1"/>
          <p:nvPr/>
        </p:nvSpPr>
        <p:spPr>
          <a:xfrm>
            <a:off x="2349126" y="278092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D281-3171-0880-F2DC-9775BB68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349" y="2852936"/>
            <a:ext cx="1229692" cy="95597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F70A8F0-E4E2-A502-0851-35D3A686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35" y="4690387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4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EC09C-F900-4E8F-3663-33AA6DE10A77}"/>
              </a:ext>
            </a:extLst>
          </p:cNvPr>
          <p:cNvSpPr txBox="1"/>
          <p:nvPr/>
        </p:nvSpPr>
        <p:spPr>
          <a:xfrm>
            <a:off x="251520" y="1749203"/>
            <a:ext cx="8496944" cy="369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 compañero (A)  </a:t>
            </a:r>
            <a:r>
              <a:rPr lang="es-ES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lee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tú (B) añades “</a:t>
            </a:r>
            <a:r>
              <a:rPr lang="es-E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gusta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…”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Ejemplo:  (A)  Beber vino        (B)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 gusta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beber vino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Beber vino	2.  Comer fruta	3.  Hablar español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 startAt="4"/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Viajar		5.  Vivir aquí	    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  Cenar en el restaurante    	6.  Escuchar música         7.  Tomar té		8.  Ir a Londres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AAF220-BB21-AF39-7CE4-78B3E64D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99793" y="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Lee y traduce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6690" y="547388"/>
            <a:ext cx="41512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defRPr/>
            </a:pPr>
            <a:r>
              <a:rPr lang="en-GB" alt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Quieres</a:t>
            </a:r>
            <a:r>
              <a:rPr lang="en-GB" alt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cenar</a:t>
            </a:r>
            <a:r>
              <a:rPr lang="en-GB" alt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conmigo</a:t>
            </a:r>
            <a:r>
              <a:rPr lang="en-GB" alt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endParaRPr lang="en-GB" altLang="en-US" sz="20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Este jueves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Cerca de la biblioteca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omic Sans MS" pitchFamily="66" charset="0"/>
              </a:rPr>
              <a:t>La dueña es una </a:t>
            </a:r>
            <a:r>
              <a:rPr lang="es-ES" sz="2000" b="1" dirty="0">
                <a:solidFill>
                  <a:srgbClr val="CC6600"/>
                </a:solidFill>
                <a:latin typeface="Comic Sans MS" pitchFamily="66" charset="0"/>
              </a:rPr>
              <a:t>señora inglesa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omic Sans MS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gusta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comer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gambas?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b="1" dirty="0" err="1">
                <a:solidFill>
                  <a:srgbClr val="00FF00"/>
                </a:solidFill>
                <a:latin typeface="Comic Sans MS" panose="030F0702030302020204" pitchFamily="66" charset="0"/>
              </a:rPr>
              <a:t>Termino</a:t>
            </a:r>
            <a:r>
              <a:rPr lang="en-GB" sz="2000" b="1" dirty="0">
                <a:solidFill>
                  <a:srgbClr val="00FF00"/>
                </a:solidFill>
                <a:latin typeface="Comic Sans MS" panose="030F0702030302020204" pitchFamily="66" charset="0"/>
              </a:rPr>
              <a:t> de </a:t>
            </a:r>
            <a:r>
              <a:rPr lang="en-GB" sz="2000" b="1" dirty="0" err="1">
                <a:solidFill>
                  <a:srgbClr val="00FF00"/>
                </a:solidFill>
                <a:latin typeface="Comic Sans MS" panose="030F0702030302020204" pitchFamily="66" charset="0"/>
              </a:rPr>
              <a:t>trabajar</a:t>
            </a:r>
            <a:endParaRPr lang="en-GB" sz="20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anose="030F0702030302020204" pitchFamily="66" charset="0"/>
              </a:rPr>
              <a:t>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anose="030F0702030302020204" pitchFamily="66" charset="0"/>
              </a:rPr>
              <a:t>muy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anose="030F0702030302020204" pitchFamily="66" charset="0"/>
              </a:rPr>
              <a:t>simpática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Vamos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a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discoteca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</a:rPr>
              <a:t>Después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</a:rPr>
              <a:t> de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</a:rPr>
              <a:t>cenar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¿</a:t>
            </a:r>
            <a:r>
              <a:rPr lang="es-E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Está bien para las ocho y media?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3 CuadroTexto">
            <a:extLst>
              <a:ext uri="{FF2B5EF4-FFF2-40B4-BE49-F238E27FC236}">
                <a16:creationId xmlns:a16="http://schemas.microsoft.com/office/drawing/2014/main" id="{54BD3B22-B3B6-41E9-8AEE-617E85A7D05B}"/>
              </a:ext>
            </a:extLst>
          </p:cNvPr>
          <p:cNvSpPr txBox="1"/>
          <p:nvPr/>
        </p:nvSpPr>
        <p:spPr>
          <a:xfrm>
            <a:off x="4323998" y="547388"/>
            <a:ext cx="4464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Near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0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the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0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library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The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owner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is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an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</a:rPr>
              <a:t> English lady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We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go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let’s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go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discoteque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anose="030F0702030302020204" pitchFamily="66" charset="0"/>
              </a:rPr>
              <a:t>She is very nice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66FF66"/>
                </a:solidFill>
                <a:latin typeface="Comic Sans MS" panose="030F0702030302020204" pitchFamily="66" charset="0"/>
              </a:rPr>
              <a:t>I finish working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This Thursday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</a:rPr>
              <a:t>Do you want to have dinner with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Is it OK for 8:30?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 you like to eat prawns?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FF66FF"/>
                </a:solidFill>
                <a:latin typeface="Comic Sans MS" panose="030F0702030302020204" pitchFamily="66" charset="0"/>
              </a:rPr>
              <a:t>After having dinner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7C9B4-B607-9C88-F767-1E3E5B06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7450" y="417513"/>
            <a:ext cx="5400675" cy="3529012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 sz="5400" b="1">
                <a:solidFill>
                  <a:srgbClr val="003300"/>
                </a:solidFill>
                <a:latin typeface="Comic Sans MS" panose="030F0702030302020204" pitchFamily="66" charset="0"/>
              </a:rPr>
              <a:t>derecha </a:t>
            </a:r>
            <a:endParaRPr lang="en-GB" altLang="en-US" sz="5400" b="1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endParaRPr lang="en-GB" altLang="en-US" sz="5400" b="1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r>
              <a:rPr lang="en-GB" altLang="en-US" sz="5400" b="1">
                <a:solidFill>
                  <a:srgbClr val="AC0428"/>
                </a:solidFill>
                <a:latin typeface="Comic Sans MS" panose="030F0702030302020204" pitchFamily="66" charset="0"/>
              </a:rPr>
              <a:t>izquierda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>
              <a:solidFill>
                <a:srgbClr val="00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E17BF-67DB-146E-2C80-70E70024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931988"/>
            <a:ext cx="3024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 la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06236-C691-E30E-888C-B4D1904B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941888"/>
            <a:ext cx="7345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Todo recto =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straight ahead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3" name="Picture 5" descr="C:\Users\Lewis Andrews\AppData\Local\Microsoft\Windows\Temporary Internet Files\Content.IE5\6ZU4UG44\MC900438002[1].wmf">
            <a:extLst>
              <a:ext uri="{FF2B5EF4-FFF2-40B4-BE49-F238E27FC236}">
                <a16:creationId xmlns:a16="http://schemas.microsoft.com/office/drawing/2014/main" id="{7BF23CDC-C77B-C3AD-83E5-DF76959A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65163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C:\Users\Lewis Andrews\AppData\Local\Microsoft\Windows\Temporary Internet Files\Content.IE5\ESHWVROA\MC900438000[1].wmf">
            <a:extLst>
              <a:ext uri="{FF2B5EF4-FFF2-40B4-BE49-F238E27FC236}">
                <a16:creationId xmlns:a16="http://schemas.microsoft.com/office/drawing/2014/main" id="{B1C479B1-3D5F-E971-B73B-41DC1226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486025"/>
            <a:ext cx="18637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C:\Users\Lewis Andrews\AppData\Local\Microsoft\Windows\Temporary Internet Files\Content.IE5\UU29384B\MP900390480[1].jpg">
            <a:extLst>
              <a:ext uri="{FF2B5EF4-FFF2-40B4-BE49-F238E27FC236}">
                <a16:creationId xmlns:a16="http://schemas.microsoft.com/office/drawing/2014/main" id="{D75B45A7-81EC-810E-186C-A7C6FF4D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08500"/>
            <a:ext cx="13684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">
            <a:extLst>
              <a:ext uri="{FF2B5EF4-FFF2-40B4-BE49-F238E27FC236}">
                <a16:creationId xmlns:a16="http://schemas.microsoft.com/office/drawing/2014/main" id="{EFEAE96A-5366-296B-292D-4FAFF406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619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give directions simply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4959D-B926-7C3D-E713-11FB7ED9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868988"/>
            <a:ext cx="5835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 final de la calle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F1F710-7F92-68C6-F35D-D8CFA32E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5843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AD6FA-8D5B-5BA0-B984-EBD72549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1025"/>
            <a:ext cx="40687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primera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segunda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tercera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C3A93-5A1B-6AED-C332-01EBD576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133475"/>
            <a:ext cx="3313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(calle=street)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5328D5-5F50-9312-D67C-52FFFAE8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9363"/>
            <a:ext cx="16605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062C2C-3766-1651-E933-EF513673B17A}"/>
              </a:ext>
            </a:extLst>
          </p:cNvPr>
          <p:cNvSpPr/>
          <p:nvPr/>
        </p:nvSpPr>
        <p:spPr>
          <a:xfrm>
            <a:off x="385763" y="3513138"/>
            <a:ext cx="813752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p41, Act. 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CD1.45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lee y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repite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voz</a:t>
            </a:r>
            <a:r>
              <a:rPr kumimoji="0" lang="en-GB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alta</a:t>
            </a:r>
            <a:endParaRPr kumimoji="0" lang="en-GB" altLang="en-US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pic>
        <p:nvPicPr>
          <p:cNvPr id="62471" name="Picture 2">
            <a:extLst>
              <a:ext uri="{FF2B5EF4-FFF2-40B4-BE49-F238E27FC236}">
                <a16:creationId xmlns:a16="http://schemas.microsoft.com/office/drawing/2014/main" id="{5984113C-C643-2A1B-A2D7-83FC0862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97425"/>
            <a:ext cx="1273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1">
            <a:extLst>
              <a:ext uri="{FF2B5EF4-FFF2-40B4-BE49-F238E27FC236}">
                <a16:creationId xmlns:a16="http://schemas.microsoft.com/office/drawing/2014/main" id="{D950B9CC-29B3-2F01-9F05-9F9B1CFC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65100"/>
            <a:ext cx="676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How to give directions simply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hristopher\Pictures\MP Navigator EX\2019_10_16\IMG.jpg">
            <a:extLst>
              <a:ext uri="{FF2B5EF4-FFF2-40B4-BE49-F238E27FC236}">
                <a16:creationId xmlns:a16="http://schemas.microsoft.com/office/drawing/2014/main" id="{AC0BB903-66BC-52C3-88E9-1138222D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59930" r="-401" b="7010"/>
          <a:stretch>
            <a:fillRect/>
          </a:stretch>
        </p:blipFill>
        <p:spPr bwMode="auto">
          <a:xfrm>
            <a:off x="34925" y="549275"/>
            <a:ext cx="89296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805A3F-7818-EB74-5E1F-F378776A7CAF}"/>
              </a:ext>
            </a:extLst>
          </p:cNvPr>
          <p:cNvSpPr txBox="1"/>
          <p:nvPr/>
        </p:nvSpPr>
        <p:spPr>
          <a:xfrm>
            <a:off x="574675" y="152400"/>
            <a:ext cx="79914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Entry 3 Level Award in Reading &amp; Writing in Spanish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Unit title: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Reading in Spanish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Task: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Assessment criteria: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2.1, 2.2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Language &amp; course ref: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  Date:          /           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Learner:                                                                                     Tutor: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Flor de Andrews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Reading 2.1: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 a simple written text in Spanish.			          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 have received the following email from a Spanish friend/colleague. Read the email and answer the questions below in English.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 may use a dictionary if required.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582520-58B3-03EC-98E1-DBCA27121B3F}"/>
              </a:ext>
            </a:extLst>
          </p:cNvPr>
          <p:cNvGraphicFramePr>
            <a:graphicFrameLocks noGrp="1"/>
          </p:cNvGraphicFramePr>
          <p:nvPr/>
        </p:nvGraphicFramePr>
        <p:xfrm>
          <a:off x="339725" y="2316163"/>
          <a:ext cx="8788400" cy="4389437"/>
        </p:xfrm>
        <a:graphic>
          <a:graphicData uri="http://schemas.openxmlformats.org/drawingml/2006/table">
            <a:tbl>
              <a:tblPr/>
              <a:tblGrid>
                <a:gridCol w="878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437"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Hola: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Este jueves termino de trabajar un poco tarde, a las ocho de la noche, y no quiero cenar en casa. 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¿Quieres cenar conmigo?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Cerca de la biblioteca hay un restaurante chino que me gusta porque no es muy caro, la comida es muy buena y siempre tiene mesas libres. La dueña es una señora inglesa y es muy simpática. </a:t>
                      </a:r>
                    </a:p>
                    <a:p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 especialidad de la casa es el pollo agridulce. También tiene pescado y marisco. 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¿Te gustan las gambas?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Para ir, toma la calle San Antonio, a la derecha de la biblioteca y a cien metros a la izquierda está el restaurante. Se llama ‘El Dragón Rojo’. 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¿Está bien para las ocho y media?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</a:t>
                      </a:r>
                      <a:r>
                        <a:rPr lang="en-GB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Vamos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a la </a:t>
                      </a:r>
                      <a:r>
                        <a:rPr lang="en-GB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discoteca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después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 </a:t>
                      </a:r>
                      <a:r>
                        <a:rPr lang="en-GB" sz="18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cenar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?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Saludos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Alberto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3977" name="Picture 5">
            <a:extLst>
              <a:ext uri="{FF2B5EF4-FFF2-40B4-BE49-F238E27FC236}">
                <a16:creationId xmlns:a16="http://schemas.microsoft.com/office/drawing/2014/main" id="{5BAEF590-9A8B-6F9E-6021-7C791000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16163"/>
            <a:ext cx="6731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D3B8D3-A5D8-70C0-143D-8E5E8BE66517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352425"/>
          <a:ext cx="8137525" cy="5608635"/>
        </p:xfrm>
        <a:graphic>
          <a:graphicData uri="http://schemas.openxmlformats.org/drawingml/2006/table">
            <a:tbl>
              <a:tblPr/>
              <a:tblGrid>
                <a:gridCol w="240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61">
                <a:tc gridSpan="2"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Reading 2.2: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Respond in English to 5 questions set in English demonstrating understanding of the text above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using a dictionary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if required.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8"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 Questions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Questions in English, please.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Achieved</a:t>
                      </a:r>
                    </a:p>
                    <a:p>
                      <a:pPr algn="ctr"/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When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does Alberto finish work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on Thursday?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What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does Alberto say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about the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restaurant’s owner?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What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does Alberto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ask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regarding the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food?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Why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does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he like the place? (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Give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2 reasons)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Where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exactly is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the </a:t>
                      </a: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restaurant (directions)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61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What 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does Alberto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suggest to do afterwards?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5032" name="Rectangle 2">
            <a:extLst>
              <a:ext uri="{FF2B5EF4-FFF2-40B4-BE49-F238E27FC236}">
                <a16:creationId xmlns:a16="http://schemas.microsoft.com/office/drawing/2014/main" id="{A72E58A1-E58F-BBA4-2F96-F2622120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20713"/>
            <a:ext cx="1095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033" name="Graphic 2">
            <a:extLst>
              <a:ext uri="{FF2B5EF4-FFF2-40B4-BE49-F238E27FC236}">
                <a16:creationId xmlns:a16="http://schemas.microsoft.com/office/drawing/2014/main" id="{1A3419A5-594E-1205-D3EE-A44CDD8384D8}"/>
              </a:ext>
            </a:extLst>
          </p:cNvPr>
          <p:cNvSpPr>
            <a:spLocks/>
          </p:cNvSpPr>
          <p:nvPr/>
        </p:nvSpPr>
        <p:spPr bwMode="auto">
          <a:xfrm rot="767481" flipV="1">
            <a:off x="8555038" y="1238250"/>
            <a:ext cx="176212" cy="225425"/>
          </a:xfrm>
          <a:custGeom>
            <a:avLst/>
            <a:gdLst>
              <a:gd name="T0" fmla="*/ 488 w 3328015"/>
              <a:gd name="T1" fmla="*/ 854 h 3655079"/>
              <a:gd name="T2" fmla="*/ 221 w 3328015"/>
              <a:gd name="T3" fmla="*/ 412 h 3655079"/>
              <a:gd name="T4" fmla="*/ 135 w 3328015"/>
              <a:gd name="T5" fmla="*/ 205 h 3655079"/>
              <a:gd name="T6" fmla="*/ 132 w 3328015"/>
              <a:gd name="T7" fmla="*/ 199 h 3655079"/>
              <a:gd name="T8" fmla="*/ 66 w 3328015"/>
              <a:gd name="T9" fmla="*/ 269 h 3655079"/>
              <a:gd name="T10" fmla="*/ 0 w 3328015"/>
              <a:gd name="T11" fmla="*/ 339 h 3655079"/>
              <a:gd name="T12" fmla="*/ 0 w 3328015"/>
              <a:gd name="T13" fmla="*/ 336 h 3655079"/>
              <a:gd name="T14" fmla="*/ 77 w 3328015"/>
              <a:gd name="T15" fmla="*/ 168 h 3655079"/>
              <a:gd name="T16" fmla="*/ 154 w 3328015"/>
              <a:gd name="T17" fmla="*/ 1 h 3655079"/>
              <a:gd name="T18" fmla="*/ 155 w 3328015"/>
              <a:gd name="T19" fmla="*/ -1 h 3655079"/>
              <a:gd name="T20" fmla="*/ 162 w 3328015"/>
              <a:gd name="T21" fmla="*/ 21 h 3655079"/>
              <a:gd name="T22" fmla="*/ 251 w 3328015"/>
              <a:gd name="T23" fmla="*/ 321 h 3655079"/>
              <a:gd name="T24" fmla="*/ 479 w 3328015"/>
              <a:gd name="T25" fmla="*/ 836 h 3655079"/>
              <a:gd name="T26" fmla="*/ 490 w 3328015"/>
              <a:gd name="T27" fmla="*/ 856 h 3655079"/>
              <a:gd name="T28" fmla="*/ 488 w 3328015"/>
              <a:gd name="T29" fmla="*/ 854 h 36550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28015" h="3655079">
                <a:moveTo>
                  <a:pt x="3306691" y="3640131"/>
                </a:moveTo>
                <a:cubicBezTo>
                  <a:pt x="2712732" y="3229402"/>
                  <a:pt x="2092861" y="2584795"/>
                  <a:pt x="1494295" y="1755849"/>
                </a:cubicBezTo>
                <a:cubicBezTo>
                  <a:pt x="1301108" y="1488271"/>
                  <a:pt x="1078265" y="1150125"/>
                  <a:pt x="911565" y="871890"/>
                </a:cubicBezTo>
                <a:cubicBezTo>
                  <a:pt x="900624" y="854032"/>
                  <a:pt x="895154" y="846831"/>
                  <a:pt x="891987" y="847984"/>
                </a:cubicBezTo>
                <a:cubicBezTo>
                  <a:pt x="889684" y="848848"/>
                  <a:pt x="689010" y="982493"/>
                  <a:pt x="446302" y="1144653"/>
                </a:cubicBezTo>
                <a:cubicBezTo>
                  <a:pt x="203305" y="1307101"/>
                  <a:pt x="1768" y="1441322"/>
                  <a:pt x="-1687" y="1443338"/>
                </a:cubicBezTo>
                <a:cubicBezTo>
                  <a:pt x="-7157" y="1446219"/>
                  <a:pt x="-6581" y="1444490"/>
                  <a:pt x="1768" y="1432681"/>
                </a:cubicBezTo>
                <a:cubicBezTo>
                  <a:pt x="7526" y="1424904"/>
                  <a:pt x="242461" y="1102313"/>
                  <a:pt x="524325" y="715779"/>
                </a:cubicBezTo>
                <a:cubicBezTo>
                  <a:pt x="806190" y="329244"/>
                  <a:pt x="1039685" y="8669"/>
                  <a:pt x="1043140" y="3484"/>
                </a:cubicBezTo>
                <a:cubicBezTo>
                  <a:pt x="1046883" y="-1412"/>
                  <a:pt x="1050913" y="-5733"/>
                  <a:pt x="1052065" y="-5733"/>
                </a:cubicBezTo>
                <a:cubicBezTo>
                  <a:pt x="1053217" y="-5733"/>
                  <a:pt x="1072219" y="36608"/>
                  <a:pt x="1094100" y="88741"/>
                </a:cubicBezTo>
                <a:cubicBezTo>
                  <a:pt x="1294198" y="561971"/>
                  <a:pt x="1489401" y="973564"/>
                  <a:pt x="1700727" y="1366723"/>
                </a:cubicBezTo>
                <a:cubicBezTo>
                  <a:pt x="2140942" y="2185011"/>
                  <a:pt x="2648528" y="2906810"/>
                  <a:pt x="3245942" y="3562651"/>
                </a:cubicBezTo>
                <a:cubicBezTo>
                  <a:pt x="3324254" y="3649059"/>
                  <a:pt x="3324829" y="3649348"/>
                  <a:pt x="3321950" y="3649348"/>
                </a:cubicBezTo>
                <a:cubicBezTo>
                  <a:pt x="3320799" y="3649059"/>
                  <a:pt x="3313889" y="3645027"/>
                  <a:pt x="3306691" y="3640131"/>
                </a:cubicBezTo>
                <a:close/>
              </a:path>
            </a:pathLst>
          </a:custGeom>
          <a:solidFill>
            <a:srgbClr val="4CAF50"/>
          </a:solidFill>
          <a:ln>
            <a:noFill/>
          </a:ln>
          <a:extLst>
            <a:ext uri="{91240B29-F687-4F45-9708-019B960494DF}">
              <a14:hiddenLine xmlns:a14="http://schemas.microsoft.com/office/drawing/2010/main" w="28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515" y="548680"/>
            <a:ext cx="8128965" cy="51117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1. 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Ejercicio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de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lectura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– p15 de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esta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PPP</a:t>
            </a:r>
          </a:p>
          <a:p>
            <a:pPr marL="0" indent="0"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2. Assessment</a:t>
            </a:r>
          </a:p>
          <a:p>
            <a:pPr>
              <a:buFontTx/>
              <a:buAutoNum type="arabicPeriod" startAt="3"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Revise how to say: to the right, left, etc. – see pp 13 &amp; 14 of this PPP</a:t>
            </a:r>
          </a:p>
          <a:p>
            <a:pPr marL="0" indent="0">
              <a:buNone/>
            </a:pPr>
            <a:r>
              <a:rPr lang="en-GB" altLang="en-US" sz="1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 &amp; p41 of the textbook, please</a:t>
            </a: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15" y="-4597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18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18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Quinta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696EB81-9438-3102-8BAA-86E66DF89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074988"/>
            <a:ext cx="8229600" cy="708025"/>
          </a:xfrm>
        </p:spPr>
        <p:txBody>
          <a:bodyPr/>
          <a:lstStyle/>
          <a:p>
            <a:pPr eaLnBrk="1" hangingPunct="1"/>
            <a: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  <a:t>Pronunciación – trabalenguas I</a:t>
            </a:r>
            <a:b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Que </a:t>
            </a:r>
            <a:b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rápido</a:t>
            </a:r>
            <a:b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 ruedan</a:t>
            </a:r>
            <a:b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 las</a:t>
            </a:r>
            <a:b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ruedas</a:t>
            </a:r>
            <a:b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4800" i="1">
                <a:solidFill>
                  <a:srgbClr val="000000"/>
                </a:solidFill>
                <a:latin typeface="Comic Sans MS" panose="030F0702030302020204" pitchFamily="66" charset="0"/>
              </a:rPr>
              <a:t>del ferrocarril</a:t>
            </a:r>
            <a:b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GB" altLang="en-US" sz="5400" i="1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ewis Andrews\Desktop\ESC\BEGINNERS Term 2\SEMANA 8\Pasos1p38Act6 Mapa de Zaragoza.jpg">
            <a:extLst>
              <a:ext uri="{FF2B5EF4-FFF2-40B4-BE49-F238E27FC236}">
                <a16:creationId xmlns:a16="http://schemas.microsoft.com/office/drawing/2014/main" id="{CF87C383-302E-41F5-9712-21E8A39B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9275"/>
            <a:ext cx="7366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E96726A3-D393-45A9-BF76-AFC6B32A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79388"/>
            <a:ext cx="662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Book Pasos 1, p38 actividad 6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   listening at home </a:t>
            </a:r>
          </a:p>
        </p:txBody>
      </p:sp>
      <p:graphicFrame>
        <p:nvGraphicFramePr>
          <p:cNvPr id="40964" name="Object 2">
            <a:extLst>
              <a:ext uri="{FF2B5EF4-FFF2-40B4-BE49-F238E27FC236}">
                <a16:creationId xmlns:a16="http://schemas.microsoft.com/office/drawing/2014/main" id="{B2E2CCDC-2241-48B4-B914-48C6B6050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4788" y="758825"/>
          <a:ext cx="35226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492500" imgH="673100" progId="Package">
                  <p:embed/>
                </p:oleObj>
              </mc:Choice>
              <mc:Fallback>
                <p:oleObj name="Packager Shell Object" showAsIcon="1" r:id="rId3" imgW="3492500" imgH="673100" progId="Package">
                  <p:embed/>
                  <p:pic>
                    <p:nvPicPr>
                      <p:cNvPr id="40964" name="Object 2">
                        <a:extLst>
                          <a:ext uri="{FF2B5EF4-FFF2-40B4-BE49-F238E27FC236}">
                            <a16:creationId xmlns:a16="http://schemas.microsoft.com/office/drawing/2014/main" id="{B2E2CCDC-2241-48B4-B914-48C6B6050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758825"/>
                        <a:ext cx="352266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3BA481-EE78-4F9B-9795-705DA15FF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57338"/>
            <a:ext cx="21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E5860-B388-42C7-B116-A47583AD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1741488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122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2B2DE-FD39-42DE-BCC3-D7CDC876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9418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53A36-60A5-46DA-A6AA-E88A7F41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220503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108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5779D-19BF-454C-AD2D-C7BCD8DF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157788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21DA5-7EA5-49C7-BB2E-56666EC2F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78130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613C6-8A6B-4A95-A1C4-40449D9C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34290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F1579-97EC-4591-9116-263DB4F1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575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A6314-B888-401E-938E-0EACC0B5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767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F784A-1AF4-4945-9D68-C25E82C52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076700"/>
            <a:ext cx="48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DB67F-36AA-4E35-9F7B-F52BDFEA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357563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1C776-BD40-41ED-9BBF-C616DC86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24400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D0C09-D787-46E9-9F8E-CABBB45D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472440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B2ED3-8766-4953-8E95-C416CBF0D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14166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49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23B00A96-15E7-ED77-2226-5F0D54EEB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0013"/>
            <a:ext cx="29067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92207C8E-BEB6-A042-53EE-4A98CA86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188913"/>
            <a:ext cx="50752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Poned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palabras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orden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correcto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1969E-672D-719C-7A3C-7969D464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52" y="2371125"/>
            <a:ext cx="8082483" cy="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n</a:t>
            </a:r>
            <a:r>
              <a:rPr kumimoji="0" lang="en-GB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úmero</a:t>
            </a:r>
            <a:r>
              <a:rPr lang="en-GB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es –de</a:t>
            </a:r>
            <a:r>
              <a:rPr kumimoji="0" lang="es-ES_tradnl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- </a:t>
            </a:r>
            <a:r>
              <a:rPr lang="es-ES_tradnl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</a:t>
            </a:r>
            <a:r>
              <a:rPr kumimoji="0" lang="es-ES_tradnl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ál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–tu – teléfono -  ¿?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7FD73-1ADC-1101-A5CF-877797FF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" y="3301487"/>
            <a:ext cx="8609013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ES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tu número de teléfono?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AC44A-037C-E4FE-79CC-CC0E707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5229225"/>
            <a:ext cx="7993063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pollo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pescado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marisco</a:t>
            </a:r>
            <a:r>
              <a:rPr lang="en-GB" altLang="en-US" b="1" noProof="0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gambas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C3CD-F6FA-99CC-8C9A-DBD283FC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437063"/>
            <a:ext cx="79930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palabra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A4E3-5BB5-BF87-13D8-A898FD43846F}"/>
              </a:ext>
            </a:extLst>
          </p:cNvPr>
          <p:cNvSpPr txBox="1"/>
          <p:nvPr/>
        </p:nvSpPr>
        <p:spPr>
          <a:xfrm>
            <a:off x="1115616" y="5268342"/>
            <a:ext cx="14239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pollo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8784976" cy="55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6000" b="1" dirty="0" err="1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Hablo</a:t>
            </a:r>
            <a:r>
              <a:rPr lang="en-GB" altLang="en-US" sz="6000" b="1" dirty="0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6000" dirty="0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dos </a:t>
            </a:r>
            <a:r>
              <a:rPr lang="en-GB" altLang="en-US" sz="6000" b="1" dirty="0" err="1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idiomas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187624" y="34697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altLang="en-US" sz="48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</a:t>
            </a:r>
            <a:r>
              <a:rPr lang="en-GB" altLang="en-US" sz="48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ántos</a:t>
            </a:r>
            <a:r>
              <a:rPr lang="en-GB" alt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idiomas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hablas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8A89460-CBB1-CC6B-F48E-1E3DD5FF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52" y="590706"/>
            <a:ext cx="4969941" cy="4954588"/>
          </a:xfrm>
        </p:spPr>
        <p:txBody>
          <a:bodyPr/>
          <a:lstStyle/>
          <a:p>
            <a:pPr algn="l" eaLnBrk="1" hangingPunct="1"/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beber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vino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hablar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español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 comer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pescado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  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patatas 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fritas</a:t>
            </a: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con </a:t>
            </a:r>
            <a:b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ensalada</a:t>
            </a:r>
            <a:endParaRPr lang="en-GB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7A749-45D5-C1BF-3680-E08F7EA44756}"/>
              </a:ext>
            </a:extLst>
          </p:cNvPr>
          <p:cNvSpPr txBox="1"/>
          <p:nvPr/>
        </p:nvSpPr>
        <p:spPr>
          <a:xfrm>
            <a:off x="1262575" y="2714349"/>
            <a:ext cx="3243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5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sz="5400" b="1" dirty="0" err="1">
                <a:latin typeface="Comic Sans MS" panose="030F0702030302020204" pitchFamily="66" charset="0"/>
              </a:rPr>
              <a:t>Quieres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D281-3171-0880-F2DC-9775BB68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7" y="2714349"/>
            <a:ext cx="1229692" cy="955973"/>
          </a:xfrm>
        </p:spPr>
        <p:txBody>
          <a:bodyPr/>
          <a:lstStyle/>
          <a:p>
            <a:pPr marL="0" indent="0">
              <a:buNone/>
            </a:pPr>
            <a:r>
              <a:rPr lang="en-GB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F70A8F0-E4E2-A502-0851-35D3A686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35" y="4690387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7932-D107-EDE3-B867-D7BE30C8E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0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EC09C-F900-4E8F-3663-33AA6DE10A77}"/>
              </a:ext>
            </a:extLst>
          </p:cNvPr>
          <p:cNvSpPr txBox="1"/>
          <p:nvPr/>
        </p:nvSpPr>
        <p:spPr>
          <a:xfrm>
            <a:off x="251520" y="1749203"/>
            <a:ext cx="8496944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 compañero (A)  </a:t>
            </a:r>
            <a:r>
              <a:rPr lang="es-ES" sz="2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lee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tú (B) añades “</a:t>
            </a:r>
            <a:r>
              <a:rPr lang="es-E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¿Quieres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…”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Ejemplo:  (A)  Beber vino        (B)  ¿</a:t>
            </a:r>
            <a:r>
              <a:rPr lang="es-ES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Quieres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beber vino?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Beber vino		       2.  Comer fruta	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Hablar español                   4.  Viajar		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AutoNum type="arabicPeriod" startAt="5"/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Vivir aquí		                 6.  Cenar en el restaurante	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7. Escuchar música                 8.  Tomar té	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E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Ir a Londres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8A89460-CBB1-CC6B-F48E-1E3DD5FF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B7CA3A5E-8A21-51BD-2470-9BA4369F2F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</a:p>
          <a:p>
            <a:pPr marL="0" indent="0" eaLnBrk="1" hangingPunct="1">
              <a:buFontTx/>
              <a:buNone/>
            </a:pPr>
            <a:r>
              <a:rPr lang="en-GB" altLang="en-US" sz="5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  <a:endParaRPr lang="en-GB" altLang="en-US" sz="5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5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 dirty="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CA53C412-A718-A890-C9B6-E59B5731C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DE91375E-5B4E-99F4-BB31-635E0365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1753680D-CD66-354B-8058-05B3D0D2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F2682650-9368-3492-28EE-F199B447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6974F4FA-C48D-3082-90AF-01598006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9AB57BE4-F2C2-2BB1-E44C-64FF63F3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7A749-45D5-C1BF-3680-E08F7EA44756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4B58A6E-8FC6-4EC9-AFE3-E3672C51FDDC}"/>
    </a:ext>
  </a:extLst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08E43C24-438E-4CDC-9DF5-FD8B92D1D177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940</Words>
  <Application>Microsoft Office PowerPoint</Application>
  <PresentationFormat>On-screen Show (4:3)</PresentationFormat>
  <Paragraphs>187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Corbel</vt:lpstr>
      <vt:lpstr>Times New Roman</vt:lpstr>
      <vt:lpstr>Office Theme</vt:lpstr>
      <vt:lpstr>10_Default Design</vt:lpstr>
      <vt:lpstr>Tema de Office</vt:lpstr>
      <vt:lpstr>6_Default Design</vt:lpstr>
      <vt:lpstr>7_Default Design</vt:lpstr>
      <vt:lpstr>25_Office Theme</vt:lpstr>
      <vt:lpstr>21_Office Theme</vt:lpstr>
      <vt:lpstr>1_Default Design</vt:lpstr>
      <vt:lpstr>6_Office Theme</vt:lpstr>
      <vt:lpstr>15_Default Design</vt:lpstr>
      <vt:lpstr>14_Default Design</vt:lpstr>
      <vt:lpstr>2_Tema de Office</vt:lpstr>
      <vt:lpstr>2_Office Theme</vt:lpstr>
      <vt:lpstr>Packager Shell Object</vt:lpstr>
      <vt:lpstr>Clase 5 de 11            Fecha: lunes,  23 de mayo de 2022  </vt:lpstr>
      <vt:lpstr>Quinta semana</vt:lpstr>
      <vt:lpstr>Pronunciación – trabalenguas I   Que  rápido  ruedan  las ruedas del ferrocarril </vt:lpstr>
      <vt:lpstr>PowerPoint Presentation</vt:lpstr>
      <vt:lpstr>PowerPoint Presentation</vt:lpstr>
      <vt:lpstr>PowerPoint Presentation</vt:lpstr>
      <vt:lpstr>- beber vino  - hablar español  - comer pescado y      patatas fritas con    ensalada</vt:lpstr>
      <vt:lpstr>PowerPoint Presentation</vt:lpstr>
      <vt:lpstr>  el   la </vt:lpstr>
      <vt:lpstr>- beber vino  - hablar español  - comer pescado y      patatas fritas con    ensalada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31</cp:revision>
  <cp:lastPrinted>2014-01-27T19:20:02Z</cp:lastPrinted>
  <dcterms:created xsi:type="dcterms:W3CDTF">2022-04-21T10:57:48Z</dcterms:created>
  <dcterms:modified xsi:type="dcterms:W3CDTF">2022-11-02T22:13:09Z</dcterms:modified>
</cp:coreProperties>
</file>