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notesMasterIdLst>
    <p:notesMasterId r:id="rId12"/>
  </p:notesMasterIdLst>
  <p:sldIdLst>
    <p:sldId id="256" r:id="rId4"/>
    <p:sldId id="536" r:id="rId5"/>
    <p:sldId id="1397" r:id="rId6"/>
    <p:sldId id="538" r:id="rId7"/>
    <p:sldId id="1378" r:id="rId8"/>
    <p:sldId id="1845" r:id="rId9"/>
    <p:sldId id="263" r:id="rId10"/>
    <p:sldId id="184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>
      <p:cViewPr varScale="1">
        <p:scale>
          <a:sx n="39" d="100"/>
          <a:sy n="39" d="100"/>
        </p:scale>
        <p:origin x="3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32B8D-8923-4512-8E72-A6633659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2B711-761A-43D3-BB5C-98EBA890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F798-58BF-41C9-B900-69D3AB579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D0C-6CCC-4209-AB9B-382E602A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5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42B37-432C-496A-95E5-AD45AACC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D0E01-DCC4-454F-83B3-5CC9D1BC1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4509-75EE-4188-8DAE-97B76110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767E-874A-485B-AD37-68D84DDD3F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99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A83E-232F-480B-B986-BA74FDCA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F58BD-8859-4F8F-8FE5-7BE45D8B6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6906D-0363-44CC-A810-5D24911D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60D1C-7D81-48D2-919E-76A19E021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53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0C2A8-5C97-4711-AAFD-54D7D218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A0E2-59A0-4420-A0E1-B32DC818C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E54D-A90C-414F-8642-17863A618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041-9A6B-431C-B4DC-A0DFCBEC9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77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D82D4-8AE7-47AF-9FA0-D6E9FAACA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D047C-38F2-49C6-BD58-A4984E91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EEE390-8D40-46DA-B4B7-D11A7F56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7197D-2CAA-4945-A2EE-22AB43B55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19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CA362-84D8-4643-9F6B-C42E29D6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FB335-971F-40EB-9961-0DCE38C29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CE1EB-A5ED-4CB0-9F6C-A7C7D82F0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8B3B5-8331-4649-AE6A-4354EDA7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7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48851D-F2C0-4033-9A9D-4F918BF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D23D5-4791-4F4E-B98F-76F8250B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9BBEA-5DF4-4339-8F98-D36530417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7C35-ED9E-46C0-BBD2-4CD112617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80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5986-9545-454C-82DD-BA3F778E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88CCC-1732-41EC-8145-89E3AC11E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CD08-F6D4-46F8-824B-A5A0836C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0019C-9837-420F-934A-3E9A1DECF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6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A292-D7B2-4838-9CBE-C5681FC1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B0FE-F7A2-468B-A544-D9E95426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5CE23-809A-4231-B796-933F9DBE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4DC2-4319-4CF8-8415-10A2C60F7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896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F58D7-9D42-4636-871B-2784D59FE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B39FC-3C67-4753-8120-1E714A468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5C01A-5404-4F89-BAB2-B4F8E979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A3F4-7F17-4309-9FCB-19C6539E39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360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20506-938F-4BFF-ABF4-15A31B2D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32E82-FDD3-40E9-8A11-0AAAE8208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59A30-AF55-4161-8DE5-D732FD295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DF4F-14E5-4F8F-BE49-C9CE88C5D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50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F73B8-A0EB-4CCF-886A-59C9C07C3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DC7C0A-7E2B-4E6F-BDA7-D852C97B0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37C21-6838-4433-B3A3-8F4F27AD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990C3-7D65-40E9-B044-8DD87043AC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45056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B4A26A-C19B-4A6D-BC0D-4200AABFE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839F34-C599-4A59-81DE-CA4E67B87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F1E18-675B-4CCB-BD2E-555707FC1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E242-C040-4246-8BDE-C8D3CB477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27274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9DF61-305D-41B5-9D3D-217E2D9EC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3A45EE-DE97-40CC-BE48-622D47592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C59097-A49F-49B8-9159-A744E65D3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E1AE3-5C76-4C38-BBE3-8DE37E8975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16221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8CE4C-3EEF-476B-B221-38F1FF5FA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5E33CD-8F71-4593-AED4-AD9505458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F2863-C860-4696-84C4-63D35621B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32BAA-106B-4262-9624-D79AE85328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3052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402038-35C1-42BC-BA29-95298C083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0506A-C136-4013-BE5C-2094489F1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C013F5-38B5-4F9D-AFE1-E9860E285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B997E-913D-484A-9016-16F029F9F5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46229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C1E55E-93B6-4153-9D2D-D7A30914B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5F83AC-1BBA-47D5-9BF8-EFC4002FF7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0D0CAE-F302-47D4-A761-2D57865DF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391DA-C400-4570-A4C4-6FAAC216C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38994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6FC4B0-30C0-42F1-90F4-1414E99D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53C524-D0A0-4F3A-9D4B-BB558E2D6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E4A0A2-2AC6-4160-9E50-43AF58552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4C14B-DA8A-4E59-AAD4-7143E4D931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89596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C008-9E88-481D-AEC5-C4AB88A05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CC365-D94D-4305-B0F8-8A6C54203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AABA1-D9AD-443E-8367-7C1CCA67F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CF50-444E-4200-A98F-3A88AC08D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58007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0F2E9-C84B-4316-A751-5602FD4AE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40D7C-95AA-4C78-AABD-3904E369B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C49E0-031F-494F-ACAE-C7709CB3A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3CEE4-6452-435D-B7BB-1115F132DD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4710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2AC8DE-3E6E-483C-8787-57A06E587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98997-4DCA-46E5-BFCB-36B88C617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7855D-6141-4248-9D2D-5D08C0615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0FAC-05BA-4CE2-B5C5-3DFFFA74D7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02088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32798A-5875-4F9F-86AF-F972CF5D0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E1FB5-7521-4EBF-9129-5DF5C843D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9B77BD-E80F-477F-9A39-EAEF9CF79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3A025-8202-4746-9491-88E088BCDC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34458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26/09/2025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59A8BC-1E55-487D-892A-733F9A3FE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48816B-1BC6-4B97-8B01-6702CFBA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6C8596-5887-42D0-9834-5D0AE6A21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46FAD1-D687-4B5D-9CD3-FA7D977CC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B0E4FB-3F37-4029-8B92-756411884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50DC0B1-AF1B-449A-8C44-A129C8506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22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53B5FD-41BE-4D40-B927-5DB157E3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CF179A-2E39-4F53-A8BB-0DE56D275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426802-AFB7-4AD2-90E0-8C3E154F5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B39454-D362-470E-A92D-1A59A9B88A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FC1F2A-6A09-4CBA-9433-EC62A99A4F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D961CA5-36B3-4AE4-ADC2-397934261A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4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1-20</a:t>
            </a:r>
          </a:p>
          <a:p>
            <a:r>
              <a:rPr lang="en-GB" altLang="en-US" dirty="0">
                <a:latin typeface="Comic Sans MS" pitchFamily="66" charset="0"/>
              </a:rPr>
              <a:t>Improvers (Ele.1)       	</a:t>
            </a:r>
            <a:r>
              <a:rPr lang="en-GB" altLang="en-US" b="1" dirty="0">
                <a:latin typeface="Comic Sans MS" pitchFamily="66" charset="0"/>
              </a:rPr>
              <a:t>	</a:t>
            </a:r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 dirty="0">
                <a:latin typeface="Comic Sans MS" pitchFamily="66" charset="0"/>
              </a:rPr>
              <a:t>, 25 de </a:t>
            </a:r>
            <a:r>
              <a:rPr lang="en-GB" altLang="en-US" dirty="0" err="1">
                <a:latin typeface="Comic Sans MS" pitchFamily="66" charset="0"/>
              </a:rPr>
              <a:t>septiembre</a:t>
            </a:r>
            <a:r>
              <a:rPr lang="en-GB" altLang="en-US" dirty="0">
                <a:latin typeface="Comic Sans MS" pitchFamily="66" charset="0"/>
              </a:rPr>
              <a:t> del 2025</a:t>
            </a:r>
          </a:p>
          <a:p>
            <a:endParaRPr lang="en-GB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07704" y="1412776"/>
            <a:ext cx="6037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¿Qué vamos a aprender?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068960"/>
            <a:ext cx="2088232" cy="23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2132856"/>
            <a:ext cx="6696744" cy="25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Práctica de: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	- conjugación de verbos</a:t>
            </a: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            - </a:t>
            </a:r>
            <a:r>
              <a:rPr lang="es-ES">
                <a:solidFill>
                  <a:srgbClr val="0070C0"/>
                </a:solidFill>
                <a:latin typeface="Comic Sans MS" pitchFamily="66" charset="0"/>
              </a:rPr>
              <a:t>números </a:t>
            </a:r>
            <a:endParaRPr lang="es-ES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	- reservar una habitación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  <a:latin typeface="Comic Sans MS" pitchFamily="66" charset="0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BB6DEF-B2FB-983B-13C2-5FC47ABA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3238"/>
            <a:ext cx="79216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800" i="1">
                <a:solidFill>
                  <a:srgbClr val="663300"/>
                </a:solidFill>
              </a:rPr>
              <a:t>    V</a:t>
            </a:r>
            <a:r>
              <a:rPr lang="en-GB" altLang="en-US" sz="4800">
                <a:solidFill>
                  <a:srgbClr val="663300"/>
                </a:solidFill>
              </a:rPr>
              <a:t>erbos </a:t>
            </a:r>
          </a:p>
          <a:p>
            <a:pPr algn="ctr"/>
            <a:r>
              <a:rPr lang="en-GB" altLang="en-US" sz="4800">
                <a:solidFill>
                  <a:srgbClr val="663300"/>
                </a:solidFill>
              </a:rPr>
              <a:t>en singular y plural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E52E308-4707-136C-0A8A-C4416DAD0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4088" y="88900"/>
            <a:ext cx="3106737" cy="592138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29699" name="Text Box 7">
            <a:extLst>
              <a:ext uri="{FF2B5EF4-FFF2-40B4-BE49-F238E27FC236}">
                <a16:creationId xmlns:a16="http://schemas.microsoft.com/office/drawing/2014/main" id="{BB153333-27E9-9E12-D098-5759A389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Tahoma" panose="020B060403050404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2F0BA67-5576-450D-067B-FDDD31FF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692150"/>
            <a:ext cx="2808287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…</a:t>
            </a:r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…  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o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 err="1">
                <a:solidFill>
                  <a:prstClr val="black"/>
                </a:solidFill>
                <a:cs typeface="Arial" charset="0"/>
              </a:rPr>
              <a:t>mos</a:t>
            </a:r>
            <a:endParaRPr lang="en-GB" altLang="en-US" sz="4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á</a:t>
            </a:r>
            <a:r>
              <a:rPr lang="en-GB" altLang="en-US" sz="4000" b="1" dirty="0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solidFill>
                  <a:prstClr val="black"/>
                </a:solidFill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7AE05-7696-F959-EA1A-DD054AB2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497013"/>
            <a:ext cx="7115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/>
              <a:t>Yo  </a:t>
            </a:r>
            <a:r>
              <a:rPr lang="en-GB" altLang="en-US"/>
              <a:t>=</a:t>
            </a:r>
            <a:r>
              <a:rPr lang="en-GB" altLang="en-US" sz="4000"/>
              <a:t> </a:t>
            </a:r>
            <a:r>
              <a:rPr lang="en-GB" altLang="en-US"/>
              <a:t>I</a:t>
            </a:r>
          </a:p>
          <a:p>
            <a:pPr eaLnBrk="1" hangingPunct="1"/>
            <a:r>
              <a:rPr lang="en-GB" altLang="en-US" sz="4000"/>
              <a:t>Tú  </a:t>
            </a:r>
            <a:r>
              <a:rPr lang="en-GB" altLang="en-US"/>
              <a:t>=</a:t>
            </a:r>
            <a:r>
              <a:rPr lang="en-GB" altLang="en-US" sz="4000"/>
              <a:t> </a:t>
            </a:r>
            <a:r>
              <a:rPr lang="en-GB" altLang="en-US" sz="1600"/>
              <a:t>You (informal)</a:t>
            </a:r>
          </a:p>
          <a:p>
            <a:pPr eaLnBrk="1" hangingPunct="1"/>
            <a:r>
              <a:rPr lang="en-GB" altLang="en-US" sz="4000">
                <a:solidFill>
                  <a:srgbClr val="002060"/>
                </a:solidFill>
              </a:rPr>
              <a:t>Él</a:t>
            </a:r>
            <a:r>
              <a:rPr lang="en-GB" altLang="en-US" sz="4000"/>
              <a:t>/</a:t>
            </a:r>
            <a:r>
              <a:rPr lang="en-GB" altLang="en-US" sz="4000">
                <a:solidFill>
                  <a:srgbClr val="FF0066"/>
                </a:solidFill>
              </a:rPr>
              <a:t>ella</a:t>
            </a:r>
            <a:r>
              <a:rPr lang="en-GB" altLang="en-US" sz="4000"/>
              <a:t>/usted </a:t>
            </a:r>
            <a:r>
              <a:rPr lang="en-GB" altLang="en-US"/>
              <a:t>= </a:t>
            </a:r>
            <a:r>
              <a:rPr lang="en-GB" altLang="en-US">
                <a:solidFill>
                  <a:srgbClr val="002060"/>
                </a:solidFill>
              </a:rPr>
              <a:t>He</a:t>
            </a:r>
            <a:r>
              <a:rPr lang="en-GB" altLang="en-US"/>
              <a:t>/</a:t>
            </a:r>
            <a:r>
              <a:rPr lang="en-GB" altLang="en-US">
                <a:solidFill>
                  <a:srgbClr val="FF0066"/>
                </a:solidFill>
              </a:rPr>
              <a:t>she</a:t>
            </a:r>
            <a:r>
              <a:rPr lang="en-GB" altLang="en-US"/>
              <a:t>/you(formal)</a:t>
            </a:r>
          </a:p>
          <a:p>
            <a:pPr eaLnBrk="1" hangingPunct="1"/>
            <a:endParaRPr lang="en-GB" altLang="en-US" sz="4000"/>
          </a:p>
          <a:p>
            <a:pPr eaLnBrk="1" hangingPunct="1"/>
            <a:endParaRPr lang="en-GB" altLang="en-US" sz="4000"/>
          </a:p>
          <a:p>
            <a:pPr eaLnBrk="1" hangingPunct="1"/>
            <a:r>
              <a:rPr lang="en-GB" altLang="en-US" sz="4000"/>
              <a:t>Nosotros/</a:t>
            </a:r>
            <a:r>
              <a:rPr lang="en-GB" altLang="en-US" sz="4000">
                <a:solidFill>
                  <a:srgbClr val="FF0066"/>
                </a:solidFill>
              </a:rPr>
              <a:t>nosotras </a:t>
            </a:r>
            <a:r>
              <a:rPr lang="en-GB" altLang="en-US"/>
              <a:t>= We</a:t>
            </a:r>
            <a:endParaRPr lang="en-GB" altLang="en-US" sz="40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 sz="4000"/>
              <a:t>Vosotros/</a:t>
            </a:r>
            <a:r>
              <a:rPr lang="en-GB" altLang="en-US" sz="4000">
                <a:solidFill>
                  <a:srgbClr val="FF0066"/>
                </a:solidFill>
              </a:rPr>
              <a:t>vosotras </a:t>
            </a:r>
            <a:r>
              <a:rPr lang="en-GB" altLang="en-US" sz="4000"/>
              <a:t> </a:t>
            </a:r>
            <a:r>
              <a:rPr lang="en-GB" altLang="en-US" sz="1600"/>
              <a:t>= You all (informal)</a:t>
            </a:r>
            <a:endParaRPr lang="en-GB" altLang="en-US" sz="16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 sz="4000"/>
              <a:t>Ellos/</a:t>
            </a:r>
            <a:r>
              <a:rPr lang="en-GB" altLang="en-US" sz="4000">
                <a:solidFill>
                  <a:srgbClr val="FF0066"/>
                </a:solidFill>
              </a:rPr>
              <a:t>ellas</a:t>
            </a:r>
            <a:r>
              <a:rPr lang="en-GB" altLang="en-US" sz="4000"/>
              <a:t>/ustedes </a:t>
            </a:r>
            <a:r>
              <a:rPr lang="en-GB" altLang="en-US" sz="1600"/>
              <a:t>=They/You all (formal)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954CB-9A9D-7967-F4B8-028D9FB9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00013"/>
            <a:ext cx="4819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Subject pronouns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876333B0-A76D-60E8-A013-0528992FE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-107950"/>
            <a:ext cx="8229600" cy="1139825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Comic Sans MS" panose="030F0702030302020204" pitchFamily="66" charset="0"/>
              </a:rPr>
              <a:t>Verbs’ ending</a:t>
            </a:r>
          </a:p>
        </p:txBody>
      </p:sp>
      <p:sp>
        <p:nvSpPr>
          <p:cNvPr id="30723" name="Text Box 7">
            <a:extLst>
              <a:ext uri="{FF2B5EF4-FFF2-40B4-BE49-F238E27FC236}">
                <a16:creationId xmlns:a16="http://schemas.microsoft.com/office/drawing/2014/main" id="{BB3088D2-DE73-D9E1-42F8-CE6F2E94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900" y="1844675"/>
            <a:ext cx="458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EAEAEA"/>
              </a:solidFill>
              <a:latin typeface="Tahoma" panose="020B0604030504040204" pitchFamily="34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684A9400-792F-C7C1-1162-ACC94002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92150"/>
            <a:ext cx="2662238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28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</a:t>
            </a:r>
            <a:r>
              <a:rPr lang="en-GB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í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n</a:t>
            </a:r>
            <a:endParaRPr lang="en-GB" altLang="en-US" sz="4000" dirty="0">
              <a:cs typeface="Arial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A90D2A2-C46F-D953-C27B-0D55B3212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719138"/>
            <a:ext cx="3063875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</a:t>
            </a:r>
            <a:r>
              <a:rPr lang="en-GB" altLang="en-US" sz="4000" dirty="0">
                <a:solidFill>
                  <a:srgbClr val="EAEAEA"/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</a:t>
            </a:r>
            <a:r>
              <a:rPr lang="en-GB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  <a:endParaRPr lang="en-GB" alt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</a:t>
            </a:r>
            <a:r>
              <a:rPr lang="en-GB" altLang="en-US" sz="4000" dirty="0">
                <a:cs typeface="Arial" charset="0"/>
              </a:rPr>
              <a:t>…  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6600"/>
                </a:solidFill>
                <a:cs typeface="Arial" charset="0"/>
              </a:rPr>
              <a:t>e</a:t>
            </a: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é</a:t>
            </a:r>
            <a:r>
              <a:rPr lang="en-GB" altLang="en-US" sz="4000" b="1" dirty="0" err="1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 err="1">
                <a:cs typeface="Arial" charset="0"/>
              </a:rPr>
              <a:t>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 err="1">
                <a:solidFill>
                  <a:srgbClr val="006600"/>
                </a:solidFill>
                <a:cs typeface="Arial" charset="0"/>
              </a:rPr>
              <a:t>e</a:t>
            </a:r>
            <a:r>
              <a:rPr lang="en-GB" altLang="en-US" sz="4000" dirty="0" err="1">
                <a:cs typeface="Arial" charset="0"/>
              </a:rPr>
              <a:t>n</a:t>
            </a:r>
            <a:endParaRPr lang="en-GB" altLang="en-US" sz="4000" dirty="0">
              <a:cs typeface="Arial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E9FA6E3-BABF-9AE3-3DF8-FF1F97A3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712788"/>
            <a:ext cx="3322637" cy="5940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</a:t>
            </a:r>
            <a:r>
              <a:rPr lang="en-GB" altLang="en-US" sz="4000" dirty="0">
                <a:cs typeface="Arial" charset="0"/>
              </a:rPr>
              <a:t>…</a:t>
            </a:r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</a:t>
            </a:r>
            <a:r>
              <a:rPr lang="en-GB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4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…  </a:t>
            </a:r>
            <a:r>
              <a:rPr lang="en-GB" altLang="en-US" sz="4000" dirty="0">
                <a:cs typeface="Arial" charset="0"/>
              </a:rPr>
              <a:t>o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 err="1">
                <a:cs typeface="Arial" charset="0"/>
              </a:rPr>
              <a:t>mos</a:t>
            </a:r>
            <a:endParaRPr lang="en-GB" altLang="en-US" sz="4000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á</a:t>
            </a:r>
            <a:r>
              <a:rPr lang="en-GB" altLang="en-US" sz="4000" b="1" dirty="0">
                <a:solidFill>
                  <a:srgbClr val="C00000"/>
                </a:solidFill>
                <a:cs typeface="Arial" charset="0"/>
              </a:rPr>
              <a:t>i</a:t>
            </a:r>
            <a:r>
              <a:rPr lang="en-GB" altLang="en-US" sz="4000" dirty="0">
                <a:cs typeface="Arial" charset="0"/>
              </a:rPr>
              <a:t>s</a:t>
            </a:r>
          </a:p>
          <a:p>
            <a:pPr eaLnBrk="1" hangingPunct="1">
              <a:defRPr/>
            </a:pPr>
            <a:r>
              <a:rPr lang="en-GB" altLang="en-US" sz="4000" dirty="0">
                <a:cs typeface="Arial" charset="0"/>
              </a:rPr>
              <a:t>      … </a:t>
            </a:r>
            <a:r>
              <a:rPr lang="en-GB" altLang="en-US" sz="4000" b="1" dirty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GB" altLang="en-US" sz="4000" dirty="0">
                <a:cs typeface="Arial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EF268-2F98-1EAC-4567-8480D2E7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52613"/>
            <a:ext cx="3063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Yo</a:t>
            </a:r>
            <a:endParaRPr lang="en-GB" altLang="en-US" sz="500"/>
          </a:p>
          <a:p>
            <a:pPr eaLnBrk="1" hangingPunct="1"/>
            <a:endParaRPr lang="en-GB" altLang="en-US" sz="500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Tú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600"/>
          </a:p>
          <a:p>
            <a:pPr eaLnBrk="1" hangingPunct="1"/>
            <a:r>
              <a:rPr lang="en-GB" altLang="en-US">
                <a:solidFill>
                  <a:srgbClr val="002060"/>
                </a:solidFill>
              </a:rPr>
              <a:t>Él</a:t>
            </a:r>
            <a:r>
              <a:rPr lang="en-GB" altLang="en-US"/>
              <a:t>/</a:t>
            </a:r>
            <a:r>
              <a:rPr lang="en-GB" altLang="en-US">
                <a:solidFill>
                  <a:srgbClr val="FF0066"/>
                </a:solidFill>
              </a:rPr>
              <a:t>ella</a:t>
            </a:r>
            <a:r>
              <a:rPr lang="en-GB" altLang="en-US"/>
              <a:t>/usted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endParaRPr lang="en-GB" altLang="en-US" sz="400"/>
          </a:p>
          <a:p>
            <a:pPr eaLnBrk="1" hangingPunct="1"/>
            <a:r>
              <a:rPr lang="en-GB" altLang="en-US"/>
              <a:t>Nosotros/</a:t>
            </a:r>
            <a:r>
              <a:rPr lang="en-GB" altLang="en-US">
                <a:solidFill>
                  <a:srgbClr val="FF0066"/>
                </a:solidFill>
              </a:rPr>
              <a:t>nosotras</a:t>
            </a:r>
            <a:endParaRPr lang="en-GB" altLang="en-US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600"/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/>
              <a:t>Vosotros/</a:t>
            </a:r>
            <a:r>
              <a:rPr lang="en-GB" altLang="en-US">
                <a:solidFill>
                  <a:srgbClr val="FF0066"/>
                </a:solidFill>
              </a:rPr>
              <a:t>vosotras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sz="500">
              <a:solidFill>
                <a:srgbClr val="FF0066"/>
              </a:solidFill>
            </a:endParaRPr>
          </a:p>
          <a:p>
            <a:pPr eaLnBrk="1" hangingPunct="1"/>
            <a:r>
              <a:rPr lang="en-GB" altLang="en-US"/>
              <a:t>Ellos/</a:t>
            </a:r>
            <a:r>
              <a:rPr lang="en-GB" altLang="en-US">
                <a:solidFill>
                  <a:srgbClr val="FF0066"/>
                </a:solidFill>
              </a:rPr>
              <a:t>ellas</a:t>
            </a:r>
            <a:r>
              <a:rPr lang="en-GB" altLang="en-US"/>
              <a:t>/ustedes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50D62D4-E63B-41E2-B7AB-4CA54765A2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2060848"/>
            <a:ext cx="7772400" cy="1470025"/>
          </a:xfrm>
        </p:spPr>
        <p:txBody>
          <a:bodyPr/>
          <a:lstStyle/>
          <a:p>
            <a:pPr algn="l"/>
            <a:r>
              <a:rPr lang="en-US" altLang="en-US" sz="2500" dirty="0" err="1"/>
              <a:t>Cien</a:t>
            </a:r>
            <a:br>
              <a:rPr lang="en-US" altLang="en-US" sz="2500" dirty="0"/>
            </a:br>
            <a:r>
              <a:rPr lang="en-US" altLang="en-US" sz="2500" dirty="0" err="1"/>
              <a:t>Ciento</a:t>
            </a:r>
            <a:r>
              <a:rPr lang="en-US" altLang="en-US" sz="2500" dirty="0"/>
              <a:t> 1</a:t>
            </a:r>
            <a:br>
              <a:rPr lang="en-US" altLang="en-US" sz="2500" dirty="0"/>
            </a:br>
            <a:r>
              <a:rPr lang="en-US" altLang="en-US" sz="2500" dirty="0" err="1"/>
              <a:t>Ciento</a:t>
            </a:r>
            <a:r>
              <a:rPr lang="en-US" altLang="en-US" sz="2500" dirty="0"/>
              <a:t> 30</a:t>
            </a:r>
            <a:br>
              <a:rPr lang="en-US" altLang="en-US" sz="2500" dirty="0"/>
            </a:br>
            <a:r>
              <a:rPr lang="en-US" altLang="en-US" sz="2500" dirty="0" err="1"/>
              <a:t>Ciento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sesenta</a:t>
            </a:r>
            <a:r>
              <a:rPr lang="en-US" altLang="en-US" sz="2500" dirty="0"/>
              <a:t> y 6</a:t>
            </a:r>
            <a:br>
              <a:rPr lang="en-US" altLang="en-US" sz="2500" dirty="0"/>
            </a:br>
            <a:r>
              <a:rPr lang="en-US" altLang="en-US" sz="2500" dirty="0"/>
              <a:t>               2</a:t>
            </a:r>
            <a:br>
              <a:rPr lang="en-US" altLang="en-US" sz="2500" dirty="0"/>
            </a:br>
            <a:r>
              <a:rPr lang="en-US" altLang="en-US" sz="2500" dirty="0"/>
              <a:t>                3         </a:t>
            </a:r>
            <a:r>
              <a:rPr lang="en-US" altLang="en-US" sz="2500" dirty="0" err="1"/>
              <a:t>cientos</a:t>
            </a:r>
            <a:br>
              <a:rPr lang="en-US" altLang="en-US" sz="2500" dirty="0"/>
            </a:br>
            <a:r>
              <a:rPr lang="en-US" altLang="en-US" sz="2500" dirty="0"/>
              <a:t>                4</a:t>
            </a:r>
            <a:br>
              <a:rPr lang="en-US" altLang="en-US" sz="2500" dirty="0"/>
            </a:br>
            <a:r>
              <a:rPr lang="en-US" altLang="en-US" sz="2500" dirty="0"/>
              <a:t>                           </a:t>
            </a:r>
            <a:r>
              <a:rPr lang="en-US" altLang="en-US" sz="2500" dirty="0" err="1"/>
              <a:t>quinientos</a:t>
            </a:r>
            <a:br>
              <a:rPr lang="en-US" altLang="en-US" sz="2500" dirty="0"/>
            </a:br>
            <a:r>
              <a:rPr lang="en-US" altLang="en-US" sz="2500" dirty="0"/>
              <a:t>                6</a:t>
            </a:r>
            <a:br>
              <a:rPr lang="en-US" altLang="en-US" sz="2500" dirty="0"/>
            </a:br>
            <a:r>
              <a:rPr lang="en-US" altLang="en-US" sz="2500" dirty="0"/>
              <a:t>                </a:t>
            </a:r>
            <a:r>
              <a:rPr lang="en-US" altLang="en-US" sz="2500" dirty="0" err="1"/>
              <a:t>sete</a:t>
            </a:r>
            <a:br>
              <a:rPr lang="en-US" altLang="en-US" sz="2500" dirty="0"/>
            </a:br>
            <a:r>
              <a:rPr lang="en-US" altLang="en-US" sz="2500" dirty="0"/>
              <a:t>                8</a:t>
            </a:r>
            <a:br>
              <a:rPr lang="en-US" altLang="en-US" sz="2500" dirty="0"/>
            </a:br>
            <a:r>
              <a:rPr lang="en-US" altLang="en-US" sz="2500" dirty="0"/>
              <a:t>                </a:t>
            </a:r>
            <a:r>
              <a:rPr lang="en-US" altLang="en-US" sz="2500" dirty="0" err="1"/>
              <a:t>nove</a:t>
            </a:r>
            <a:br>
              <a:rPr lang="en-US" altLang="en-US" sz="2500" dirty="0"/>
            </a:br>
            <a:r>
              <a:rPr lang="en-US" altLang="en-US" sz="2500" dirty="0"/>
              <a:t>                </a:t>
            </a:r>
            <a:r>
              <a:rPr lang="en-US" altLang="en-US" sz="2500" dirty="0" err="1"/>
              <a:t>cien</a:t>
            </a:r>
            <a:r>
              <a:rPr lang="en-US" altLang="en-US" sz="2500" dirty="0"/>
              <a:t>              mil</a:t>
            </a:r>
            <a:br>
              <a:rPr lang="en-US" altLang="en-US" sz="2500" dirty="0"/>
            </a:br>
            <a:r>
              <a:rPr lang="en-US" altLang="en-US" sz="2500" dirty="0"/>
              <a:t>                </a:t>
            </a:r>
            <a:r>
              <a:rPr lang="en-US" altLang="en-US" sz="2500" dirty="0" err="1"/>
              <a:t>quinientos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4382902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0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Audición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0901" y="476672"/>
            <a:ext cx="6591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el diálogo: una habitación, por favor.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Escribe en inglés 3 notas sobre el diálogo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Escucha otra vez y completa los espacios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Práctica el diálogo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54726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35638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sultado de imagen de habla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1944216" cy="101844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91AF4DF-C111-495E-AC0B-71058405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919714" cy="9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228184" y="112474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87824" y="357301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07904" y="40050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44008" y="4221088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35896" y="479715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52320" y="299695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520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91713-4E3E-47F7-BBFA-BC1C88D0347D}"/>
              </a:ext>
            </a:extLst>
          </p:cNvPr>
          <p:cNvSpPr txBox="1"/>
          <p:nvPr/>
        </p:nvSpPr>
        <p:spPr>
          <a:xfrm>
            <a:off x="5724128" y="4941168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El </a:t>
            </a:r>
            <a:r>
              <a:rPr lang="en-GB" sz="1200" dirty="0" err="1"/>
              <a:t>tres</a:t>
            </a:r>
            <a:r>
              <a:rPr lang="en-GB" sz="1200" dirty="0"/>
              <a:t> de </a:t>
            </a:r>
            <a:r>
              <a:rPr lang="en-GB" sz="1200" dirty="0" err="1"/>
              <a:t>diciembre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trece</a:t>
            </a:r>
            <a:r>
              <a:rPr lang="en-GB" sz="1200" dirty="0"/>
              <a:t> de </a:t>
            </a:r>
            <a:r>
              <a:rPr lang="en-GB" sz="1200" dirty="0" err="1"/>
              <a:t>junio</a:t>
            </a:r>
            <a:endParaRPr lang="en-GB" sz="1200" dirty="0"/>
          </a:p>
          <a:p>
            <a:r>
              <a:rPr lang="en-GB" sz="1200" dirty="0"/>
              <a:t>El 21 de </a:t>
            </a:r>
            <a:r>
              <a:rPr lang="en-GB" sz="1200" dirty="0" err="1"/>
              <a:t>julio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dieciocho</a:t>
            </a:r>
            <a:r>
              <a:rPr lang="en-GB" sz="1200" dirty="0"/>
              <a:t> de </a:t>
            </a:r>
            <a:r>
              <a:rPr lang="en-GB" sz="1200" dirty="0" err="1"/>
              <a:t>enero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veintinueve</a:t>
            </a:r>
            <a:r>
              <a:rPr lang="en-GB" sz="1200" dirty="0"/>
              <a:t> de </a:t>
            </a:r>
            <a:r>
              <a:rPr lang="en-GB" sz="1200" dirty="0" err="1"/>
              <a:t>noviembre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uno</a:t>
            </a:r>
            <a:r>
              <a:rPr lang="en-GB" sz="1200" dirty="0"/>
              <a:t>/primero de </a:t>
            </a:r>
            <a:r>
              <a:rPr lang="en-GB" sz="1200" dirty="0" err="1"/>
              <a:t>septiembre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doce</a:t>
            </a:r>
            <a:r>
              <a:rPr lang="en-GB" sz="1200" dirty="0"/>
              <a:t> de </a:t>
            </a:r>
            <a:r>
              <a:rPr lang="en-GB" sz="1200" dirty="0" err="1"/>
              <a:t>febrero</a:t>
            </a:r>
            <a:endParaRPr lang="en-GB" sz="1200" dirty="0"/>
          </a:p>
          <a:p>
            <a:r>
              <a:rPr lang="en-GB" sz="1200" dirty="0"/>
              <a:t>El </a:t>
            </a:r>
            <a:r>
              <a:rPr lang="en-GB" sz="1200" dirty="0" err="1"/>
              <a:t>veinticico</a:t>
            </a:r>
            <a:r>
              <a:rPr lang="en-GB" sz="1200" dirty="0"/>
              <a:t> de mayo</a:t>
            </a:r>
          </a:p>
          <a:p>
            <a:r>
              <a:rPr lang="en-GB" sz="1200" dirty="0"/>
              <a:t>El once de </a:t>
            </a:r>
            <a:r>
              <a:rPr lang="en-GB" sz="1200" dirty="0" err="1"/>
              <a:t>marzo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3287198-C2FC-4B1B-A1D8-21D757ED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Los </a:t>
            </a:r>
            <a:r>
              <a:rPr lang="en-US" altLang="en-US" b="1" dirty="0" err="1">
                <a:latin typeface="Bradley Hand ITC" panose="03070402050302030203" pitchFamily="66" charset="0"/>
              </a:rPr>
              <a:t>Deberes</a:t>
            </a:r>
            <a:r>
              <a:rPr lang="en-US" altLang="en-US" b="1" dirty="0">
                <a:latin typeface="Bradley Hand ITC" panose="03070402050302030203" pitchFamily="66" charset="0"/>
              </a:rPr>
              <a:t> 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5255FF7-EECD-4CC5-9E6F-CB8746C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33450"/>
            <a:ext cx="8964612" cy="5111750"/>
          </a:xfrm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Practica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cómo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hacer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una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reservación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dirty="0" err="1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hotel.</a:t>
            </a:r>
          </a:p>
          <a:p>
            <a:pPr marL="514350" indent="-514350">
              <a:buAutoNum type="arabicPeriod"/>
              <a:defRPr/>
            </a:pPr>
            <a:r>
              <a:rPr lang="en-GB" altLang="en-US" sz="28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Copia = handout</a:t>
            </a:r>
          </a:p>
          <a:p>
            <a:pPr marL="0" indent="0">
              <a:buNone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2.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Memoriza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la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conjugación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de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los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verbos</a:t>
            </a: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35AF7-2859-423A-B2D4-046E33E98169}"/>
              </a:ext>
            </a:extLst>
          </p:cNvPr>
          <p:cNvSpPr txBox="1"/>
          <p:nvPr/>
        </p:nvSpPr>
        <p:spPr>
          <a:xfrm>
            <a:off x="5910263" y="6272213"/>
            <a:ext cx="3536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…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favor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806933E8-CEA8-41F8-A32D-196C5EB9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3933055"/>
            <a:ext cx="1967569" cy="2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(4:3)</PresentationFormat>
  <Paragraphs>120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Bradley Hand ITC</vt:lpstr>
      <vt:lpstr>Calibri</vt:lpstr>
      <vt:lpstr>Comic Sans MS</vt:lpstr>
      <vt:lpstr>Tahoma</vt:lpstr>
      <vt:lpstr>Tema de Office</vt:lpstr>
      <vt:lpstr>4_Default Design</vt:lpstr>
      <vt:lpstr>Default Design</vt:lpstr>
      <vt:lpstr>PowerPoint Presentation</vt:lpstr>
      <vt:lpstr>PowerPoint Presentation</vt:lpstr>
      <vt:lpstr>Verbs’ ending</vt:lpstr>
      <vt:lpstr>Verbs’ ending</vt:lpstr>
      <vt:lpstr>Cien Ciento 1 Ciento 30 Ciento sesenta y 6                2                 3         cientos                 4                            quinientos                 6                 sete                 8                 nove                 cien              mil                 quinientos</vt:lpstr>
      <vt:lpstr>PowerPoint Presentation</vt:lpstr>
      <vt:lpstr>PowerPoint Presentation</vt:lpstr>
      <vt:lpstr>Los Deberes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125</cp:revision>
  <dcterms:created xsi:type="dcterms:W3CDTF">2020-05-05T11:10:15Z</dcterms:created>
  <dcterms:modified xsi:type="dcterms:W3CDTF">2025-09-26T09:18:19Z</dcterms:modified>
</cp:coreProperties>
</file>