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  <p:sldMasterId id="2147483792" r:id="rId4"/>
    <p:sldMasterId id="2147483804" r:id="rId5"/>
    <p:sldMasterId id="2147483816" r:id="rId6"/>
  </p:sldMasterIdLst>
  <p:notesMasterIdLst>
    <p:notesMasterId r:id="rId24"/>
  </p:notesMasterIdLst>
  <p:sldIdLst>
    <p:sldId id="258" r:id="rId7"/>
    <p:sldId id="318" r:id="rId8"/>
    <p:sldId id="319" r:id="rId9"/>
    <p:sldId id="1661" r:id="rId10"/>
    <p:sldId id="1775" r:id="rId11"/>
    <p:sldId id="1666" r:id="rId12"/>
    <p:sldId id="1663" r:id="rId13"/>
    <p:sldId id="1774" r:id="rId14"/>
    <p:sldId id="1773" r:id="rId15"/>
    <p:sldId id="1660" r:id="rId16"/>
    <p:sldId id="1654" r:id="rId17"/>
    <p:sldId id="1772" r:id="rId18"/>
    <p:sldId id="1418" r:id="rId19"/>
    <p:sldId id="1667" r:id="rId20"/>
    <p:sldId id="1668" r:id="rId21"/>
    <p:sldId id="267" r:id="rId22"/>
    <p:sldId id="176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FF"/>
    <a:srgbClr val="FFCCFF"/>
    <a:srgbClr val="CCFFCC"/>
    <a:srgbClr val="663300"/>
    <a:srgbClr val="FF00FF"/>
    <a:srgbClr val="FF66CC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7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717D-96FA-4C11-B872-B1DFE02ACA9C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D7504-3733-49E1-A0B5-4734E47B4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9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27B07A8-49FB-1639-EE76-2F53382D00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2C70A5D0-09EA-91C2-CE87-D3F9686E50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L – libro Pasos CD1.14 p13 Act.24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4912C99-D459-06DE-A6BA-D965897D8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8EB14-72A6-48CE-99C8-27752AE8B8C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2EA69087-6025-AE40-21A2-E65E21F9C5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053A7BFE-DA25-A3FD-5D8A-E674F9A89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H/O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48D6BC3-D225-95A3-89A6-B63246221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64FB25-C554-4CF1-8CA2-AB771F66ECB1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48BE13-5EAF-D15A-F3CF-72E14E799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B7F39F-49B3-7893-ECB5-5DEC298D2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25F48F-E5A6-FC95-6175-74EFAB0A7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0772-A250-4E41-8E3B-E813EF876B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076573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697312-1A17-CB21-96D6-EC33209FB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86D4E1-3FB0-FF34-6B19-D000E7CB1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BB5E50-5B1A-4831-7DF9-328A2147A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7640-0414-4E6F-8FE0-A3D651AF9D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723536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E1E05D-D1DF-D1B0-0E53-7522F1434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E1435F-0D4B-830C-A773-557822B859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89056D-2A78-D63D-E105-2191A58965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4D5B-30DC-4CD8-8996-1BE1105292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336050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5543E6-EDB8-7479-F5F0-5C2412967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47C0AC-DFFC-C068-9683-EDBBFA0CD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0BDA5-9457-0A94-EB0A-906A5DF0E3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A1329-240E-40AE-9B15-9AC468635C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918500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86B2C9-9393-3613-FB84-A7B3FC58E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DAF331-1CC1-0610-425F-517BB9B70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D157FF-EAAC-E945-62C4-DD996C269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B93B4-FA14-4661-A189-15E70F25F4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0128795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BBB2EF-AF05-1310-5FC6-398A2F1FE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BE0C195-EAB9-E6E1-C3F6-1303EE38D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154CB3-6D3F-9C96-BB57-33B1D39C8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6D0D-F494-4FA9-82F5-7AEDEB8983A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34915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5E37F6-40C0-517C-DAF4-1445853CBD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66AF16-A1F0-24B6-5FF8-A832CDA73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ADDBAF-D469-E052-F889-8E73A4CE17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0D6B-ED3C-46E0-BE34-E13A8FE63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51072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AF8C1-C8BD-6028-4E0A-EE70DB3C4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CC2607-1B71-05B1-0AAE-0ED8B0968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A88A4-7AD8-B0BC-B345-E4156B66E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71951-4354-4EFF-9040-EE1C55B756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01856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B3F9E7-8220-4B8B-965C-53BFD5E53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48CC8-486D-A3B1-D07A-FD1308CF1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E08D2-DF99-12FD-D09C-F1B70EA8F3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49767-03A4-4930-BE87-307729BD2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825054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13F98-E462-B33F-FC2B-0F8DB47D3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B42F57-B883-F2FF-ED20-BD1B50CDB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BAF130-EB17-2C21-9DE6-C15A609D11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CCFC2-2F66-478C-B0D3-7FCBBC03D2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814320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6D6CF3-D68C-9F52-6130-A6CD05D9E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DB10CB-67D1-FF99-CA36-110191F94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B9B84D-CD50-D322-FF63-58778F4204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00E01-8412-4B43-9930-6431C8CDE4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6479957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E47A14-789B-F7D5-1B06-209BFE2E2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CBABEC-DD6B-42E7-A609-B2D338C57E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B92F4C-EF14-66F9-CC6C-B9AAF2C38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760F3-1F5E-4E3F-A6A2-B3696700C7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4001652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A6491E-1881-297C-E54B-1F24A3C3A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630C5E-EAE2-8614-3157-139744B74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D4AAD6-66DF-D783-1502-AA7AC8F629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8CFF-53C0-42C0-9E73-7500DAC4D5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877083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D34FE8-4465-D5C9-18E4-7DA24DF9A1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8C12A9-CF37-A340-5D10-0533FD3390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0EDD88-A516-101C-7335-7663F8213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7AA2-9C4B-4912-90E5-B38CFC2635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0985647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4DF51-9F33-B391-4E47-00E66E572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B0024-7B03-7C8D-1069-AABF1A0F35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5184F2-D937-DCAA-3160-B908162C2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E0C53-33E3-472F-9D8B-07A26A6C66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743342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B1E487-CCF9-242C-AFB2-89917BF398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EE8E83-C7A3-4AED-FC27-398D05F266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904E87-92DB-B5F1-2F06-3D31F4AE2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A749-7EA8-49F0-9EE1-B3CA1A3F61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224038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BE0F6A0-9BB9-4CAB-CBC7-5D26306D8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0488EF-3A5A-B9D3-9CCC-33190A41AC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CF439C-E79D-7284-E65C-2FDC91067B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5C2BB-8072-47DC-B086-086C192A19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165442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0FFEE54-0418-EC97-63A2-B1BE57D39B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2B4E4D-FDB4-B6BB-BE08-02F3ADCBB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571F41-3939-D74D-0095-818412AE1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53E4-4C52-48DB-A830-6A6F16B166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34667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D16AB3-2BFE-B9B2-CCE0-F77D2BDE2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26D26-0827-2738-F7E1-2F2CAE521D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CC8BC-0F8A-2233-C7A8-1D58259DF6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C609E-7541-4925-A31B-DFAF689260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717856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7B1524-D2F1-D4D4-4440-67D98C98DE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38943-A292-AB1F-CF4F-8F896E42AA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76CED-C65E-7314-1241-486F7AE53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FC49-D32F-416B-9CBE-A6479B2E2E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668261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E8F61-A5DC-6D6C-AAEF-F15EAFBC6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FC506-73F7-B9CC-F9C1-5224FD1EC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79EC87-AF7B-607E-6F1C-EF4C0D488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174C6-7ECF-4BE7-8EDD-E2C25E6061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6800826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6F54E8-E758-29D5-04F8-709C11143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82F5E-83B4-906A-13B2-D10F053EBA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54D839-8D86-FCF5-782D-8061E4EA4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36350-A713-4B79-B74A-C258C973E6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07761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AD0DC-7FAD-CCBB-F8DA-2B9149648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5B68-90A0-CE50-DFAC-B2D966B3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89955-F5CB-26A7-009B-57425F42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C427-B67A-4E7B-AA42-A16F361160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49005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2DBB1-97D8-91CF-383F-EAFD65F9E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63AA7-C558-C945-2F9B-3B11CD2E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6DBBB-3DCF-1C5F-D19B-DF12D97E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9E9F5-CBA1-421E-8DFE-8362AC804E0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555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4C273-2F75-7C29-F161-DDF8144C9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E1B5-8C02-6016-B258-29F1D128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C9285-DB27-15DB-CBDB-428EBDFF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8ED5-613F-4D24-96FB-D700563883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39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1676E6-A94E-A1E2-9853-DB3F8842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B9895F-E7DD-0AB9-6B9B-BCAB4027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944ECE-D97F-2F5F-A6F5-A402DCC2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575FC-358E-4069-A760-18624415694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0266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26EDC21-52D2-B36B-35B2-73A40E91E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E51599-0793-DAF2-463D-0938035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4EE633-0579-8EEA-FBC0-75C21D76E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A38E-7F94-49AD-8501-AEE0CBF51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2735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046659-710A-FEDE-0B83-157024F6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49C77C-5358-A195-2410-4615D564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8840F7-F705-F8C1-9AAE-647A272F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8F6B-DC0C-4E8E-8722-AC7882E159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312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682EBE-71B1-96A5-0665-7C23A386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D5B414C-D688-D34A-BEC6-C6EB45F7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D49EEC-EB60-3792-48B5-42CEA820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7689A-A168-4A27-8F53-7EAF204CF4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5213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686C9F-9CE4-3C7B-34F4-3C7AA07C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A75890-04BB-915A-2B1A-CF0E67D87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825990-11D0-3084-8344-7F858C10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07B38-34BF-4116-A527-A308201759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89911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CD442F-15CE-376B-319F-15744FA7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5B72C-0399-FC32-7FEC-F0C7C0D0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89EA39-584C-1937-3830-5689BB98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8135-C4D7-4599-B02F-696AD44025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740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7DDB0-A197-0AF8-57C3-14E80DC39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CC672-69D0-23F7-9A72-D651CAC1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A4DFF-3F80-E264-EBA6-17F5BB73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B3B55-E34C-49F0-A977-D158CEB6E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6642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2D19D-3E3C-F05C-8DEB-972FCA9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2E25E-6A9C-D98B-3240-D3E01475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AC81B-604A-F06B-31E1-40285F2C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5E8AE-0D85-4D2C-88E8-8B3B8BA230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5992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BBC0-71FE-440C-BA4E-06EAFB68D754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33ED2-4851-4FE7-9264-BF699DC6558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7448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47EBF-2984-41BC-A08F-CF5AA80F2C86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C93C3-0E6C-4F3B-9847-FAD651CFFD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3636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F7950-2AA7-41D9-8AE0-CD4ABCCE63CB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63E2A-1211-4EAD-A532-2B113CC9697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093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5E1C-699F-4ADF-9E3A-5553A2F25B8E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2DD8-572D-4C7C-AAED-B447F9BD71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922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0A62-8F7B-402F-8B37-4B23601657BC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F9C5-1C40-4EF8-886B-891FA90377E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82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C8FA-4559-421C-AA10-3715A81BBF52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E386-1101-472E-9131-956975C307B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9123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1B3A-9D61-45A5-9F8C-4980184E3A3C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E4D6-C8CE-42D5-AA10-F2260C27F3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8880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1525-BB21-4FF9-8171-9B4DB6E04FBD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5621-DCFB-4820-8D0A-A1C4A5F368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124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73F5-6AA1-4607-A141-F5A64EBB8EE6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476A-A48A-42DE-9E4C-CA63ECA3A2A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56287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568CF-0B7F-4359-9F1E-2FE4C2E6E6AD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0AE13-0B45-4004-AB15-FD1518B674C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260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54521-1887-4244-94E2-43CD6E11F1C8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8A37-5CEF-43A8-91F5-366EF403DA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00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FECED3-048C-FDCD-8FB6-A2124E35F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70F784-292E-B8AE-A118-F48ED0A6BA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34604B-31DF-86E4-B4E6-0F6D384307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59E0-F13B-475E-9C51-320352B856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54967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75BF1-1186-BAC1-5486-06CEC4C8E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27F26-3DF7-B79E-97F8-8775E8586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FE1F23-5070-293F-24F7-2C39EA5ED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B65DF-2DA2-478F-A6B8-302E9C9ABF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645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AC962A-30EC-39AC-3D72-C4C2605BBA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7F0C34-29F1-C710-5A80-F64747319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646573-3C61-BF6E-86A5-1FB59EA50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D9749-DF7A-41AF-AA9D-742D205334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4585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87A3B-6F28-32A0-D5FA-4983F9FC3F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2BC8F-66C9-972D-613F-7C0FFC2289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8F1E1-A1E1-BFCA-CE33-689276373D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DD5E-2457-409A-AB8B-BBE76DB483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269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6D32DE-168F-3FDA-CBEC-447DD7A9A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1F9C52-8456-C94C-38F2-FB3EAE09C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D41BF1D-E6B4-F514-00BB-858AA6A15E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1934E-E9E1-4CC8-B0D9-61E6D94B08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2369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8C2153A-C44C-82EF-5314-295B318E2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4D38BC-3764-5D51-8FF9-8DED9BB3E9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D8FA7E-6391-7D22-D822-1996954063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785C-14DC-4D41-8616-42EE832929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22269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C8E02E-7FB3-2935-BEBD-5DDF37ACB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94E688-F05F-657D-A7B6-565112C060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1963D3-BC65-26E7-991F-B6F3F16F6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908B1-3CCF-4C78-AC11-C774759EAE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036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7761B-D57C-22C0-DADD-BE7D149D1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8A1BB7-7CC2-B8CE-2EB4-6F058AF47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F9852-1A32-2A6A-9E85-E2337FB844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5566-34B2-43C7-97DE-8081AD262E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3700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8BB48-CDD6-D1C1-C07E-B5A34176D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FD28CD-5410-109C-B2A8-66485A2EF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469DD-D24E-E55F-5E44-55C14F17A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D253-9343-453B-9549-2BCC521EC35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07398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2C9B34-D289-CE00-A0F0-4FC6A22B7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94DCF-2A2B-338A-88C7-74131EA356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A0A1C-A74B-4C79-A6C4-142B12F983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1AF98-B451-4E40-8D4F-FB63417299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18706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D2852-594A-4CA3-96D4-B0444C426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7FDA62-08CC-7923-B8AD-70AD0B484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0CE8BF-730F-A3EA-7A3D-DB780E6602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F6C36-B78D-44B5-B821-C5E30412A3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59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DC4E4-5BE6-43DF-8023-220E3DB8CB16}" type="datetimeFigureOut">
              <a:rPr lang="es-ES" smtClean="0"/>
              <a:pPr/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A6C4-6D1A-4F66-B844-2929B17AB2D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49661E1-FF72-5F1E-9F57-13C6467C0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C10469E-D8BE-7D0C-5D28-879D7FF2F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FFAD88-30B2-4427-A518-039C3F5FA8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6BC99A-935D-0B94-A42B-05E637044D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13E9B1-6B71-5295-B296-49DDFC70C9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A681F0-086F-4AB5-B547-EEC0B41231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91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B5A1DC2-A241-E9B7-0EBA-9D95027CF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C772E43-6B07-D1DF-7C7D-FF21196E5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A67993-0ACF-0534-0D93-7C0AF5F8A2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B3CB014-E471-3AD5-B9E1-CC2E61DBD11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DB7F43-9DFD-3C30-1B22-4913F36DA6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399F97-1F39-4C8E-9095-2DE9B7B0810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253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ADA8222-D14F-B7D5-83F7-78BAFEEF5F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35E393C-75CC-38D1-7589-B4EEE11F27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68A01-32AB-E442-1718-6E6CBAB82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D43EA-BDB7-0012-BF54-B55F0754F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17282-23F0-D60D-F586-A00406F3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F6F3B4-78B4-4B29-9641-BC579267DA3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455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B72F01-B5D0-4857-A03B-8493151FCB01}" type="datetimeFigureOut">
              <a:rPr lang="es-ES"/>
              <a:pPr>
                <a:defRPr/>
              </a:pPr>
              <a:t>04/10/2022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5F4114-A8D7-478A-8384-E3EB9EB3FB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94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9F80C75-F09A-F637-9AC4-445EB6B76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6BD7731-8435-E9B8-96AF-C304F93BBD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C5BC77-ECE6-79BA-5561-8C666475B7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0B7991-6F6F-B990-5477-D2622FCC40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1B1E74-F80D-B2DF-28F4-2C451ADE66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3604CA-FE3E-43A1-9C24-458094735FC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506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88640"/>
            <a:ext cx="864096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>
                <a:latin typeface="Comic Sans MS" pitchFamily="66" charset="0"/>
              </a:rPr>
              <a:t>2-16                                           </a:t>
            </a:r>
            <a:r>
              <a:rPr lang="en-GB" altLang="en-US" i="1" dirty="0" err="1">
                <a:latin typeface="Comic Sans MS" panose="030F0702030302020204" pitchFamily="66" charset="0"/>
              </a:rPr>
              <a:t>Fecha</a:t>
            </a:r>
            <a:r>
              <a:rPr lang="en-GB" altLang="en-US" i="1" dirty="0">
                <a:latin typeface="Comic Sans MS" panose="030F0702030302020204" pitchFamily="66" charset="0"/>
              </a:rPr>
              <a:t>: </a:t>
            </a:r>
            <a:r>
              <a:rPr lang="en-GB" altLang="en-US" i="1" dirty="0" err="1">
                <a:latin typeface="Comic Sans MS" panose="030F0702030302020204" pitchFamily="66" charset="0"/>
              </a:rPr>
              <a:t>miércoles</a:t>
            </a:r>
            <a:r>
              <a:rPr lang="en-GB" altLang="en-US" i="1" dirty="0">
                <a:latin typeface="Comic Sans MS" panose="030F0702030302020204" pitchFamily="66" charset="0"/>
              </a:rPr>
              <a:t>,  28 de </a:t>
            </a:r>
            <a:r>
              <a:rPr lang="en-GB" altLang="en-US" i="1" dirty="0" err="1">
                <a:latin typeface="Comic Sans MS" panose="030F0702030302020204" pitchFamily="66" charset="0"/>
              </a:rPr>
              <a:t>septiembre</a:t>
            </a:r>
            <a:r>
              <a:rPr lang="en-GB" altLang="en-US" i="1" dirty="0">
                <a:latin typeface="Comic Sans MS" panose="030F0702030302020204" pitchFamily="66" charset="0"/>
              </a:rPr>
              <a:t> de 2022</a:t>
            </a:r>
            <a:r>
              <a:rPr lang="en-GB" altLang="en-US" dirty="0">
                <a:latin typeface="Comic Sans MS" pitchFamily="66" charset="0"/>
              </a:rPr>
              <a:t>			          </a:t>
            </a:r>
            <a:r>
              <a:rPr lang="en-GB" altLang="en-US" sz="2400" b="1" dirty="0">
                <a:latin typeface="Comic Sans MS" pitchFamily="66" charset="0"/>
              </a:rPr>
              <a:t>Improvers</a:t>
            </a:r>
            <a:endParaRPr lang="en-GB" dirty="0">
              <a:latin typeface="Comic Sans MS" pitchFamily="66" charset="0"/>
            </a:endParaRPr>
          </a:p>
          <a:p>
            <a:r>
              <a:rPr lang="en-GB" dirty="0" err="1">
                <a:latin typeface="Comic Sans MS" pitchFamily="66" charset="0"/>
              </a:rPr>
              <a:t>Unidad</a:t>
            </a:r>
            <a:r>
              <a:rPr lang="en-GB" dirty="0">
                <a:latin typeface="Comic Sans MS" pitchFamily="66" charset="0"/>
              </a:rPr>
              <a:t> 4 ¿</a:t>
            </a:r>
            <a:r>
              <a:rPr lang="en-GB" dirty="0" err="1">
                <a:latin typeface="Comic Sans MS" pitchFamily="66" charset="0"/>
              </a:rPr>
              <a:t>Cómo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es</a:t>
            </a:r>
            <a:r>
              <a:rPr lang="en-GB" dirty="0">
                <a:latin typeface="Comic Sans MS" pitchFamily="66" charset="0"/>
              </a:rPr>
              <a:t>? 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827584" y="1794882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</a:t>
            </a:r>
            <a:endParaRPr lang="en-GB" altLang="en-US" sz="2400" dirty="0">
              <a:solidFill>
                <a:srgbClr val="FF0066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GB" altLang="en-US" sz="2400" i="1" dirty="0" err="1">
                <a:solidFill>
                  <a:srgbClr val="660033"/>
                </a:solidFill>
                <a:latin typeface="Comic Sans MS" panose="030F0702030302020204" pitchFamily="66" charset="0"/>
              </a:rPr>
              <a:t>Repaso</a:t>
            </a:r>
            <a:r>
              <a:rPr lang="en-GB" altLang="en-US" sz="2400" i="1" dirty="0">
                <a:solidFill>
                  <a:srgbClr val="660033"/>
                </a:solidFill>
                <a:latin typeface="Comic Sans MS" panose="030F0702030302020204" pitchFamily="66" charset="0"/>
              </a:rPr>
              <a:t>: </a:t>
            </a:r>
            <a:r>
              <a:rPr lang="en-GB" altLang="en-US" sz="2400" dirty="0">
                <a:solidFill>
                  <a:srgbClr val="660033"/>
                </a:solidFill>
                <a:latin typeface="Comic Sans MS" panose="030F0702030302020204" pitchFamily="66" charset="0"/>
              </a:rPr>
              <a:t>I like, singular &amp; plural</a:t>
            </a:r>
          </a:p>
          <a:p>
            <a:pPr>
              <a:defRPr/>
            </a:pPr>
            <a:r>
              <a:rPr lang="en-GB" altLang="en-US" sz="2400" i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Introducción</a:t>
            </a: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:  - I am interested in…, I love…</a:t>
            </a:r>
            <a:endParaRPr lang="en-GB" altLang="en-US" sz="2400" dirty="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1268760"/>
            <a:ext cx="8316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¿Lo que vamos a practicar, revisar y aprender?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284984"/>
            <a:ext cx="15208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AC7849-22A9-DB1B-8AF3-0CD5059AB93F}"/>
              </a:ext>
            </a:extLst>
          </p:cNvPr>
          <p:cNvSpPr/>
          <p:nvPr/>
        </p:nvSpPr>
        <p:spPr>
          <a:xfrm>
            <a:off x="2051050" y="131763"/>
            <a:ext cx="68072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Escucha</a:t>
            </a:r>
            <a:r>
              <a:rPr kumimoji="0" lang="en-GB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y </a:t>
            </a:r>
            <a:r>
              <a:rPr kumimoji="0" lang="en-GB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marca</a:t>
            </a:r>
            <a:r>
              <a:rPr kumimoji="0" lang="en-GB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la </a:t>
            </a:r>
            <a:r>
              <a:rPr kumimoji="0" lang="en-GB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respuesta</a:t>
            </a:r>
            <a:r>
              <a:rPr kumimoji="0" lang="en-GB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correcta</a:t>
            </a:r>
            <a:endParaRPr kumimoji="0" lang="en-GB" altLang="en-US" sz="28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D64AEE-522F-15E4-B686-8CC9D0888E6B}"/>
              </a:ext>
            </a:extLst>
          </p:cNvPr>
          <p:cNvGraphicFramePr>
            <a:graphicFrameLocks noGrp="1"/>
          </p:cNvGraphicFramePr>
          <p:nvPr/>
        </p:nvGraphicFramePr>
        <p:xfrm>
          <a:off x="109811" y="1117666"/>
          <a:ext cx="8748464" cy="564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6525"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</a:t>
                      </a:r>
                      <a:endParaRPr lang="en-US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No le </a:t>
                      </a:r>
                      <a:r>
                        <a:rPr lang="en-GB" sz="280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gustan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(n)</a:t>
                      </a:r>
                      <a:endParaRPr lang="en-US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65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2800" dirty="0" err="1">
                          <a:latin typeface="Comic Sans MS" panose="030F0702030302020204" pitchFamily="66" charset="0"/>
                        </a:rPr>
                        <a:t>música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65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2800" dirty="0" err="1">
                          <a:latin typeface="Comic Sans MS" panose="030F0702030302020204" pitchFamily="66" charset="0"/>
                        </a:rPr>
                        <a:t>libros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5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2800" dirty="0" err="1">
                          <a:latin typeface="Comic Sans MS" panose="030F0702030302020204" pitchFamily="66" charset="0"/>
                        </a:rPr>
                        <a:t>fútbol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65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2800" dirty="0" err="1">
                          <a:latin typeface="Comic Sans MS" panose="030F0702030302020204" pitchFamily="66" charset="0"/>
                        </a:rPr>
                        <a:t>bicicleta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65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2800" dirty="0" err="1">
                          <a:latin typeface="Comic Sans MS" panose="030F0702030302020204" pitchFamily="66" charset="0"/>
                        </a:rPr>
                        <a:t>familia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52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2800" dirty="0" err="1">
                          <a:latin typeface="Comic Sans MS" panose="030F0702030302020204" pitchFamily="66" charset="0"/>
                        </a:rPr>
                        <a:t>películas</a:t>
                      </a:r>
                      <a:endParaRPr lang="en-US" sz="2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highlight>
                          <a:srgbClr val="000000"/>
                        </a:highlight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6868" name="Rectangle 2">
            <a:extLst>
              <a:ext uri="{FF2B5EF4-FFF2-40B4-BE49-F238E27FC236}">
                <a16:creationId xmlns:a16="http://schemas.microsoft.com/office/drawing/2014/main" id="{DA25A26F-A16B-17CC-3395-6D22AAEB5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63" y="423863"/>
            <a:ext cx="300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Libro p110, Act. 3, CD2.28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C7D3AC5-E1DC-B0A0-6377-7E50EBD449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Verbos</a:t>
            </a:r>
            <a:b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con la </a:t>
            </a:r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misma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72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estructura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de </a:t>
            </a:r>
            <a:b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</a:br>
            <a:r>
              <a:rPr lang="en-GB" altLang="en-US" sz="7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gustar</a:t>
            </a:r>
            <a:r>
              <a:rPr lang="en-GB" altLang="en-US" sz="72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endParaRPr lang="en-US" altLang="en-US" sz="7200" dirty="0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C2210C2-04FF-B201-B403-AD3F7D40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0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Verbo: Gustar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3093FCE-820D-BB65-37F8-C92F51EA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29" y="1094951"/>
            <a:ext cx="101822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92D050"/>
                </a:solidFill>
                <a:latin typeface="Comic Sans MS" panose="030F0702030302020204" pitchFamily="66" charset="0"/>
              </a:rPr>
              <a:t>M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558ED5"/>
                </a:solidFill>
                <a:latin typeface="Comic Sans MS" panose="030F0702030302020204" pitchFamily="66" charset="0"/>
              </a:rPr>
              <a:t>T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</a:rPr>
              <a:t>Le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C0504D"/>
                </a:solidFill>
                <a:latin typeface="Comic Sans MS" panose="030F0702030302020204" pitchFamily="66" charset="0"/>
              </a:rPr>
              <a:t>N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</a:rPr>
              <a:t>os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es-ES" alt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es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93FC499-CBB2-7771-4380-649A61A6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08" y="1604261"/>
            <a:ext cx="2528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000" noProof="0" dirty="0">
                <a:solidFill>
                  <a:srgbClr val="000000"/>
                </a:solidFill>
                <a:latin typeface="Comic Sans MS" panose="030F0702030302020204" pitchFamily="66" charset="0"/>
              </a:rPr>
              <a:t>- i</a:t>
            </a:r>
            <a:r>
              <a:rPr kumimoji="0" lang="es-E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nteresa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4000" dirty="0">
                <a:solidFill>
                  <a:srgbClr val="000000"/>
                </a:solidFill>
                <a:latin typeface="Comic Sans MS" panose="030F0702030302020204" pitchFamily="66" charset="0"/>
              </a:rPr>
              <a:t>- encanta</a:t>
            </a:r>
            <a:endParaRPr kumimoji="0" lang="es-E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3F4DB736-2247-8693-E917-A23199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908" y="3452462"/>
            <a:ext cx="279756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ES" altLang="en-US" sz="4000" dirty="0">
                <a:solidFill>
                  <a:srgbClr val="604A7B"/>
                </a:solidFill>
                <a:latin typeface="Comic Sans MS" panose="030F0702030302020204" pitchFamily="66" charset="0"/>
              </a:rPr>
              <a:t>- interesa</a:t>
            </a:r>
            <a:r>
              <a:rPr kumimoji="0" lang="es-E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n-US" sz="4000" dirty="0">
                <a:solidFill>
                  <a:srgbClr val="604A7B"/>
                </a:solidFill>
                <a:latin typeface="Comic Sans MS" panose="030F0702030302020204" pitchFamily="66" charset="0"/>
              </a:rPr>
              <a:t>- encanta</a:t>
            </a:r>
            <a:r>
              <a:rPr lang="es-ES" alt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n</a:t>
            </a:r>
            <a:endParaRPr kumimoji="0" lang="es-E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C85F90E2-B4D4-F6D8-B38B-24ECEB43D77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17999" y="1412875"/>
            <a:ext cx="541564" cy="8737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0211E209-FB8D-8890-040A-58C21A30FBD9}"/>
              </a:ext>
            </a:extLst>
          </p:cNvPr>
          <p:cNvCxnSpPr/>
          <p:nvPr/>
        </p:nvCxnSpPr>
        <p:spPr>
          <a:xfrm>
            <a:off x="6131667" y="2287880"/>
            <a:ext cx="503238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35A5404-EBBC-9406-17EE-EEE8DCA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4" y="765175"/>
            <a:ext cx="2197100" cy="9541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alt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kumimoji="0" lang="es-E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ombres</a:t>
            </a: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en 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singular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F51FDFB-C8D9-B24E-4960-20AD6C6F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1965325" cy="157003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Verbos en infinitivo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01CA5152-A473-D359-60ED-3F977E1C64D5}"/>
              </a:ext>
            </a:extLst>
          </p:cNvPr>
          <p:cNvSpPr/>
          <p:nvPr/>
        </p:nvSpPr>
        <p:spPr>
          <a:xfrm>
            <a:off x="6804025" y="692150"/>
            <a:ext cx="2160588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69726AC9-C465-26F7-93E8-F9A75DAB79E3}"/>
              </a:ext>
            </a:extLst>
          </p:cNvPr>
          <p:cNvSpPr/>
          <p:nvPr/>
        </p:nvSpPr>
        <p:spPr>
          <a:xfrm>
            <a:off x="6804025" y="1916112"/>
            <a:ext cx="2016125" cy="146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B36192F3-C871-82C4-7C83-06453513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16338"/>
            <a:ext cx="2160587" cy="10779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plural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2E5FFCB-F855-99D6-D004-D1C24D22EDDB}"/>
              </a:ext>
            </a:extLst>
          </p:cNvPr>
          <p:cNvSpPr/>
          <p:nvPr/>
        </p:nvSpPr>
        <p:spPr>
          <a:xfrm>
            <a:off x="6659563" y="3716338"/>
            <a:ext cx="2160587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ACEC9AC3-EB12-25FD-9CC5-365AAD1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Ejemplos: 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FB47B237-8530-0400-3ECA-0301C2A1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5166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interesa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s-ES" altLang="en-US" sz="2400" dirty="0">
                <a:solidFill>
                  <a:srgbClr val="000000"/>
                </a:solidFill>
                <a:latin typeface="Comic Sans MS" panose="030F0702030302020204" pitchFamily="66" charset="0"/>
              </a:rPr>
              <a:t>nutrición</a:t>
            </a:r>
            <a:endParaRPr kumimoji="0" lang="es-E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</a:t>
            </a:r>
            <a:r>
              <a:rPr lang="es-ES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interes</a:t>
            </a:r>
            <a:r>
              <a:rPr kumimoji="0" lang="es-E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</a:t>
            </a:r>
            <a:r>
              <a:rPr kumimoji="0" lang="es-E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los</a:t>
            </a:r>
            <a:r>
              <a:rPr kumimoji="0" lang="es-ES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libros </a:t>
            </a:r>
            <a:r>
              <a:rPr kumimoji="0" lang="es-ES" alt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hist</a:t>
            </a:r>
            <a:r>
              <a:rPr lang="es-ES" altLang="en-US" sz="24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óricos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20" name="19 Llamada ovalada">
            <a:extLst>
              <a:ext uri="{FF2B5EF4-FFF2-40B4-BE49-F238E27FC236}">
                <a16:creationId xmlns:a16="http://schemas.microsoft.com/office/drawing/2014/main" id="{1D1BAF52-7C9C-6D8D-9D16-9502BA1A8AD0}"/>
              </a:ext>
            </a:extLst>
          </p:cNvPr>
          <p:cNvSpPr/>
          <p:nvPr/>
        </p:nvSpPr>
        <p:spPr>
          <a:xfrm>
            <a:off x="6182654" y="5179002"/>
            <a:ext cx="2736850" cy="1366837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DEF212E-93CF-87C9-6542-B8725A6F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3688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más ejemplos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4FE70C9-C0DB-D327-3437-6FA05EBE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1325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08DC4212-ACB1-CBA2-8B22-FBB882C6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AF1DF-29E9-6D54-1D68-91FA44DA8632}"/>
              </a:ext>
            </a:extLst>
          </p:cNvPr>
          <p:cNvSpPr txBox="1"/>
          <p:nvPr/>
        </p:nvSpPr>
        <p:spPr>
          <a:xfrm>
            <a:off x="4493676" y="1963470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4B024A-3440-59DE-649E-E936EE279B68}"/>
              </a:ext>
            </a:extLst>
          </p:cNvPr>
          <p:cNvSpPr txBox="1"/>
          <p:nvPr/>
        </p:nvSpPr>
        <p:spPr>
          <a:xfrm>
            <a:off x="4108391" y="3932128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los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las</a:t>
            </a:r>
          </a:p>
        </p:txBody>
      </p:sp>
      <p:cxnSp>
        <p:nvCxnSpPr>
          <p:cNvPr id="27" name="18 Conector recto de flecha">
            <a:extLst>
              <a:ext uri="{FF2B5EF4-FFF2-40B4-BE49-F238E27FC236}">
                <a16:creationId xmlns:a16="http://schemas.microsoft.com/office/drawing/2014/main" id="{1D990DE8-B1DA-C55E-64CE-31759B969CA0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6159500" y="4292601"/>
            <a:ext cx="500063" cy="13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33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22" grpId="0"/>
      <p:bldP spid="20" grpId="0" animBg="1"/>
      <p:bldP spid="21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5EC883-C309-6C2F-3DCF-9872D4999CD3}"/>
              </a:ext>
            </a:extLst>
          </p:cNvPr>
          <p:cNvSpPr txBox="1">
            <a:spLocks noChangeArrowheads="1"/>
          </p:cNvSpPr>
          <p:nvPr/>
        </p:nvSpPr>
        <p:spPr>
          <a:xfrm>
            <a:off x="611188" y="100013"/>
            <a:ext cx="2303462" cy="20859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600" b="0" i="1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Te</a:t>
            </a:r>
            <a:endParaRPr kumimoji="0" lang="en-GB" altLang="en-US" sz="6000" b="1" i="1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Nos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Os</a:t>
            </a:r>
            <a:endParaRPr kumimoji="0" lang="en-GB" altLang="en-US" sz="6000" b="1" i="1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1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Les</a:t>
            </a:r>
            <a:endParaRPr kumimoji="0" lang="en-GB" altLang="en-US" sz="60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4EE43B-4E3D-2DC7-BC59-A9D024D3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832" y="1268760"/>
            <a:ext cx="3384376" cy="49859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gusta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encanta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GB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interesa</a:t>
            </a: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9FAB3-9A66-961D-41D3-BAEF253CD267}"/>
              </a:ext>
            </a:extLst>
          </p:cNvPr>
          <p:cNvSpPr txBox="1"/>
          <p:nvPr/>
        </p:nvSpPr>
        <p:spPr>
          <a:xfrm>
            <a:off x="6241038" y="2583591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243D2-B714-5F3F-2176-5C7D5BC03DF6}"/>
              </a:ext>
            </a:extLst>
          </p:cNvPr>
          <p:cNvSpPr txBox="1"/>
          <p:nvPr/>
        </p:nvSpPr>
        <p:spPr>
          <a:xfrm>
            <a:off x="6241038" y="3212976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los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Christopher\Pictures\MP Navigator EX\2019_09_09\IMG.jpg">
            <a:extLst>
              <a:ext uri="{FF2B5EF4-FFF2-40B4-BE49-F238E27FC236}">
                <a16:creationId xmlns:a16="http://schemas.microsoft.com/office/drawing/2014/main" id="{B8E032C0-41D5-1F0F-3360-4CEAE5396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-674688"/>
            <a:ext cx="7920037" cy="761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>
            <a:extLst>
              <a:ext uri="{FF2B5EF4-FFF2-40B4-BE49-F238E27FC236}">
                <a16:creationId xmlns:a16="http://schemas.microsoft.com/office/drawing/2014/main" id="{60216690-5CC9-8D0F-08E9-B7625C719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388" y="33337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p53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Christopher\Pictures\MP Navigator EX\2019_09_09\IMG_0001.jpg">
            <a:extLst>
              <a:ext uri="{FF2B5EF4-FFF2-40B4-BE49-F238E27FC236}">
                <a16:creationId xmlns:a16="http://schemas.microsoft.com/office/drawing/2014/main" id="{5A87CC23-A3BA-DFC0-5DB8-83B001C6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8263"/>
            <a:ext cx="7812087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872561"/>
            <a:ext cx="7277698" cy="3170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Hablar -</a:t>
            </a:r>
          </a:p>
          <a:p>
            <a:pPr marL="342900" indent="-342900">
              <a:defRPr/>
            </a:pPr>
            <a:r>
              <a:rPr lang="en-GB" altLang="en-US" sz="2400" i="1" dirty="0">
                <a:solidFill>
                  <a:srgbClr val="002060"/>
                </a:solidFill>
                <a:latin typeface="Comic Sans MS" panose="030F0702030302020204" pitchFamily="66" charset="0"/>
              </a:rPr>
              <a:t>   Say what you like doing, don’t like doing &amp; what you are interested in. </a:t>
            </a:r>
          </a:p>
          <a:p>
            <a:pPr marL="342900" indent="-342900">
              <a:defRPr/>
            </a:pPr>
            <a:endParaRPr lang="en-GB" altLang="en-US" sz="2400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sz="2400" i="1" dirty="0">
                <a:solidFill>
                  <a:srgbClr val="006600"/>
                </a:solidFill>
                <a:latin typeface="Comic Sans MS" panose="030F0702030302020204" pitchFamily="66" charset="0"/>
              </a:rPr>
              <a:t>2. </a:t>
            </a:r>
            <a:r>
              <a:rPr lang="en-GB" altLang="en-US" sz="2400" dirty="0" err="1">
                <a:latin typeface="Comic Sans MS" panose="030F0702030302020204" pitchFamily="66" charset="0"/>
              </a:rPr>
              <a:t>Copias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3. Leer – see p9 of  this PPP, </a:t>
            </a:r>
            <a:r>
              <a:rPr lang="en-GB" altLang="en-US" sz="2400" dirty="0" err="1">
                <a:latin typeface="Comic Sans MS" panose="030F0702030302020204" pitchFamily="66" charset="0"/>
              </a:rPr>
              <a:t>por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favor</a:t>
            </a: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altLang="en-US" sz="2400" dirty="0">
                <a:latin typeface="Comic Sans MS" panose="030F0702030302020204" pitchFamily="66" charset="0"/>
              </a:rPr>
              <a:t>4. </a:t>
            </a:r>
            <a:r>
              <a:rPr lang="en-GB" altLang="en-US" sz="2400" dirty="0" err="1">
                <a:latin typeface="Comic Sans MS" panose="030F0702030302020204" pitchFamily="66" charset="0"/>
              </a:rPr>
              <a:t>Escuchar</a:t>
            </a:r>
            <a:r>
              <a:rPr lang="en-GB" altLang="en-US" sz="2400" dirty="0">
                <a:latin typeface="Comic Sans MS" panose="030F0702030302020204" pitchFamily="66" charset="0"/>
              </a:rPr>
              <a:t> – see p10 of this PPP, </a:t>
            </a:r>
            <a:r>
              <a:rPr lang="en-GB" altLang="en-US" sz="2400" dirty="0" err="1">
                <a:latin typeface="Comic Sans MS" panose="030F0702030302020204" pitchFamily="66" charset="0"/>
              </a:rPr>
              <a:t>por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favor</a:t>
            </a: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101795"/>
            <a:ext cx="7277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/>
              <a:t>Deberes para la próxima semana </a:t>
            </a:r>
          </a:p>
        </p:txBody>
      </p:sp>
      <p:pic>
        <p:nvPicPr>
          <p:cNvPr id="4" name="Picture 2" descr="Resultado de imagen de hablar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0327" y="1628800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052736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500" dirty="0">
                <a:solidFill>
                  <a:schemeClr val="accent4">
                    <a:lumMod val="75000"/>
                  </a:schemeClr>
                </a:solidFill>
                <a:latin typeface="Forte" pitchFamily="66" charset="0"/>
                <a:cs typeface="Arial" charset="0"/>
              </a:rPr>
              <a:t>Gracias</a:t>
            </a:r>
            <a: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por</a:t>
            </a:r>
            <a:r>
              <a:rPr lang="en-US" altLang="en-US" sz="55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 err="1">
                <a:solidFill>
                  <a:srgbClr val="FF0000"/>
                </a:solidFill>
                <a:latin typeface="Forte" pitchFamily="66" charset="0"/>
                <a:cs typeface="Arial" charset="0"/>
              </a:rPr>
              <a:t>venir</a:t>
            </a:r>
            <a:r>
              <a:rPr lang="en-US" altLang="en-US" sz="5500" dirty="0">
                <a:solidFill>
                  <a:srgbClr val="FF0000"/>
                </a:solidFill>
                <a:latin typeface="Forte" pitchFamily="66" charset="0"/>
                <a:cs typeface="Arial" charset="0"/>
              </a:rPr>
              <a:t>  </a:t>
            </a:r>
            <a:r>
              <a:rPr lang="en-US" altLang="en-US" sz="55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al  </a:t>
            </a:r>
            <a:r>
              <a:rPr lang="en-US" altLang="en-US" sz="5500" dirty="0" err="1">
                <a:solidFill>
                  <a:srgbClr val="00B050"/>
                </a:solidFill>
                <a:latin typeface="Forte" pitchFamily="66" charset="0"/>
                <a:cs typeface="Arial" charset="0"/>
              </a:rPr>
              <a:t>curso</a:t>
            </a:r>
            <a:r>
              <a:rPr lang="en-US" altLang="en-US" sz="5500" dirty="0">
                <a:solidFill>
                  <a:srgbClr val="00B050"/>
                </a:solidFill>
                <a:latin typeface="Forte" pitchFamily="66" charset="0"/>
                <a:cs typeface="Arial" charset="0"/>
              </a:rPr>
              <a:t>     </a:t>
            </a:r>
            <a:b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</a:br>
            <a:r>
              <a:rPr lang="en-U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                     </a:t>
            </a:r>
            <a:r>
              <a:rPr lang="en-US" altLang="en-US" sz="5500" dirty="0">
                <a:latin typeface="Forte" pitchFamily="66" charset="0"/>
                <a:cs typeface="Arial" charset="0"/>
              </a:rPr>
              <a:t>y…</a:t>
            </a:r>
            <a:endParaRPr lang="es-ES" altLang="en-US" sz="5500" dirty="0">
              <a:latin typeface="Forte" pitchFamily="66" charset="0"/>
              <a:cs typeface="Arial" charset="0"/>
            </a:endParaRPr>
          </a:p>
          <a:p>
            <a:r>
              <a:rPr lang="es-E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  nos  vemos  </a:t>
            </a:r>
          </a:p>
          <a:p>
            <a:r>
              <a:rPr lang="es-ES" altLang="en-US" sz="5500" dirty="0">
                <a:solidFill>
                  <a:schemeClr val="accent6">
                    <a:lumMod val="50000"/>
                  </a:schemeClr>
                </a:solidFill>
                <a:latin typeface="Forte" pitchFamily="66" charset="0"/>
                <a:cs typeface="Arial" charset="0"/>
              </a:rPr>
              <a:t>				</a:t>
            </a:r>
            <a:r>
              <a:rPr lang="es-ES" altLang="en-US" sz="5500" dirty="0">
                <a:solidFill>
                  <a:schemeClr val="tx2">
                    <a:lumMod val="60000"/>
                    <a:lumOff val="40000"/>
                  </a:schemeClr>
                </a:solidFill>
                <a:latin typeface="Forte" pitchFamily="66" charset="0"/>
                <a:cs typeface="Arial" charset="0"/>
              </a:rPr>
              <a:t>el  miércoles</a:t>
            </a:r>
          </a:p>
          <a:p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                  </a:t>
            </a:r>
            <a:r>
              <a:rPr lang="es-ES" altLang="en-US" sz="5500" dirty="0">
                <a:solidFill>
                  <a:srgbClr val="FFC000"/>
                </a:solidFill>
                <a:latin typeface="Forte" pitchFamily="66" charset="0"/>
                <a:cs typeface="Arial" charset="0"/>
              </a:rPr>
              <a:t>a 	 las</a:t>
            </a:r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 </a:t>
            </a:r>
          </a:p>
          <a:p>
            <a:r>
              <a:rPr lang="es-ES" altLang="en-US" sz="5500" dirty="0">
                <a:solidFill>
                  <a:srgbClr val="000000"/>
                </a:solidFill>
                <a:latin typeface="Forte" pitchFamily="66" charset="0"/>
                <a:cs typeface="Arial" charset="0"/>
              </a:rPr>
              <a:t>		                          </a:t>
            </a:r>
            <a:r>
              <a:rPr lang="es-ES" altLang="en-US" sz="5500" dirty="0">
                <a:solidFill>
                  <a:srgbClr val="FF99FF"/>
                </a:solidFill>
                <a:latin typeface="Forte" pitchFamily="66" charset="0"/>
                <a:cs typeface="Arial" charset="0"/>
              </a:rPr>
              <a:t>diez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9049CB9B-B1B4-BC24-F75E-658BED74A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75" y="733425"/>
            <a:ext cx="1441450" cy="4954588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  <a:t>el</a:t>
            </a: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br>
              <a:rPr lang="en-GB" altLang="en-US" sz="6600">
                <a:latin typeface="Comic Sans MS" panose="030F0702030302020204" pitchFamily="66" charset="0"/>
              </a:rPr>
            </a:br>
            <a: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  <a:t>la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7AF48D72-8F86-4E46-8EE6-B2DE6BAEA0D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4500" y="571500"/>
            <a:ext cx="1751013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Me</a:t>
            </a: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Te</a:t>
            </a: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Le</a:t>
            </a:r>
            <a:endParaRPr lang="en-GB" altLang="en-US" sz="5400" b="1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5400">
                <a:latin typeface="Comic Sans MS" panose="030F0702030302020204" pitchFamily="66" charset="0"/>
              </a:rPr>
              <a:t>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5AD0A13A-4A6B-8743-CDAD-FF8B4F1A4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4400" y="835025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35D27BEF-0846-DDB0-D966-49EC79AC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1052513"/>
            <a:ext cx="230505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21324E82-AC0F-919A-337F-E5005601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8F3AAB0B-8064-5DF3-081F-B0FC9A36C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2759075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CA6A9A7F-04DD-7532-D1E8-E00D601A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71913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74D626E3-7CB0-C4FB-62B5-04F2102E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75225"/>
            <a:ext cx="93821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B39D36-B485-5A8A-ABED-48FF414F0148}"/>
              </a:ext>
            </a:extLst>
          </p:cNvPr>
          <p:cNvSpPr txBox="1"/>
          <p:nvPr/>
        </p:nvSpPr>
        <p:spPr>
          <a:xfrm>
            <a:off x="2025650" y="2947988"/>
            <a:ext cx="22082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gusta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0E00B86-617E-9CA5-550C-70E42711C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8500" y="696913"/>
            <a:ext cx="1296988" cy="4956175"/>
          </a:xfrm>
        </p:spPr>
        <p:txBody>
          <a:bodyPr/>
          <a:lstStyle/>
          <a:p>
            <a:pPr eaLnBrk="1" hangingPunct="1"/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66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  <a:t>los</a:t>
            </a:r>
            <a:br>
              <a:rPr lang="en-GB" altLang="en-US" sz="5400" b="1">
                <a:solidFill>
                  <a:srgbClr val="002060"/>
                </a:solidFill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br>
              <a:rPr lang="en-GB" altLang="en-US" sz="5400">
                <a:latin typeface="Comic Sans MS" panose="030F0702030302020204" pitchFamily="66" charset="0"/>
              </a:rPr>
            </a:br>
            <a:r>
              <a:rPr lang="en-GB" altLang="en-US" sz="5400" b="1">
                <a:solidFill>
                  <a:srgbClr val="FF0066"/>
                </a:solidFill>
                <a:latin typeface="Comic Sans MS" panose="030F0702030302020204" pitchFamily="66" charset="0"/>
              </a:rPr>
              <a:t>las</a:t>
            </a:r>
            <a:br>
              <a:rPr lang="en-GB" altLang="en-US" sz="6600" b="1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en-GB" altLang="en-US" sz="6600">
              <a:latin typeface="Comic Sans MS" panose="030F0702030302020204" pitchFamily="66" charset="0"/>
            </a:endParaRP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E5F8D4EC-AA49-50E7-27D2-240E23FD53C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277938" y="1331913"/>
            <a:ext cx="3168650" cy="48228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endParaRPr lang="en-GB" altLang="en-US" sz="4400" b="1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5400" b="1">
                <a:solidFill>
                  <a:srgbClr val="7030A0"/>
                </a:solidFill>
                <a:latin typeface="Comic Sans MS" panose="030F0702030302020204" pitchFamily="66" charset="0"/>
              </a:rPr>
              <a:t>    </a:t>
            </a:r>
            <a:r>
              <a:rPr lang="en-GB" altLang="en-US" sz="4800" b="1">
                <a:solidFill>
                  <a:srgbClr val="003300"/>
                </a:solidFill>
                <a:latin typeface="Comic Sans MS" panose="030F0702030302020204" pitchFamily="66" charset="0"/>
              </a:rPr>
              <a:t>gusta</a:t>
            </a:r>
            <a:endParaRPr lang="en-GB" altLang="en-US" sz="4800">
              <a:latin typeface="Comic Sans MS" panose="030F0702030302020204" pitchFamily="66" charset="0"/>
            </a:endParaRP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   </a:t>
            </a:r>
          </a:p>
          <a:p>
            <a:pPr marL="0" indent="0" eaLnBrk="1" hangingPunct="1">
              <a:buFontTx/>
              <a:buNone/>
            </a:pPr>
            <a:r>
              <a:rPr lang="en-GB" altLang="en-US" sz="3600">
                <a:latin typeface="Comic Sans MS" panose="030F0702030302020204" pitchFamily="66" charset="0"/>
              </a:rPr>
              <a:t>                  </a:t>
            </a:r>
          </a:p>
        </p:txBody>
      </p:sp>
      <p:sp>
        <p:nvSpPr>
          <p:cNvPr id="13316" name="Content Placeholder 1">
            <a:extLst>
              <a:ext uri="{FF2B5EF4-FFF2-40B4-BE49-F238E27FC236}">
                <a16:creationId xmlns:a16="http://schemas.microsoft.com/office/drawing/2014/main" id="{278F4FE9-5D99-0D29-D575-84D81EF59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7713" y="474663"/>
            <a:ext cx="4038600" cy="5400675"/>
          </a:xfrm>
        </p:spPr>
        <p:txBody>
          <a:bodyPr/>
          <a:lstStyle/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 marL="0" indent="0">
              <a:buFontTx/>
              <a:buNone/>
              <a:defRPr/>
            </a:pPr>
            <a:endParaRPr lang="en-GB" altLang="en-US" dirty="0"/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AAD24AAD-ABC5-24DD-A505-FC292B3F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2462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C42BDA29-2641-BE05-5F3A-3F905506B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95275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>
            <a:extLst>
              <a:ext uri="{FF2B5EF4-FFF2-40B4-BE49-F238E27FC236}">
                <a16:creationId xmlns:a16="http://schemas.microsoft.com/office/drawing/2014/main" id="{ED0657A6-9A26-21C9-1931-F78FFCC9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264025"/>
            <a:ext cx="2468563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F3927DB7-6B57-A04E-1F42-87535F032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97550"/>
            <a:ext cx="93821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5" name="Picture 2">
            <a:extLst>
              <a:ext uri="{FF2B5EF4-FFF2-40B4-BE49-F238E27FC236}">
                <a16:creationId xmlns:a16="http://schemas.microsoft.com/office/drawing/2014/main" id="{DA1F7113-2DD1-8C37-7A06-CAF34CBF9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13" y="5256213"/>
            <a:ext cx="93821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6" name="Picture 3">
            <a:extLst>
              <a:ext uri="{FF2B5EF4-FFF2-40B4-BE49-F238E27FC236}">
                <a16:creationId xmlns:a16="http://schemas.microsoft.com/office/drawing/2014/main" id="{CD5199C6-4071-8F9C-D5B3-A0E12072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4713288"/>
            <a:ext cx="2468562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7" name="Picture 4">
            <a:extLst>
              <a:ext uri="{FF2B5EF4-FFF2-40B4-BE49-F238E27FC236}">
                <a16:creationId xmlns:a16="http://schemas.microsoft.com/office/drawing/2014/main" id="{E1F2F20E-6B9F-8EC6-76B4-3D2DEA562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097213"/>
            <a:ext cx="24257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8" name="Picture 5">
            <a:extLst>
              <a:ext uri="{FF2B5EF4-FFF2-40B4-BE49-F238E27FC236}">
                <a16:creationId xmlns:a16="http://schemas.microsoft.com/office/drawing/2014/main" id="{48B6712D-90B1-36DA-7E7A-0145B7C6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2247900"/>
            <a:ext cx="11334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9" name="Picture 7" descr="C:\Users\Lewis Andrews\AppData\Local\Microsoft\Windows\Temporary Internet Files\Content.IE5\ESHWVROA\MP900309068[1].jpg">
            <a:extLst>
              <a:ext uri="{FF2B5EF4-FFF2-40B4-BE49-F238E27FC236}">
                <a16:creationId xmlns:a16="http://schemas.microsoft.com/office/drawing/2014/main" id="{922CCD41-DDA7-1EA0-221E-2305939C7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720725"/>
            <a:ext cx="14684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898B39-1C1C-B3E9-0F04-2D495737F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75" y="3036888"/>
            <a:ext cx="792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</a:t>
            </a:r>
            <a:endParaRPr kumimoji="0" lang="en-GB" altLang="en-US" sz="4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92C7D85A-D4B2-C620-6547-DFEFB9FF9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338"/>
            <a:ext cx="1752600" cy="48228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Me</a:t>
            </a:r>
            <a:endParaRPr kumimoji="0" lang="en-GB" altLang="en-US" sz="5400" b="1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1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Le</a:t>
            </a:r>
            <a:endParaRPr kumimoji="0" lang="en-GB" altLang="en-US" sz="5400" b="1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4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</a:t>
            </a:r>
            <a:r>
              <a:rPr kumimoji="0" lang="en-GB" altLang="en-US" sz="5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                  </a:t>
            </a:r>
            <a:endParaRPr kumimoji="0" lang="en-GB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CA2256-28A3-2F1E-176F-3D8923CBD4F7}"/>
              </a:ext>
            </a:extLst>
          </p:cNvPr>
          <p:cNvSpPr txBox="1"/>
          <p:nvPr/>
        </p:nvSpPr>
        <p:spPr>
          <a:xfrm>
            <a:off x="624900" y="4221088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(fish)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6DD629D3-B54B-75D9-4ECB-31CCF540B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46050"/>
            <a:ext cx="6315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“I like” followed by a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noun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CC6B412A-0AD7-B651-D9FF-982CD8C7C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1" y="3810062"/>
            <a:ext cx="8892480" cy="12133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What do 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you like</a:t>
            </a:r>
            <a:r>
              <a:rPr kumimoji="0" lang="en-GB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6B372-E1CA-AFD0-F6BD-6846097D7E6E}"/>
              </a:ext>
            </a:extLst>
          </p:cNvPr>
          <p:cNvSpPr/>
          <p:nvPr/>
        </p:nvSpPr>
        <p:spPr>
          <a:xfrm>
            <a:off x="11661" y="5013176"/>
            <a:ext cx="9198768" cy="1213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¿Qué 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 gusta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E1A4B7-857F-BD95-1D0E-50F5EAF21C75}"/>
              </a:ext>
            </a:extLst>
          </p:cNvPr>
          <p:cNvSpPr txBox="1"/>
          <p:nvPr/>
        </p:nvSpPr>
        <p:spPr>
          <a:xfrm>
            <a:off x="467544" y="678058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Do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you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like (fish)?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00E7EFA8-6C50-E18D-32E0-3B98166C1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91" y="3458954"/>
            <a:ext cx="9198768" cy="10264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-What does </a:t>
            </a: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she/he 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like</a:t>
            </a: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A190CF-3DE9-7E3E-C8C0-C50BC6942D68}"/>
              </a:ext>
            </a:extLst>
          </p:cNvPr>
          <p:cNvSpPr/>
          <p:nvPr/>
        </p:nvSpPr>
        <p:spPr>
          <a:xfrm>
            <a:off x="112647" y="4941168"/>
            <a:ext cx="9198768" cy="12133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¿Qué </a:t>
            </a:r>
            <a:r>
              <a:rPr kumimoji="0" lang="es-ES_tradnl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le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</a:t>
            </a:r>
            <a:r>
              <a:rPr kumimoji="0" lang="es-ES_tradnl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CC60A-5B35-ECAE-4788-D35AC9AE456C}"/>
              </a:ext>
            </a:extLst>
          </p:cNvPr>
          <p:cNvSpPr txBox="1"/>
          <p:nvPr/>
        </p:nvSpPr>
        <p:spPr>
          <a:xfrm>
            <a:off x="264860" y="714082"/>
            <a:ext cx="861428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Does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she/he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(fish)?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¿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Le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(el pescado)?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A17D13-AF65-E2E1-6A44-103068C5F084}"/>
              </a:ext>
            </a:extLst>
          </p:cNvPr>
          <p:cNvSpPr txBox="1"/>
          <p:nvPr/>
        </p:nvSpPr>
        <p:spPr>
          <a:xfrm>
            <a:off x="827584" y="1124744"/>
            <a:ext cx="770485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0" lvl="0" indent="-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like (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swimming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gusta 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(nadar)</a:t>
            </a:r>
            <a:r>
              <a:rPr kumimoji="0" lang="es-ES_tradnl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EB98B8C5-7D8A-D030-B34C-D570D090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254000"/>
            <a:ext cx="631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“I like” followed by a </a:t>
            </a:r>
            <a:r>
              <a:rPr kumimoji="0" lang="en-GB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verb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4C2210C2-04FF-B201-B403-AD3F7D40F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0"/>
            <a:ext cx="3171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Verbo: Gustar</a:t>
            </a:r>
          </a:p>
        </p:txBody>
      </p:sp>
      <p:sp>
        <p:nvSpPr>
          <p:cNvPr id="4" name="3 CuadroTexto">
            <a:extLst>
              <a:ext uri="{FF2B5EF4-FFF2-40B4-BE49-F238E27FC236}">
                <a16:creationId xmlns:a16="http://schemas.microsoft.com/office/drawing/2014/main" id="{63093FCE-820D-BB65-37F8-C92F51EA5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869" y="1123891"/>
            <a:ext cx="1018227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92D050"/>
                </a:solidFill>
                <a:latin typeface="Comic Sans MS" panose="030F0702030302020204" pitchFamily="66" charset="0"/>
              </a:rPr>
              <a:t>M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558ED5"/>
                </a:solidFill>
                <a:latin typeface="Comic Sans MS" panose="030F0702030302020204" pitchFamily="66" charset="0"/>
              </a:rPr>
              <a:t>T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omic Sans MS" panose="030F0702030302020204" pitchFamily="66" charset="0"/>
              </a:rPr>
              <a:t>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Comic Sans MS" panose="030F0702030302020204" pitchFamily="66" charset="0"/>
              </a:rPr>
              <a:t>Le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800" b="1" i="0" u="none" strike="noStrike" kern="1200" cap="none" spc="0" normalizeH="0" baseline="0" noProof="0" dirty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C0504D"/>
                </a:solidFill>
                <a:latin typeface="Comic Sans MS" panose="030F0702030302020204" pitchFamily="66" charset="0"/>
              </a:rPr>
              <a:t>N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</a:rPr>
              <a:t>os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FFC000"/>
                </a:solidFill>
                <a:latin typeface="Comic Sans MS" panose="030F0702030302020204" pitchFamily="66" charset="0"/>
              </a:rPr>
              <a:t>O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mic Sans MS" panose="030F0702030302020204" pitchFamily="66" charset="0"/>
              </a:rPr>
              <a:t>s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es-ES" altLang="en-US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s-ES" altLang="en-US" b="1" dirty="0">
                <a:solidFill>
                  <a:srgbClr val="7030A0"/>
                </a:solidFill>
                <a:latin typeface="Comic Sans MS" panose="030F0702030302020204" pitchFamily="66" charset="0"/>
              </a:rPr>
              <a:t>L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</a:rPr>
              <a:t>es</a:t>
            </a:r>
            <a:r>
              <a:rPr kumimoji="0" lang="es-E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93FC499-CBB2-7771-4380-649A61A6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18" y="1761318"/>
            <a:ext cx="160653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3F4DB736-2247-8693-E917-A23199DD4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0096" y="3638679"/>
            <a:ext cx="23358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</a:t>
            </a:r>
            <a:r>
              <a:rPr kumimoji="0" lang="es-E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8" name="7 Conector recto de flecha">
            <a:extLst>
              <a:ext uri="{FF2B5EF4-FFF2-40B4-BE49-F238E27FC236}">
                <a16:creationId xmlns:a16="http://schemas.microsoft.com/office/drawing/2014/main" id="{C85F90E2-B4D4-F6D8-B38B-24ECEB43D77D}"/>
              </a:ext>
            </a:extLst>
          </p:cNvPr>
          <p:cNvCxnSpPr>
            <a:cxnSpLocks/>
          </p:cNvCxnSpPr>
          <p:nvPr/>
        </p:nvCxnSpPr>
        <p:spPr>
          <a:xfrm flipV="1">
            <a:off x="5872802" y="1412875"/>
            <a:ext cx="786761" cy="6469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0211E209-FB8D-8890-040A-58C21A30FBD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872802" y="2146038"/>
            <a:ext cx="786761" cy="130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>
            <a:extLst>
              <a:ext uri="{FF2B5EF4-FFF2-40B4-BE49-F238E27FC236}">
                <a16:creationId xmlns:a16="http://schemas.microsoft.com/office/drawing/2014/main" id="{E35A5404-EBBC-9406-17EE-EEE8DCA6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4" y="765175"/>
            <a:ext cx="2197100" cy="95410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singular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0F51FDFB-C8D9-B24E-4960-20AD6C6FE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844675"/>
            <a:ext cx="1965325" cy="1570038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Verbos en infinitivo</a:t>
            </a:r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01CA5152-A473-D359-60ED-3F977E1C64D5}"/>
              </a:ext>
            </a:extLst>
          </p:cNvPr>
          <p:cNvSpPr/>
          <p:nvPr/>
        </p:nvSpPr>
        <p:spPr>
          <a:xfrm>
            <a:off x="6804025" y="692150"/>
            <a:ext cx="2160588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69726AC9-C465-26F7-93E8-F9A75DAB79E3}"/>
              </a:ext>
            </a:extLst>
          </p:cNvPr>
          <p:cNvSpPr/>
          <p:nvPr/>
        </p:nvSpPr>
        <p:spPr>
          <a:xfrm>
            <a:off x="6804025" y="1916112"/>
            <a:ext cx="2016125" cy="1463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B36192F3-C871-82C4-7C83-064535133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3716338"/>
            <a:ext cx="2160587" cy="107791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04A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Nombres en </a:t>
            </a:r>
            <a:r>
              <a:rPr kumimoji="0" lang="es-E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plural</a:t>
            </a:r>
          </a:p>
        </p:txBody>
      </p:sp>
      <p:sp>
        <p:nvSpPr>
          <p:cNvPr id="18" name="17 Rectángulo">
            <a:extLst>
              <a:ext uri="{FF2B5EF4-FFF2-40B4-BE49-F238E27FC236}">
                <a16:creationId xmlns:a16="http://schemas.microsoft.com/office/drawing/2014/main" id="{22E5FFCB-F855-99D6-D004-D1C24D22EDDB}"/>
              </a:ext>
            </a:extLst>
          </p:cNvPr>
          <p:cNvSpPr/>
          <p:nvPr/>
        </p:nvSpPr>
        <p:spPr>
          <a:xfrm>
            <a:off x="6659563" y="3716338"/>
            <a:ext cx="2160587" cy="1152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21 CuadroTexto">
            <a:extLst>
              <a:ext uri="{FF2B5EF4-FFF2-40B4-BE49-F238E27FC236}">
                <a16:creationId xmlns:a16="http://schemas.microsoft.com/office/drawing/2014/main" id="{ACEC9AC3-EB12-25FD-9CC5-365AAD170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300663"/>
            <a:ext cx="1169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Ejemplos: </a:t>
            </a:r>
          </a:p>
        </p:txBody>
      </p:sp>
      <p:sp>
        <p:nvSpPr>
          <p:cNvPr id="23" name="22 CuadroTexto">
            <a:extLst>
              <a:ext uri="{FF2B5EF4-FFF2-40B4-BE49-F238E27FC236}">
                <a16:creationId xmlns:a16="http://schemas.microsoft.com/office/drawing/2014/main" id="{FB47B237-8530-0400-3ECA-0301C2A14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52943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 “</a:t>
            </a:r>
            <a:r>
              <a:rPr kumimoji="0" lang="es-E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Titanic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películas de comedia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 gusta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s-E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las</a:t>
            </a:r>
            <a:r>
              <a:rPr kumimoji="0" lang="es-E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películas románticas</a:t>
            </a:r>
          </a:p>
        </p:txBody>
      </p:sp>
      <p:sp>
        <p:nvSpPr>
          <p:cNvPr id="20" name="19 Llamada ovalada">
            <a:extLst>
              <a:ext uri="{FF2B5EF4-FFF2-40B4-BE49-F238E27FC236}">
                <a16:creationId xmlns:a16="http://schemas.microsoft.com/office/drawing/2014/main" id="{1D1BAF52-7C9C-6D8D-9D16-9502BA1A8AD0}"/>
              </a:ext>
            </a:extLst>
          </p:cNvPr>
          <p:cNvSpPr/>
          <p:nvPr/>
        </p:nvSpPr>
        <p:spPr>
          <a:xfrm>
            <a:off x="6156325" y="5157788"/>
            <a:ext cx="2736850" cy="1366837"/>
          </a:xfrm>
          <a:prstGeom prst="wedgeEllipseCallou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20 CuadroTexto">
            <a:extLst>
              <a:ext uri="{FF2B5EF4-FFF2-40B4-BE49-F238E27FC236}">
                <a16:creationId xmlns:a16="http://schemas.microsoft.com/office/drawing/2014/main" id="{8DEF212E-93CF-87C9-6542-B8725A6F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5373688"/>
            <a:ext cx="17287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 más ejemplos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54FE70C9-C0DB-D327-3437-6FA05EBEF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13255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CuadroTexto">
            <a:extLst>
              <a:ext uri="{FF2B5EF4-FFF2-40B4-BE49-F238E27FC236}">
                <a16:creationId xmlns:a16="http://schemas.microsoft.com/office/drawing/2014/main" id="{08DC4212-ACB1-CBA2-8B22-FBB882C6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288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Presente simple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C9E8D5-F8E3-D1C7-7425-303774AEB9F2}"/>
              </a:ext>
            </a:extLst>
          </p:cNvPr>
          <p:cNvSpPr txBox="1"/>
          <p:nvPr/>
        </p:nvSpPr>
        <p:spPr>
          <a:xfrm>
            <a:off x="4248479" y="1822872"/>
            <a:ext cx="1624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el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</a:t>
            </a:r>
          </a:p>
        </p:txBody>
      </p:sp>
      <p:cxnSp>
        <p:nvCxnSpPr>
          <p:cNvPr id="26" name="18 Conector recto de flecha">
            <a:extLst>
              <a:ext uri="{FF2B5EF4-FFF2-40B4-BE49-F238E27FC236}">
                <a16:creationId xmlns:a16="http://schemas.microsoft.com/office/drawing/2014/main" id="{F189065F-143F-F319-ED58-4737C9381CA8}"/>
              </a:ext>
            </a:extLst>
          </p:cNvPr>
          <p:cNvCxnSpPr>
            <a:cxnSpLocks/>
          </p:cNvCxnSpPr>
          <p:nvPr/>
        </p:nvCxnSpPr>
        <p:spPr>
          <a:xfrm flipV="1">
            <a:off x="6159500" y="4292601"/>
            <a:ext cx="500063" cy="13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7EA2C9F-7F7D-9646-D38E-620F222305BC}"/>
              </a:ext>
            </a:extLst>
          </p:cNvPr>
          <p:cNvSpPr txBox="1"/>
          <p:nvPr/>
        </p:nvSpPr>
        <p:spPr>
          <a:xfrm>
            <a:off x="4168106" y="3982442"/>
            <a:ext cx="2087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los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/ 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4" grpId="0" animBg="1"/>
      <p:bldP spid="17" grpId="0" animBg="1"/>
      <p:bldP spid="17" grpId="1" animBg="1"/>
      <p:bldP spid="17" grpId="2" animBg="1"/>
      <p:bldP spid="18" grpId="0" animBg="1"/>
      <p:bldP spid="22" grpId="0"/>
      <p:bldP spid="20" grpId="0" animBg="1"/>
      <p:bldP spid="21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1" b="56423"/>
          <a:stretch/>
        </p:blipFill>
        <p:spPr bwMode="auto">
          <a:xfrm>
            <a:off x="107504" y="7865"/>
            <a:ext cx="930632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0E00F-7534-610A-5B9D-F20D55792AFC}"/>
              </a:ext>
            </a:extLst>
          </p:cNvPr>
          <p:cNvSpPr txBox="1"/>
          <p:nvPr/>
        </p:nvSpPr>
        <p:spPr>
          <a:xfrm>
            <a:off x="395536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READING EXERCISE</a:t>
            </a:r>
          </a:p>
        </p:txBody>
      </p:sp>
    </p:spTree>
    <p:extLst>
      <p:ext uri="{BB962C8B-B14F-4D97-AF65-F5344CB8AC3E}">
        <p14:creationId xmlns:p14="http://schemas.microsoft.com/office/powerpoint/2010/main" val="1903854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A76873A-0A0F-4415-9316-E9D06F68E9B4}" vid="{B6206F85-EB91-4A93-AB0E-BF6AB6116E72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138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Forte</vt:lpstr>
      <vt:lpstr>Tema de Office</vt:lpstr>
      <vt:lpstr>29_Default Design</vt:lpstr>
      <vt:lpstr>31_Default Design</vt:lpstr>
      <vt:lpstr>10_Office Theme</vt:lpstr>
      <vt:lpstr>1_Tema de Office</vt:lpstr>
      <vt:lpstr>12_Default Design</vt:lpstr>
      <vt:lpstr>PowerPoint Presentation</vt:lpstr>
      <vt:lpstr>  el   la </vt:lpstr>
      <vt:lpstr>  los   las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Verbos con la misma estructura de  gustar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71</cp:revision>
  <dcterms:created xsi:type="dcterms:W3CDTF">2020-09-22T16:21:34Z</dcterms:created>
  <dcterms:modified xsi:type="dcterms:W3CDTF">2022-10-04T10:43:55Z</dcterms:modified>
</cp:coreProperties>
</file>