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41" r:id="rId1"/>
    <p:sldMasterId id="2147483853" r:id="rId2"/>
    <p:sldMasterId id="2147483865" r:id="rId3"/>
    <p:sldMasterId id="2147483877" r:id="rId4"/>
    <p:sldMasterId id="2147483890" r:id="rId5"/>
    <p:sldMasterId id="2147483902" r:id="rId6"/>
    <p:sldMasterId id="2147483915" r:id="rId7"/>
    <p:sldMasterId id="2147483927" r:id="rId8"/>
  </p:sldMasterIdLst>
  <p:notesMasterIdLst>
    <p:notesMasterId r:id="rId28"/>
  </p:notesMasterIdLst>
  <p:sldIdLst>
    <p:sldId id="260" r:id="rId9"/>
    <p:sldId id="453" r:id="rId10"/>
    <p:sldId id="1826" r:id="rId11"/>
    <p:sldId id="1934" r:id="rId12"/>
    <p:sldId id="1935" r:id="rId13"/>
    <p:sldId id="935" r:id="rId14"/>
    <p:sldId id="1930" r:id="rId15"/>
    <p:sldId id="1936" r:id="rId16"/>
    <p:sldId id="1817" r:id="rId17"/>
    <p:sldId id="259" r:id="rId18"/>
    <p:sldId id="1928" r:id="rId19"/>
    <p:sldId id="257" r:id="rId20"/>
    <p:sldId id="363" r:id="rId21"/>
    <p:sldId id="258" r:id="rId22"/>
    <p:sldId id="261" r:id="rId23"/>
    <p:sldId id="1815" r:id="rId24"/>
    <p:sldId id="1931" r:id="rId25"/>
    <p:sldId id="1932" r:id="rId26"/>
    <p:sldId id="1933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6600"/>
    <a:srgbClr val="993300"/>
    <a:srgbClr val="008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31" autoAdjust="0"/>
    <p:restoredTop sz="94660"/>
  </p:normalViewPr>
  <p:slideViewPr>
    <p:cSldViewPr>
      <p:cViewPr varScale="1">
        <p:scale>
          <a:sx n="70" d="100"/>
          <a:sy n="70" d="100"/>
        </p:scale>
        <p:origin x="173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6T20:58:36.94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2,'98'-2,"109"5,-90 17,-84-13,22 6,-36-7,1-2,-1 0,21 1,-25-4,1 1,0 1,-1 0,0 1,1 1,-2 0,16 8,-17-8,-1-1,1 0,0 0,0-2,27 3,-16-3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0:58:39.23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0,'3175'91'0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6T20:58:4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63,'11'-4,"-1"0,1 1,0 0,0 1,0 0,0 0,22 1,3-2,697-34,1 36,-415 2,964 0,-625 37,-392-16,-140-13,249 13,115 6,-259 1,-204-26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CF26-DF87-4945-9DD1-297115043BC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AC9E-87BA-459F-9594-78B8EF92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https://youtu.be/h688J-_SrfA?si=cssJXV15EBE4kMyc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1AC9E-87BA-459F-9594-78B8EF929C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71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F763A7A-6472-6CFC-9610-99F91E0E05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E13E11A-26C7-010B-311A-03BF03C00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Students click on a box and discuss whatever they find beneath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149D3-1FB7-2326-6F81-EE381BFC1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BC571-9417-4043-9224-9429B3F2EAC3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BA70A21-7F35-9C94-14CE-CDC97271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D394-3B76-49AF-B3B7-BFDBCDF67940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1AED899-2A3E-9722-7DEF-2EDAAE81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E818651-725A-9611-BA6C-4BF8508E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CF49-6B73-4F73-A807-EEABCBF0C9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2DA15EC-707F-33F1-C1D8-41B64379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B357-A57D-4E05-804B-1D0AC86DF06D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4A088B0-2547-83A9-5C84-E4138955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5AF6722-DABB-63F4-8536-DF629118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D35B-7945-42AF-A89C-70B98ED042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98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1D63B03-ECB5-8641-911A-27A3D193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0B6F-2723-4EF9-B205-4191D6FA413E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B8EF64E-7B1F-2566-4232-BADB81D1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3909DBE-460D-2E45-8735-8D563E3A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63F9-04B2-4453-A94B-FB1A1DAE36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38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9BC-62DC-4B49-940D-C14E3A7EDD0D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D0A-FF5D-48FD-9035-CD2EA5BDEF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03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9BC-62DC-4B49-940D-C14E3A7EDD0D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D0A-FF5D-48FD-9035-CD2EA5BDEF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03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9BC-62DC-4B49-940D-C14E3A7EDD0D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D0A-FF5D-48FD-9035-CD2EA5BDEF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248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9BC-62DC-4B49-940D-C14E3A7EDD0D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D0A-FF5D-48FD-9035-CD2EA5BDEF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42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9BC-62DC-4B49-940D-C14E3A7EDD0D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D0A-FF5D-48FD-9035-CD2EA5BDEF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441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9BC-62DC-4B49-940D-C14E3A7EDD0D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D0A-FF5D-48FD-9035-CD2EA5BDEF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117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9BC-62DC-4B49-940D-C14E3A7EDD0D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D0A-FF5D-48FD-9035-CD2EA5BDEF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285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9BC-62DC-4B49-940D-C14E3A7EDD0D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D0A-FF5D-48FD-9035-CD2EA5BDEF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93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B2A7703-C82E-9EB0-EFF4-6894C84B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1F34-1EB0-41F7-A3A5-EB8294A7AABF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2B01982-66A4-D015-D5D5-97E6ECC5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CAF3E51-CA73-B0AA-06CB-07DAB5A5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E310-68AE-45DD-BE37-F04AB24BB76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837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9BC-62DC-4B49-940D-C14E3A7EDD0D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D0A-FF5D-48FD-9035-CD2EA5BDEF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537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9BC-62DC-4B49-940D-C14E3A7EDD0D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D0A-FF5D-48FD-9035-CD2EA5BDEF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858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C9BC-62DC-4B49-940D-C14E3A7EDD0D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9D0A-FF5D-48FD-9035-CD2EA5BDEF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422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34387-C05B-6695-20B2-0C9B9766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5351-74BD-46F7-AAB6-927B614D1521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80E2D-AE9D-49CD-0648-384C1E1F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A95BE-F021-8B80-2C11-1881316A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2442-FDB5-48F9-8A94-2ACF5B74B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72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1CBE7-0662-277B-1AFF-6A8ACEC3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38FE-541F-418C-9A5E-07B47195DA32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959AF-193F-889D-7A7F-687EEF64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35814-7624-4879-7EE9-DA9C1CE1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2B2F-3590-4175-941D-0F688D29D2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383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9D308-7DB8-3E28-2696-AEABB7D9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7A59-9049-4460-A493-10270A920C03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6DD4-DF7C-C34D-C00A-32151E76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3A2FF-085A-FE35-7ADD-26644A30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59FA-4BB4-46E0-9849-958A0618BC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65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901525-F5A2-9234-D8C7-FCA39003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89B2-B562-4ED5-BF22-D74B39108D0E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0E3ED7-A9A3-4AC5-A2A7-2AFCD072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D611C7-4B73-B2C9-7D53-96A48A7F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8067-2A6C-48E6-A291-CE8F739AF3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0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1F90C1-A9DD-6E2F-9764-F0C904E2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F7D52-67BE-42AE-B6B1-95CC6730FE73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510097-6E51-03B8-6DEE-06388814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340BBD-53D2-0E22-AF7E-E6CD8809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FEF2-0F82-4E39-860D-C0017C9455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40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A15FCA-8586-7CD4-C989-CC257DCD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0C5D-F337-467C-8BD1-6934A43AC28F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6940F4-3FC4-63F3-25C3-245D59BC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2E8F55-A37A-0AFC-0519-7EF27920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7C9E-CCCB-4884-B898-D10DEAA20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97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4C277F-10E4-87A4-1E92-D582D22D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EA85-7769-4BE8-9BE2-E413709FCCA1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56B459-EA15-942D-409E-6556818C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02915D-0884-A102-75AA-CAA3E41A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8514-355E-4311-AC9D-EFF317A48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25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3E59477-2AD4-88A6-49ED-95CF804E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9E99-5A58-419C-8183-6C8FAC642E16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D527650-F609-0CAA-F248-DBFF83B3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9C9216E-7A4D-5B42-AF64-B1880DD0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F145-5355-4BE3-877D-2F7B136788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69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9D03CC-DC49-FB60-CBD6-ACD2A0B9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07CD-C4CC-465F-856D-7FA3FFE3285F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7042EE-EB61-67E6-E3DD-11A0AE68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2BCF48-4771-2B5A-1FD9-5171C5EA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2FDC-8A78-4937-AD76-8C8BF0928C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41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D9A810-B125-5227-67CA-59EBF8A3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0C78-B147-4A97-B01F-68206F183BDE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BA47B8-0650-063B-426C-1DCEF052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893B75-9DF4-0D89-1714-F3925D42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73EE-29D6-4EFF-9352-C80DE19C19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1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28447-B85A-B9E1-561F-96BAFEFF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CAE4D-931B-472E-904E-6F0E209E60ED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EC01A-54C6-CDA7-3810-0670C799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39A40-5E1A-D5B7-BF77-43AF2508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AF7D-FBAB-4D2D-A7CF-1E44E9E8FE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47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1D882-E2AF-0267-A8E4-C67F43FF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FC32-53A8-442D-A1B0-DA87AA51D729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0C29F-0CDB-55ED-1688-B598593F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544D6-92EE-18B4-57FA-B0E34D25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B5008-845B-465C-B02A-99A321B47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5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FDDFB4-581B-3854-CD02-99D4001D5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8A9580-692B-160F-9F53-B225C4F3D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06F8CE-8025-F2D2-8A8B-C01A9910F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C82A7-71B1-4379-AD27-DEBF628840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88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1F00B5-6DEB-BDFA-9219-A20BBA167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BD6F4A-196A-B65D-1AF4-58426D6BC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B2BE79-EC6E-8979-0661-AFF0A2465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48B9F-D53A-40BA-B201-DAB7EA60FD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1479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8216E-0EE7-5546-8F57-C26ED77AE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D44E95-4A66-CAA0-BCA7-3717E8C9B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A55E31-E349-19C4-9DBF-F34C0B71D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3597A-01FF-4E46-88C1-862720B47F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5754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27282-C6A2-61F5-CB9C-4D8D75938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67E47D-CC9D-6588-D032-939CE87E9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3178-5960-DB99-E52E-D246BEBF8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944B5-CE4C-4628-A8D4-94401293F1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9192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464476-1D8B-F4E9-52F3-5856C6D0A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8945E7-C4D9-0D69-F913-71E98A5FD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D9A025-B99E-96CF-FF79-46462709E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506B0-FAAC-46C0-B31F-78A145EF2A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0198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611985-F01F-8D30-B0BA-ED7AC349F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D8EDE2-5600-64E2-1C54-E838AEB1B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D78DB3-3117-42B6-7CA4-76446D942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9512B-5F5A-435C-A2EA-AEC0FBD23D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02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FDBA4F0-4AE1-CB7F-1FC8-4A81049B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05B6-1B9D-4CF7-9DFA-E4510F4E1E44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77AF555-641A-3879-D905-369845F6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3E7C6C0-BD5E-B819-C7D3-4C7D243F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2CA6-5D51-4932-A0E1-73A04203FD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151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649EA1-74BE-1387-AF25-5C2FE833E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D515DF-9336-DDF5-FE0B-45F0EA966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C100ED-868F-5F1E-F86A-7223B93BB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AF477-F04A-4ABA-A902-CE249960C7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3864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337F9-D604-7E42-A5A5-E701F7543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E5BB6B-2C39-1576-404C-B64B52CD0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CDF4E-161A-AB8B-D924-261901567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55A04-8972-4081-9069-4E56C3C1CB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0934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EFAE0-2EDE-33FF-4C09-65AD7429F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EBAB1-A58A-5846-4172-FC7C7F896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8D6BC-B068-FE5C-8BD0-427A841ED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37A2A-478E-49D9-AD2F-CAD26B2EC0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840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128970-8E7C-F405-A5F7-4D2E02BF6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7BADD8-371F-DA5E-3B33-758105970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E30CAB-4F94-DE62-7ADC-AAB20A9F8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AE523-F8FA-436E-8A2D-ED55A429A6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1206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D020FB-5158-D0AD-8CBE-9F6DC548C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EB656-DD76-E257-C461-3E9D04730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C85E3A-9D60-A2EB-1B19-B482D30B5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D467E-9F25-45F3-8721-901491AC47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6279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63231-8A0A-58F1-5D2E-1F5BDFE3CA9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69636-D1C5-E31F-6A11-69C7DCC242B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A2156-849C-0FC4-7F48-3D00582EB81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29782A1-2A10-454A-8D7B-4060D7504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939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B4818EF-7492-3F5B-663D-30F99CBE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53C3-F00A-4E9F-A877-482B479FB0A7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83555A6-0F94-BED5-F2AF-CBEF47AB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5A52B02-688E-906C-B2EF-6588E2B0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1A9D-2295-4F9D-A764-239CB479A0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94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F57DF38-1115-964B-2054-795A5E2F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B5AF-5A1B-4963-B1AC-99784AACB6AB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2F291C3-D62A-5544-A032-2311A39F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ABE0527-E481-85A0-0A0C-0506DC9E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336C-AF04-482E-B32D-0788307B07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626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C434162-623D-9CEC-0EC7-B5E70455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16C4-5604-43FE-A09F-2A0310EF39B9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BA48CC5-94DF-47EE-0B27-09F292FE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21D7BCA-D749-6F1F-FDB6-FCF6BB20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FD062-655E-4146-BFC3-7D2936424B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155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622EFF7-0B84-45F8-D9CA-6E0D2454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9C4A3-F60E-44F8-8342-8DB42BF3AF91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66F9F80-FEEA-99AC-13D0-0F4BA30E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9CD3F66-1038-4DF9-BFEC-15F7698B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9F3A-41FB-418F-B8FF-31DE430A3E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08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3F1DEF1C-3253-BA42-84F7-58ADC720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7E9B-A4B4-4094-9D52-10C2F94784CC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4EE9ED9C-AF05-8B6B-AC57-65D69281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A3AE61E1-06D9-46B3-8C3B-159BDD90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7A87-5385-44D9-9AFA-1D80FDDD1F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651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D26F5CA0-1F80-AD32-6918-1C617B47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2B59-BA26-4F36-8350-A347FD04D1A6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5DC6AA03-4A84-BD36-D010-485E0C74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820AEF5E-3E5E-7989-C824-8F40C1C8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8B78-9867-477B-87D5-7F6B218168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184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06C5D8B8-5AB1-54E9-35BE-6AC4DC63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1A7B-2A10-4745-9162-5C0601600008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30196B9F-49EF-BD29-F2CC-451E9D1B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1F87A8DA-4527-9970-4E38-391ADFD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EF2E-4B91-41E0-9E2C-9522866EA5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9154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75DDDB22-71BD-A92B-CAF9-1A3CE35F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C661-01A3-46F4-8B39-931B9705493F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18392D09-3E59-1638-80E6-47B669B8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87F3F115-DD15-21B6-42AF-AFCD5F3C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85D5-9CA6-445F-8D27-DB4C3153EE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78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683ED1A-C719-4261-2754-6F00E6ED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560E-D98E-4416-9367-6F6468DF8B5F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6D7B0A8-BA2A-A760-40ED-0C3940BE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78848D1-87DB-6AF5-1C85-FCBC720A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8BF1-2C31-4602-B8EA-051C00FD0B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843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36B8D19-7F57-4CE3-2C63-A071522E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5CB8-E1E8-4BD0-9CF7-7B343D170651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F15A482-5711-FF29-CF2E-DE7FF932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E244875-4B40-3D4C-F5B8-6A5A3DA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A82C-4294-4218-AF97-5499A8390E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38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5A8B1A7-BCF2-8AA9-F7C5-FDE0474E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CC6E-7B40-476A-8F39-C32B94416E5B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1DEAB63-55BD-E612-D766-71038041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D130C95-CE49-2A5B-5C74-A8336646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32BA-5AFA-4102-8732-18F74B3FA3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974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B92A74F-1672-2175-AF48-E7F6DBD3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B4EF9-1876-4FAD-8E12-FE3CB87750CC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C03829F-91BC-F813-2D11-A77C8912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D31FB96-FA37-E5F8-FD78-33F58482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249A-A915-40CB-AA90-126DC56131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79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7B526-EDB8-45F0-9790-A686C9761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8F0EB-EE35-4233-9428-093BBED82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3BFE1-1BFF-4966-9D40-1AD7C0B2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CE0A9-3B48-4FF5-A183-2570923464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546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6DDD5-3549-41B0-8F13-ECD47883E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CE3F4C-7773-421F-8F16-59C28012E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67B86-2CC1-42FE-AA09-7D6D10E91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F2C1F-060C-48C7-B6B6-FC32C7EE42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67503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1586A-3FE4-4897-BA47-1805F8DCF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C7B09F-7D4D-497C-B375-B1CA78FB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6DFB0-36C7-4573-BF12-C0F93D9B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3C4F7-A739-4B9A-B2C8-28579CD4D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454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899DE6D8-BEB1-6CE4-0855-D9849AA7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5B5A-861B-4456-9886-4B3A0A224165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BB22090D-9A4C-B166-BEE1-AE67A1E1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A354B1FF-6AE4-EA6D-5577-F91FE071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1288-6185-4D2B-AC26-6B66ECDE5C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5198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39664D-0340-4DF2-8354-C30A76760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DD873-9FE9-4590-8049-21510731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758F1-A3E9-44E2-A9B5-68CFF3024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F2292-D402-4072-9A98-6B8C80C81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1568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C1A3AB-21A1-4B3A-ACA8-6221D46BA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AD8E70-32DD-48E2-9116-6E64832AE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F26183-C5D2-46FF-837E-87E3C0477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1376D-3A54-4042-9660-AFC69802A9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4398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5C9FF-9934-404D-B589-854A7F8CC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15E78A-A535-4ED8-A17E-454280FE7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7D1E2E-0BE3-40EF-BA22-7BBD984B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8317-706E-4134-982A-8770ACF214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860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6B2BEF-529B-4D36-BBA5-449F728F0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27902C-302A-41CC-89F7-4A3DC887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0EFDDF-79A2-4F87-BA91-E450B1EB3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E7ED2-57C1-43FA-9565-C6804CED80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5173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386A4-9492-48DB-BAE5-A701C167D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7551-DFCC-4CCE-A8EF-5FBE411DC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99F4B-0A87-43DA-836C-25F4B4950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E4394-A994-4469-8633-B9981A773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6993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9BBEA-B7CE-44DE-8848-F63662A8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EEB76-72EF-4E42-AE03-11D0FDCC8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13B9C-2585-4B50-8D71-5736A3F82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78FFD-38A6-4F25-A7CF-57EEBA2AF6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115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FCCC3-45BC-4F34-9509-E0318C444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F57D3-1DC8-40A5-9938-BE9CC8DFC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A2AF6-AA49-42D1-BC06-B1EC78CF8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D88E5-B5B8-433B-8013-7C9C88F80E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16877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18AE1-7F3F-447D-9344-676666406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3B592-DF9A-444D-BD59-200B7D37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CD9F1C-2F51-402D-ADFB-AC9C50C22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1FB8D-F73A-430F-B894-481FF29585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43190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9B6C0-BC7C-4F92-8574-863C0E30D3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BE4E2-0BC4-41F6-8151-8F0BA4B3D0B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DB293-CEE9-4DAB-AB02-7EEC7F071F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CA5B421-B825-4FAA-81E7-C4C6FB6CB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02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45CB5C-0C7D-D54F-C802-96656ED07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74A8C4-A5E9-4D69-CFD2-C255CD29A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417993-67EC-97EC-2693-2C63A7C00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EA948-7E9E-4109-882C-B2D2986F25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06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CA381DBF-F8D0-7438-F9C4-85A0A185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D37A-A04D-4EA5-AF6D-0E00A945D1F2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C9F1A693-07B2-7DFA-7C3F-62248935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E1957F9F-F63F-7E10-B3C4-321377A9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D66B-B75C-4DD8-B652-BCA0E9E301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0729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51DF95-C1A0-8CC3-97CF-59ACFD20A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BC8AB0-3961-86C7-F294-8E45B24D2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EDBA1B-9351-8174-0D5A-E8CC1EF28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2119E-9DB0-4AE1-AC07-D1617B2F3F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5667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1AAFC0-B2AB-7F9C-6739-52AE8D9A3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AF6167-8CD2-333E-7BBB-4AC299448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1A20AD-AE08-1FBE-5EC2-9738CEC46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FC14A-6A25-4A37-AD6D-A49397FFE3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9717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50405-3E50-DC23-E4D6-E615EBD6E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85D9AB-C748-81BE-04A5-B951D6E80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83A0B-0A70-462A-7579-007766A99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613D2-CEEB-4EF2-BAED-6600807E17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1104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41A93A-FE88-E6E6-6DBD-FB9EAC3A5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B23405-5168-7F76-9BCE-FFFCAC4E8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B35902-3294-06E0-9CCF-EEFFDC280B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982C8-4B2F-4064-ADAA-E95E9B0BD4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98893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9C3071-CB63-2634-EFE0-22EC66AB9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9B411C-22CC-314A-A77F-3F2B4F4FF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B9D22F-5B2F-A3DC-4621-1A14C6466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CB130-1B45-4AE9-A8AA-C35D9E4E01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79424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3BE212-ECB3-DE90-3193-ACEDA67B8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5BA5CF-0C4C-D20F-C9F6-5EF4228EDE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52FA0C-CCE5-145F-77C2-5BF7FEE9C9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D96CD-7F76-44D0-9F54-86E0CB63E3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94388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092982-2C30-E61B-544C-BCC523951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FBF4AC-03ED-2906-640E-C95F06529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7A299-03FC-88A0-1AD2-18564E589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33C79-666A-43AC-9740-6580177333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2231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15471-400C-0A71-6CC6-A67C58A4D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6813C6-C9DE-5B75-9C15-8C00EAA79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58D49-D488-C64B-31A9-93D0F014F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2C0F1-AF34-4F83-B339-496B251428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89333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0CE2BD-0ED6-7F9E-7882-CB963F243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443E6C-F5BF-0284-1917-5BC5F39928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4039B2-7068-CD30-5F8D-46DE247E7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E04A7-BB26-4C67-AEBB-F2BF284869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95447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0ABFF0-FF0E-995D-94DD-0B583203F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64C3CB-B97C-3ED7-E43E-97EE29722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AE0EA-2D1A-0780-A066-98767D710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1338E-EDC6-4737-A452-604F3AEF47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186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DB868A2-917F-4718-4756-2550D833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1C9D-AB8C-4BC5-B8F2-E3772904CF0E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B425A23-3E63-C672-9E42-21F7599B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EF89759-4F0A-0452-7A37-45F5E775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01D6-5A3C-415B-9629-5053FEB16F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6528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0D055-762A-4F1F-AB91-42EB98276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AFC864-9EBE-4ED9-8508-A3DA6A3AD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C4670E-3F46-4821-9C28-4A224B42E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BC82-A6A3-46E3-849F-4EF4648AA4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85650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57E39D-A716-4891-9205-57CE0DAA5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E678B1-F80D-4FCA-8378-F27D53A3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90186F-24AB-4131-9E5B-FE2316686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5E3C4-2B6C-4F50-BB10-4F7D6F8D2F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37951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D5A41E-DC1D-4B54-A197-117D30953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717A5D-108D-463E-B967-4292CC9AB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E2DB65-101F-4EDD-8D82-06E5292C7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C49C-7681-4DC2-AAB0-EB449992DF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87118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73F5A9-EA1B-443C-8621-874167BDC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BF1B6C-2278-4FC7-AD40-7BCEEC1EB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381245-6482-4809-98F1-9E78826FB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E062-F2CE-4D46-9239-F56B953C00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98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E350BB-0ED2-4994-A958-65B0C2E52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E18CC8-F325-4065-903A-CA2F4A377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B4A9B3-C1FD-4090-A453-A76CA4421E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0786-4E36-4C31-A1AF-238D057060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018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044E72-BA8F-42F5-A948-512944DDD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E7E2CF-10D9-4C80-A675-13BE99FD9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73F304-D9A0-40B8-961B-5B63D4D66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2977-7F92-49E3-8340-BAB86266BC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1565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6B08C8-E85D-470B-BBFC-43B0BA633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A0BF35-16EC-4649-BA95-516723B4E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58F09E-1C0E-4773-A9C4-6BB02967A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BE11-1078-4DA8-8928-AE0E66B77D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21876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77F58-C9FC-4DD3-BB34-28630E08D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EF779F-144F-4AE8-8470-450C212F7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DE909-3E36-4D26-9ED5-5270D4078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ADBC-F32F-4496-8E45-BC1EAAB1B2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8204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E0422-3A37-4BDB-9A8C-41C00E0ED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C8310-2A91-4737-AB4B-552903497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2FCAAC-40AD-4261-8258-21748EEE8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8D03-4430-4146-AC76-51C73B47B1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4448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AA9042-BDCC-433F-979C-D782AFB10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2EEE33-1006-47C7-9D02-6A3EF8AF8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D8829-9955-447E-9DAB-0E06C9EC5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25ADB-D9BB-4412-A0BF-AD78293B1C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63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09656C4-C90C-1F02-BBF2-BC7C18BB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1008-FF87-4735-8A70-5962D33AA06C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16F568D-6AF8-6295-AC86-55C6F9E0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B39AA88-8A36-9CE9-2A20-B97F4E81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F0C3-FFBB-4D54-B198-53CF631C4A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0867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565F5-7872-4CA6-9521-D01BCB45D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BC4A5A-2D86-4C6C-A00F-F85C52992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C451D5-8511-420F-8E4F-4776DEEF3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2AF53-2F14-4D80-A5B5-B40506D992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51058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DF659-413C-4100-9059-8D8AF77CF1A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B6AE9-6DDE-4117-BBB8-B955E769753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F2FB2-9A72-4CE0-AEF4-3778BFDF51F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AC97-C11D-4433-BD06-789241C8D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07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>
            <a:extLst>
              <a:ext uri="{FF2B5EF4-FFF2-40B4-BE49-F238E27FC236}">
                <a16:creationId xmlns:a16="http://schemas.microsoft.com/office/drawing/2014/main" id="{DF455B1F-C9B1-4F02-F202-E3F183E3D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3075" name="2 Marcador de texto">
            <a:extLst>
              <a:ext uri="{FF2B5EF4-FFF2-40B4-BE49-F238E27FC236}">
                <a16:creationId xmlns:a16="http://schemas.microsoft.com/office/drawing/2014/main" id="{00192069-37DE-66BA-BC5C-DF6324735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25DD495-2D30-D7AD-97BE-263FA772B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C76B3B-4C36-4B90-BD1F-B237A1ACF606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BEF514D-A9A1-5818-96A0-161F3A30F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9A7C080-670B-0E2E-AD51-8D7404BF6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728BBC-F17C-4150-84B9-37CAC4777A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24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5C9BC-62DC-4B49-940D-C14E3A7EDD0D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9D0A-FF5D-48FD-9035-CD2EA5BDEF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05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24D1BC06-08DE-DB10-886E-721554828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D8F9E722-EE5A-8B4D-7760-5E3BAAC2E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F3B2C-7F43-C75F-9A0F-C72D494D1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556844C-C67F-4A6A-8F74-2225D9918BD7}" type="datetimeFigureOut">
              <a:rPr lang="en-GB"/>
              <a:pPr>
                <a:defRPr/>
              </a:pPr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33064-7E98-6BC8-D861-44F74390F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710D-4803-AB85-8B08-D012AA69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3A0B134-F7D6-4C04-AE9C-3ADBD35413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2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7B5277E-2B5A-7CA6-26E5-8E8F2EB00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1735982-58E5-B292-EA1A-BD22EB603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4930D5-540C-4C3C-BAF0-C27EB00A42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27467A-7DA9-9117-FED8-A30BD43AAE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110A7A-9A19-11CD-E59F-7E00554ED5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53FDE88-2C94-44EB-9268-0B85E3B21C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372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>
            <a:extLst>
              <a:ext uri="{FF2B5EF4-FFF2-40B4-BE49-F238E27FC236}">
                <a16:creationId xmlns:a16="http://schemas.microsoft.com/office/drawing/2014/main" id="{0530F0D5-6E6C-B41D-6D07-33862027A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7171" name="2 Marcador de texto">
            <a:extLst>
              <a:ext uri="{FF2B5EF4-FFF2-40B4-BE49-F238E27FC236}">
                <a16:creationId xmlns:a16="http://schemas.microsoft.com/office/drawing/2014/main" id="{342FA8D4-9AD6-E867-16EE-29AAE6992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C5ECDA1-9F8F-ABC3-0575-6CA26B7A5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E2ACFF-47D8-4BED-BB36-8DEBE2C0DD6C}" type="datetimeFigureOut">
              <a:rPr lang="es-ES"/>
              <a:pPr>
                <a:defRPr/>
              </a:pPr>
              <a:t>26/11/2025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55E445E-9B94-41FC-8E3F-40C256502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9DF3E78-B51D-2B1E-A70A-816A22AE2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91FA9B-64F3-43A2-BFF1-534D2C9E8A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0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C2043E-5A61-4998-B14B-43D15AF02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9A6BA5-5646-465B-9C9D-24A59BD7E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20D3BC-89C4-484F-ACDD-221B0698FF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F3E3F5-2BE5-4B7F-BD3F-D880F1F1B3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B24F1-3627-4879-AB24-66E51A9B0A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D5DBDE2-36F3-47C7-8833-3DA3A017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365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F8C3AEF-4659-AAA6-CF77-7F90FA83C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8004DFD-F3D2-B779-F962-D0228E0F3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4E62CF-E85E-4962-84D3-51FE30A5FC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688A9C-72E3-4264-A73F-A4DC445444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C8FDD7-BD2A-4EDE-8B9F-B7E4B05007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678C312-DA9F-4C9F-A5A7-404235F5D4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50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64B07C5-742D-47D7-931A-24F8B4E4A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5ADB786-B46A-4E9B-97AA-AC76AAE4E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B8C9CE2-34F3-48D3-977C-FA9B07C359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DA3F0B-83DF-409B-A3D3-85E92892CD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CF7A5B-8054-4AA4-9B2D-9BEE25F439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EFDDFA-4BE0-4C5A-89DB-7EBA12AD7F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88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1344" y="201007"/>
            <a:ext cx="89644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				            	  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jueves</a:t>
            </a:r>
            <a:r>
              <a:rPr lang="en-GB" altLang="en-US" dirty="0">
                <a:latin typeface="Comic Sans MS" pitchFamily="66" charset="0"/>
              </a:rPr>
              <a:t>, 27 de </a:t>
            </a:r>
            <a:r>
              <a:rPr lang="en-GB" altLang="en-US" dirty="0" err="1">
                <a:latin typeface="Comic Sans MS" pitchFamily="66" charset="0"/>
              </a:rPr>
              <a:t>noviembre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			</a:t>
            </a:r>
            <a:r>
              <a:rPr lang="en-GB" altLang="en-US" sz="2400" b="1" dirty="0">
                <a:latin typeface="Comic Sans MS" pitchFamily="66" charset="0"/>
              </a:rPr>
              <a:t>Intermediate 1 </a:t>
            </a:r>
            <a:r>
              <a:rPr lang="en-GB" altLang="en-US" dirty="0">
                <a:latin typeface="Comic Sans MS" pitchFamily="66" charset="0"/>
              </a:rPr>
              <a:t>            	  	</a:t>
            </a:r>
          </a:p>
          <a:p>
            <a:endParaRPr lang="en-GB" sz="900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			</a:t>
            </a:r>
            <a:r>
              <a:rPr lang="es-ES" dirty="0">
                <a:latin typeface="Comic Sans MS" pitchFamily="66" charset="0"/>
              </a:rPr>
              <a:t>Unidad 10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22965" y="2105561"/>
            <a:ext cx="71272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Las estaciones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Vocabulario relativo a las vacaciones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77072"/>
            <a:ext cx="1852046" cy="210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0"/>
            <a:ext cx="50436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 O R  </a:t>
            </a:r>
            <a:r>
              <a:rPr kumimoji="0" lang="es-ES" sz="36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vs</a:t>
            </a:r>
            <a:r>
              <a:rPr kumimoji="0" lang="es-ES" sz="48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P A R A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67744" y="1196752"/>
            <a:ext cx="4504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Bahnschrift Light Condensed" pitchFamily="34" charset="0"/>
                <a:ea typeface="+mn-ea"/>
                <a:cs typeface="+mn-cs"/>
              </a:rPr>
              <a:t>¿Cuándo usar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Light Condensed" pitchFamily="34" charset="0"/>
                <a:ea typeface="+mn-ea"/>
                <a:cs typeface="+mn-cs"/>
              </a:rPr>
              <a:t>por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Bahnschrift Light Condensed" pitchFamily="34" charset="0"/>
                <a:ea typeface="+mn-ea"/>
                <a:cs typeface="+mn-cs"/>
              </a:rPr>
              <a:t> y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Light Condensed" pitchFamily="34" charset="0"/>
                <a:ea typeface="+mn-ea"/>
                <a:cs typeface="+mn-cs"/>
              </a:rPr>
              <a:t>para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Bahnschrift Light Condensed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27584" y="3356992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MEDIO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(a través de, por medio de)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580112" y="3356992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DESTINATARIO</a:t>
            </a:r>
          </a:p>
        </p:txBody>
      </p:sp>
      <p:sp>
        <p:nvSpPr>
          <p:cNvPr id="8" name="7 Llamada de flecha hacia abajo"/>
          <p:cNvSpPr/>
          <p:nvPr/>
        </p:nvSpPr>
        <p:spPr>
          <a:xfrm>
            <a:off x="899592" y="2564904"/>
            <a:ext cx="1224136" cy="720080"/>
          </a:xfrm>
          <a:prstGeom prst="downArrowCallout">
            <a:avLst/>
          </a:prstGeom>
          <a:solidFill>
            <a:schemeClr val="bg2">
              <a:lumMod val="5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</a:t>
            </a:r>
          </a:p>
        </p:txBody>
      </p:sp>
      <p:sp>
        <p:nvSpPr>
          <p:cNvPr id="10" name="9 Llamada de flecha hacia abajo"/>
          <p:cNvSpPr/>
          <p:nvPr/>
        </p:nvSpPr>
        <p:spPr>
          <a:xfrm>
            <a:off x="6160435" y="2644485"/>
            <a:ext cx="1224136" cy="720080"/>
          </a:xfrm>
          <a:prstGeom prst="downArrowCallout">
            <a:avLst/>
          </a:prstGeom>
          <a:solidFill>
            <a:schemeClr val="bg2">
              <a:lumMod val="5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PARA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547664" y="3789040"/>
            <a:ext cx="0" cy="792088"/>
          </a:xfrm>
          <a:prstGeom prst="straightConnector1">
            <a:avLst/>
          </a:prstGeom>
          <a:ln w="4445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6804248" y="3789040"/>
            <a:ext cx="0" cy="792088"/>
          </a:xfrm>
          <a:prstGeom prst="straightConnector1">
            <a:avLst/>
          </a:prstGeom>
          <a:ln w="4445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79511" y="4653136"/>
            <a:ext cx="4320480" cy="187220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b="1" dirty="0">
                <a:solidFill>
                  <a:srgbClr val="CC6600"/>
                </a:solidFill>
                <a:latin typeface="Comic Sans MS" panose="030F0702030302020204" pitchFamily="66" charset="0"/>
              </a:rPr>
              <a:t>Hablo con mi hermana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por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omic Sans MS" panose="030F0702030302020204" pitchFamily="66" charset="0"/>
              </a:rPr>
              <a:t> S</a:t>
            </a:r>
            <a:r>
              <a:rPr lang="es-ES" sz="2200" b="1" dirty="0" err="1">
                <a:solidFill>
                  <a:srgbClr val="CC6600"/>
                </a:solidFill>
                <a:latin typeface="Comic Sans MS" panose="030F0702030302020204" pitchFamily="66" charset="0"/>
              </a:rPr>
              <a:t>kype</a:t>
            </a:r>
            <a:endParaRPr lang="es-ES" sz="2200" b="1" dirty="0">
              <a:solidFill>
                <a:srgbClr val="CC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860033" y="4653136"/>
            <a:ext cx="3835958" cy="187220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</a:rPr>
              <a:t>Este regalo es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para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s-ES" sz="2800" b="1" dirty="0">
                <a:solidFill>
                  <a:srgbClr val="FF00FF"/>
                </a:solidFill>
                <a:latin typeface="Calibri"/>
              </a:rPr>
              <a:t>tu nieto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43943" y="39674"/>
            <a:ext cx="536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Bahnschrift Light Condensed" pitchFamily="34" charset="0"/>
                <a:ea typeface="+mn-ea"/>
                <a:cs typeface="+mn-cs"/>
              </a:rPr>
              <a:t>Rodea la preposición correcta en cada caso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9532" y="420673"/>
            <a:ext cx="8424936" cy="696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Estos regalos son por/para tu hermana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Estamos buscando un collar por/para el perro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ladrón entró por/para la ventana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 mesa está reservada por/para los músicos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¿Hablas por/para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whatsapp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tus amigos?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 compro la comida por/para la aplicación “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Mándame el paquete por/para mensajería exprés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¡Enhorabuena! Esto es por/para ti.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¿Por/para quién es este plato?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frio hace? ¿Por/para dónde entra el frío?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Me comunico con mis amigos por/para carta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Calibri"/>
              </a:rPr>
              <a:t>Voy a pedir una cita al médico por/para teléfono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 Las clases son solamente por/para adultos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Estas flores son por/para 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6023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028966" y="587336"/>
            <a:ext cx="576064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4127410" y="1030946"/>
            <a:ext cx="504056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2258683" y="1462994"/>
            <a:ext cx="504056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3887924" y="1905150"/>
            <a:ext cx="504056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583668" y="2428893"/>
            <a:ext cx="504056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889954" y="2780928"/>
            <a:ext cx="504056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023084" y="3256077"/>
            <a:ext cx="504056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563888" y="3802466"/>
            <a:ext cx="576064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295636" y="4234514"/>
            <a:ext cx="576064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2568621" y="4666562"/>
            <a:ext cx="360040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4 Elipse">
            <a:extLst>
              <a:ext uri="{FF2B5EF4-FFF2-40B4-BE49-F238E27FC236}">
                <a16:creationId xmlns:a16="http://schemas.microsoft.com/office/drawing/2014/main" id="{6A54DBD9-E1B0-CBFA-E589-BAABA03E6BCC}"/>
              </a:ext>
            </a:extLst>
          </p:cNvPr>
          <p:cNvSpPr/>
          <p:nvPr/>
        </p:nvSpPr>
        <p:spPr>
          <a:xfrm>
            <a:off x="3887924" y="5120280"/>
            <a:ext cx="360040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4 Elipse">
            <a:extLst>
              <a:ext uri="{FF2B5EF4-FFF2-40B4-BE49-F238E27FC236}">
                <a16:creationId xmlns:a16="http://schemas.microsoft.com/office/drawing/2014/main" id="{EF73E898-4CF2-A3E8-FB71-1AD1C4B27F6A}"/>
              </a:ext>
            </a:extLst>
          </p:cNvPr>
          <p:cNvSpPr/>
          <p:nvPr/>
        </p:nvSpPr>
        <p:spPr>
          <a:xfrm>
            <a:off x="3947390" y="5611030"/>
            <a:ext cx="360040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14 Elipse">
            <a:extLst>
              <a:ext uri="{FF2B5EF4-FFF2-40B4-BE49-F238E27FC236}">
                <a16:creationId xmlns:a16="http://schemas.microsoft.com/office/drawing/2014/main" id="{F57CB0A9-D3D3-3283-6581-C0C4743B7650}"/>
              </a:ext>
            </a:extLst>
          </p:cNvPr>
          <p:cNvSpPr/>
          <p:nvPr/>
        </p:nvSpPr>
        <p:spPr>
          <a:xfrm>
            <a:off x="3877376" y="6107930"/>
            <a:ext cx="504056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14 Elipse">
            <a:extLst>
              <a:ext uri="{FF2B5EF4-FFF2-40B4-BE49-F238E27FC236}">
                <a16:creationId xmlns:a16="http://schemas.microsoft.com/office/drawing/2014/main" id="{2FE0F378-68C5-5863-2B03-A2B19EF6955F}"/>
              </a:ext>
            </a:extLst>
          </p:cNvPr>
          <p:cNvSpPr/>
          <p:nvPr/>
        </p:nvSpPr>
        <p:spPr>
          <a:xfrm>
            <a:off x="2889954" y="6437192"/>
            <a:ext cx="493170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59832" y="0"/>
            <a:ext cx="2101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Bradley Hand ITC" pitchFamily="66" charset="0"/>
              </a:rPr>
              <a:t>Dictado</a:t>
            </a:r>
            <a:r>
              <a:rPr lang="en-GB" altLang="en-US" sz="4400" b="1" dirty="0">
                <a:latin typeface="Bradley Hand ITC" pitchFamily="66" charset="0"/>
              </a:rPr>
              <a:t> </a:t>
            </a:r>
            <a:endParaRPr lang="en-US" altLang="en-US" sz="4000" b="1" dirty="0">
              <a:latin typeface="Bradley Hand ITC" pitchFamily="66" charset="0"/>
            </a:endParaRPr>
          </a:p>
        </p:txBody>
      </p:sp>
      <p:sp>
        <p:nvSpPr>
          <p:cNvPr id="4" name="3 Pergamino horizontal"/>
          <p:cNvSpPr/>
          <p:nvPr/>
        </p:nvSpPr>
        <p:spPr>
          <a:xfrm>
            <a:off x="323528" y="188640"/>
            <a:ext cx="8568952" cy="6669360"/>
          </a:xfrm>
          <a:prstGeom prst="horizontalScroll">
            <a:avLst>
              <a:gd name="adj" fmla="val 15416"/>
            </a:avLst>
          </a:prstGeom>
          <a:gradFill flip="none" rotWithShape="1">
            <a:gsLst>
              <a:gs pos="8500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rgbClr val="FFFF00">
                  <a:alpha val="15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Mis vacaciones de verano del año pasado.</a:t>
            </a:r>
          </a:p>
          <a:p>
            <a:pPr algn="ctr"/>
            <a:r>
              <a:rPr lang="es-ES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Fui de vacaciones a la playa durante tres semanas en agosto. Estuve en un hotel. </a:t>
            </a:r>
          </a:p>
          <a:p>
            <a:pPr algn="ctr"/>
            <a:r>
              <a:rPr lang="es-ES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Todo los días me levanté temprano para disfrutar del día. Fui a visitar los monumentos de la ciudad, hice varias excursiones también hice un pequeño crucero en barco y comí muchísimo marisco. 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934531" cy="93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91AF4DF-C111-495E-AC0B-7105840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952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5" name="Group 77">
            <a:extLst>
              <a:ext uri="{FF2B5EF4-FFF2-40B4-BE49-F238E27FC236}">
                <a16:creationId xmlns:a16="http://schemas.microsoft.com/office/drawing/2014/main" id="{7EEC7A08-A9E8-8AC6-5044-ECEF12A65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01644"/>
              </p:ext>
            </p:extLst>
          </p:nvPr>
        </p:nvGraphicFramePr>
        <p:xfrm>
          <a:off x="179388" y="333375"/>
          <a:ext cx="8820150" cy="6313488"/>
        </p:xfrm>
        <a:graphic>
          <a:graphicData uri="http://schemas.openxmlformats.org/drawingml/2006/table">
            <a:tbl>
              <a:tblPr/>
              <a:tblGrid>
                <a:gridCol w="176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3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¿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Cómo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…?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Antes de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ayer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Me basta…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 me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gusta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en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absoluto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¿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Cuántos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…?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La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semana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pasada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Viajaremos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La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semana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que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viene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La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semana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pasada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viajamos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Estoy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muy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Conjuga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el verbo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ir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Conjuga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el verbo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Devolver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presente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Traduce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am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correct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Traduce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Who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Sara’s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son?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10" name="Rectangle 62">
            <a:extLst>
              <a:ext uri="{FF2B5EF4-FFF2-40B4-BE49-F238E27FC236}">
                <a16:creationId xmlns:a16="http://schemas.microsoft.com/office/drawing/2014/main" id="{74083A9C-06CE-3E0A-751A-D563C2726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68" y="355600"/>
            <a:ext cx="1728787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11" name="Rectangle 63">
            <a:extLst>
              <a:ext uri="{FF2B5EF4-FFF2-40B4-BE49-F238E27FC236}">
                <a16:creationId xmlns:a16="http://schemas.microsoft.com/office/drawing/2014/main" id="{84EC5751-E8BC-B5D6-562A-A647C45E5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340" y="289137"/>
            <a:ext cx="1728788" cy="20161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12" name="Rectangle 64">
            <a:extLst>
              <a:ext uri="{FF2B5EF4-FFF2-40B4-BE49-F238E27FC236}">
                <a16:creationId xmlns:a16="http://schemas.microsoft.com/office/drawing/2014/main" id="{757719DE-1946-0744-0C74-674414152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1985" y="355600"/>
            <a:ext cx="1728788" cy="20161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13" name="Rectangle 65">
            <a:extLst>
              <a:ext uri="{FF2B5EF4-FFF2-40B4-BE49-F238E27FC236}">
                <a16:creationId xmlns:a16="http://schemas.microsoft.com/office/drawing/2014/main" id="{093A6D6E-288B-61BD-6DD6-8F4CE5023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192" y="343878"/>
            <a:ext cx="1728788" cy="20161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14" name="Rectangle 66">
            <a:extLst>
              <a:ext uri="{FF2B5EF4-FFF2-40B4-BE49-F238E27FC236}">
                <a16:creationId xmlns:a16="http://schemas.microsoft.com/office/drawing/2014/main" id="{D5078D47-B8B6-E66C-EE31-E90A5045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400" y="341313"/>
            <a:ext cx="1728788" cy="20161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15" name="Rectangle 67">
            <a:extLst>
              <a:ext uri="{FF2B5EF4-FFF2-40B4-BE49-F238E27FC236}">
                <a16:creationId xmlns:a16="http://schemas.microsoft.com/office/drawing/2014/main" id="{C3DDB40F-861D-499F-8956-AE28A24F4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2333837"/>
            <a:ext cx="1728787" cy="935037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16" name="Rectangle 68">
            <a:extLst>
              <a:ext uri="{FF2B5EF4-FFF2-40B4-BE49-F238E27FC236}">
                <a16:creationId xmlns:a16="http://schemas.microsoft.com/office/drawing/2014/main" id="{D2FB19D2-1ED1-5251-9E37-DB3B625A2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012" y="2338598"/>
            <a:ext cx="1728787" cy="935038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17" name="Rectangle 69">
            <a:extLst>
              <a:ext uri="{FF2B5EF4-FFF2-40B4-BE49-F238E27FC236}">
                <a16:creationId xmlns:a16="http://schemas.microsoft.com/office/drawing/2014/main" id="{F612F108-9DF5-9883-9BE2-89B3F83E8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" y="3290094"/>
            <a:ext cx="1728788" cy="1368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118" name="Rectangle 70">
            <a:extLst>
              <a:ext uri="{FF2B5EF4-FFF2-40B4-BE49-F238E27FC236}">
                <a16:creationId xmlns:a16="http://schemas.microsoft.com/office/drawing/2014/main" id="{B31A91E2-99FB-3F7D-B2F3-CA56ECA0A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012" y="3298469"/>
            <a:ext cx="1728787" cy="13684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19" name="Rectangle 71">
            <a:extLst>
              <a:ext uri="{FF2B5EF4-FFF2-40B4-BE49-F238E27FC236}">
                <a16:creationId xmlns:a16="http://schemas.microsoft.com/office/drawing/2014/main" id="{EDF04E21-593C-7157-8456-FDF7E6231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4668838"/>
            <a:ext cx="1728787" cy="20161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20" name="Rectangle 72">
            <a:extLst>
              <a:ext uri="{FF2B5EF4-FFF2-40B4-BE49-F238E27FC236}">
                <a16:creationId xmlns:a16="http://schemas.microsoft.com/office/drawing/2014/main" id="{4AD962C9-0774-8FAF-32F8-5193AB3E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659313"/>
            <a:ext cx="1728787" cy="2016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121" name="Rectangle 73">
            <a:extLst>
              <a:ext uri="{FF2B5EF4-FFF2-40B4-BE49-F238E27FC236}">
                <a16:creationId xmlns:a16="http://schemas.microsoft.com/office/drawing/2014/main" id="{F88F91A5-8E50-959C-D8A4-0AAB13A12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4658519"/>
            <a:ext cx="1728787" cy="20161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22" name="Rectangle 74">
            <a:extLst>
              <a:ext uri="{FF2B5EF4-FFF2-40B4-BE49-F238E27FC236}">
                <a16:creationId xmlns:a16="http://schemas.microsoft.com/office/drawing/2014/main" id="{CE914F89-C8A9-97EE-EEDC-1BC61CE1E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810" y="4686299"/>
            <a:ext cx="1728788" cy="20161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23" name="Rectangle 75">
            <a:extLst>
              <a:ext uri="{FF2B5EF4-FFF2-40B4-BE49-F238E27FC236}">
                <a16:creationId xmlns:a16="http://schemas.microsoft.com/office/drawing/2014/main" id="{BFE0969B-0319-F27E-8477-F35F8C315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4666894"/>
            <a:ext cx="1728787" cy="2016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550" name="WordArt 76">
            <a:extLst>
              <a:ext uri="{FF2B5EF4-FFF2-40B4-BE49-F238E27FC236}">
                <a16:creationId xmlns:a16="http://schemas.microsoft.com/office/drawing/2014/main" id="{92B0E9BF-ACB6-41FB-B88B-3E5506C3C7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2636838"/>
            <a:ext cx="4176713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3"/>
                  </p:tgtEl>
                </p:cond>
              </p:nextCondLst>
            </p:seq>
          </p:childTnLst>
        </p:cTn>
      </p:par>
    </p:tnLst>
    <p:bldLst>
      <p:bldP spid="2110" grpId="0" animBg="1"/>
      <p:bldP spid="2111" grpId="0" animBg="1"/>
      <p:bldP spid="2112" grpId="0" animBg="1"/>
      <p:bldP spid="2113" grpId="0" animBg="1"/>
      <p:bldP spid="2114" grpId="0" animBg="1"/>
      <p:bldP spid="2115" grpId="0" animBg="1"/>
      <p:bldP spid="2116" grpId="0" animBg="1"/>
      <p:bldP spid="2117" grpId="0" animBg="1"/>
      <p:bldP spid="2118" grpId="0" animBg="1"/>
      <p:bldP spid="2119" grpId="0" animBg="1"/>
      <p:bldP spid="2120" grpId="0" animBg="1"/>
      <p:bldP spid="2121" grpId="0" animBg="1"/>
      <p:bldP spid="2122" grpId="0" animBg="1"/>
      <p:bldP spid="21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0"/>
            <a:ext cx="336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n-US" sz="4000" dirty="0">
                <a:solidFill>
                  <a:srgbClr val="0070C0"/>
                </a:solidFill>
                <a:latin typeface="Comic Sans MS" pitchFamily="66" charset="0"/>
              </a:rPr>
              <a:t>Práctica oral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764704"/>
            <a:ext cx="8604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¿Cuáles fueron tus últimas vacaciones? </a:t>
            </a:r>
          </a:p>
        </p:txBody>
      </p:sp>
      <p:pic>
        <p:nvPicPr>
          <p:cNvPr id="4" name="Picture 2" descr="Resultado de imagen de habla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2952328" cy="2952328"/>
          </a:xfrm>
          <a:prstGeom prst="rect">
            <a:avLst/>
          </a:prstGeom>
          <a:noFill/>
        </p:spPr>
      </p:pic>
      <p:sp>
        <p:nvSpPr>
          <p:cNvPr id="5" name="4 Llamada ovalada"/>
          <p:cNvSpPr/>
          <p:nvPr/>
        </p:nvSpPr>
        <p:spPr>
          <a:xfrm>
            <a:off x="251520" y="2060848"/>
            <a:ext cx="4226768" cy="3600400"/>
          </a:xfrm>
          <a:prstGeom prst="wedgeEllipseCallout">
            <a:avLst>
              <a:gd name="adj1" fmla="val 67390"/>
              <a:gd name="adj2" fmla="val 25336"/>
            </a:avLst>
          </a:prstGeom>
          <a:solidFill>
            <a:schemeClr val="accent6">
              <a:lumMod val="7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¿Dónde fuiste de vacaciones?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1"/>
                </a:solidFill>
              </a:rPr>
              <a:t>¿Cuándo fuiste?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1"/>
                </a:solidFill>
              </a:rPr>
              <a:t>¿Cómo fuiste?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1"/>
                </a:solidFill>
              </a:rPr>
              <a:t>¿Dónde estuviste?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1"/>
                </a:solidFill>
              </a:rPr>
              <a:t>¿Qué tiempo hizo? 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1"/>
                </a:solidFill>
              </a:rPr>
              <a:t>¿Qué hiciste?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27584" y="5733256"/>
            <a:ext cx="750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gency FB" pitchFamily="34" charset="0"/>
              </a:rPr>
              <a:t>El resto de los estudiantes escribe un resumen sobre las vacaciones de sus compañeros.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27784" y="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3600" dirty="0" err="1">
                <a:solidFill>
                  <a:srgbClr val="0070C0"/>
                </a:solidFill>
                <a:latin typeface="Comic Sans MS" pitchFamily="66" charset="0"/>
              </a:rPr>
              <a:t>Warm</a:t>
            </a:r>
            <a:r>
              <a:rPr lang="es-ES" sz="3600" dirty="0">
                <a:solidFill>
                  <a:srgbClr val="0070C0"/>
                </a:solidFill>
                <a:latin typeface="Comic Sans MS" pitchFamily="66" charset="0"/>
              </a:rPr>
              <a:t>  up </a:t>
            </a:r>
            <a:r>
              <a:rPr lang="es-ES" sz="3600" dirty="0" err="1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s-E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4766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itchFamily="66" charset="0"/>
              </a:rPr>
              <a:t>Responde a las preguntas del profesor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836712"/>
            <a:ext cx="635949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/>
              <a:t>¿Qué es lo que menos te gusta de tu ciudad?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¿Qué película quieres ver?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¿A qué hora te acuestas normalmente?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¿Cuál es tu equipo de fútbol?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¿Cuándo quedamos para ir a la fiesta?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¿Qué llevas puesto?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¿Cuál es tu horario de trabajo?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¿Por qué no vienes a la piscina conmigo hoy?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¿Cómo es tu profesor de español?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Perdone, ¿Puedo ver la carta de vinos?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¿Qué haces por las tarde los miércoles?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¿Cómo te queda el vestido?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¿Qué cosas tienes en común con tu marido/mujer?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¿Quieres compartir piso conmigo? ¿Por qué (no)?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¿Qué puedo visitar en tu ciudad?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¿Tienes una mesa libre para 4 personas?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Perdone, soy vegetariano. ¿Qué me recomiendas para comer?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¿Por dónde se va a la biblioteca?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¿Me puedes traer la cuenta, por favor?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¿Cuál es tu dirección de casa?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¿Qué hay en tu habitación?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extLst>
              <a:ext uri="{FF2B5EF4-FFF2-40B4-BE49-F238E27FC236}">
                <a16:creationId xmlns:a16="http://schemas.microsoft.com/office/drawing/2014/main" id="{79BE0EEC-DE3D-43CB-BA02-F1A83B89CAF8}"/>
              </a:ext>
            </a:extLst>
          </p:cNvPr>
          <p:cNvSpPr txBox="1"/>
          <p:nvPr/>
        </p:nvSpPr>
        <p:spPr>
          <a:xfrm>
            <a:off x="2987675" y="0"/>
            <a:ext cx="31019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Vocabulario 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2173BF3E-9C38-D2D1-B52C-91ECC5198F9C}"/>
              </a:ext>
            </a:extLst>
          </p:cNvPr>
          <p:cNvSpPr txBox="1"/>
          <p:nvPr/>
        </p:nvSpPr>
        <p:spPr>
          <a:xfrm>
            <a:off x="611188" y="1052513"/>
            <a:ext cx="1576387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Juego: 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084E7FA4-BEA9-BD4E-6876-C852C5FAEA1C}"/>
              </a:ext>
            </a:extLst>
          </p:cNvPr>
          <p:cNvSpPr/>
          <p:nvPr/>
        </p:nvSpPr>
        <p:spPr>
          <a:xfrm>
            <a:off x="395288" y="2060575"/>
            <a:ext cx="87487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primer jugador dice una palabra cualquiera, y el siguiente jugador debe decir una palabra que empiece a partir de la ultima sílaba de la palabra del compañero anterior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idea es no repetir las palabras ya dichas. </a:t>
            </a:r>
          </a:p>
        </p:txBody>
      </p:sp>
      <p:pic>
        <p:nvPicPr>
          <p:cNvPr id="59397" name="Picture 2">
            <a:extLst>
              <a:ext uri="{FF2B5EF4-FFF2-40B4-BE49-F238E27FC236}">
                <a16:creationId xmlns:a16="http://schemas.microsoft.com/office/drawing/2014/main" id="{64F1F343-8442-1527-D3D1-7B894C74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65175"/>
            <a:ext cx="43926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>
            <a:extLst>
              <a:ext uri="{FF2B5EF4-FFF2-40B4-BE49-F238E27FC236}">
                <a16:creationId xmlns:a16="http://schemas.microsoft.com/office/drawing/2014/main" id="{468C1894-0455-3E26-2FEE-760382DCDC13}"/>
              </a:ext>
            </a:extLst>
          </p:cNvPr>
          <p:cNvSpPr txBox="1"/>
          <p:nvPr/>
        </p:nvSpPr>
        <p:spPr>
          <a:xfrm>
            <a:off x="468313" y="4724400"/>
            <a:ext cx="55483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Ejemplo:   plan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-   ta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za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-  zapa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- 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2F301C21-3810-F5DC-8680-6DF9F1DCEDC1}"/>
              </a:ext>
            </a:extLst>
          </p:cNvPr>
          <p:cNvSpPr/>
          <p:nvPr/>
        </p:nvSpPr>
        <p:spPr>
          <a:xfrm>
            <a:off x="468313" y="3644900"/>
            <a:ext cx="82804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* The first player says any word, and the next player must say a word that begins with the last syllable of the previous partner word.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* The idea is not to repeat the words already said.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3724FFE6-C6AC-0A2B-2E18-6BB61396D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1663700"/>
            <a:ext cx="57451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¿Quién o qué soy?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C6932FC6-4C5F-2ACD-8C25-87E9EFE9C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1663700"/>
            <a:ext cx="57451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¿Quién o qué soy?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ar parked on a road&#10;&#10;AI-generated content may be incorrect.">
            <a:extLst>
              <a:ext uri="{FF2B5EF4-FFF2-40B4-BE49-F238E27FC236}">
                <a16:creationId xmlns:a16="http://schemas.microsoft.com/office/drawing/2014/main" id="{8C918E42-01A4-0F0B-9C34-B93D31E3C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717" y="368283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alm trees on a beach&#10;&#10;AI-generated content may be incorrect.">
            <a:extLst>
              <a:ext uri="{FF2B5EF4-FFF2-40B4-BE49-F238E27FC236}">
                <a16:creationId xmlns:a16="http://schemas.microsoft.com/office/drawing/2014/main" id="{F6080BA7-E91F-1B69-DE99-A27DBD7F2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66" y="57389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fish swimming in water&#10;&#10;AI-generated content may be incorrect.">
            <a:extLst>
              <a:ext uri="{FF2B5EF4-FFF2-40B4-BE49-F238E27FC236}">
                <a16:creationId xmlns:a16="http://schemas.microsoft.com/office/drawing/2014/main" id="{71CA6FF6-E610-04C0-7BF1-96E1E2BD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973" y="702452"/>
            <a:ext cx="9180513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lose-up of several british currency notes&#10;&#10;AI-generated content may be incorrect.">
            <a:extLst>
              <a:ext uri="{FF2B5EF4-FFF2-40B4-BE49-F238E27FC236}">
                <a16:creationId xmlns:a16="http://schemas.microsoft.com/office/drawing/2014/main" id="{FD5D3403-28F8-823C-2C6A-82A8BB9ED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28" y="835025"/>
            <a:ext cx="86804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hand holding a cone with a pink ice cream&#10;&#10;AI-generated content may be incorrect.">
            <a:extLst>
              <a:ext uri="{FF2B5EF4-FFF2-40B4-BE49-F238E27FC236}">
                <a16:creationId xmlns:a16="http://schemas.microsoft.com/office/drawing/2014/main" id="{3FF85259-FD06-729F-D30F-A678C428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0" y="702452"/>
            <a:ext cx="83820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erson swimming in a pool&#10;&#10;AI-generated content may be incorrect.">
            <a:extLst>
              <a:ext uri="{FF2B5EF4-FFF2-40B4-BE49-F238E27FC236}">
                <a16:creationId xmlns:a16="http://schemas.microsoft.com/office/drawing/2014/main" id="{6D1AE90F-7251-1D94-DC26-84CF6BF5F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0" y="489625"/>
            <a:ext cx="9072563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birthday cake with candles on top&#10;&#10;AI-generated content may be incorrect.">
            <a:extLst>
              <a:ext uri="{FF2B5EF4-FFF2-40B4-BE49-F238E27FC236}">
                <a16:creationId xmlns:a16="http://schemas.microsoft.com/office/drawing/2014/main" id="{D912B89F-14AF-31A3-AF4F-EF25222C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30" y="64277"/>
            <a:ext cx="702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AEFF943-E7A2-4E6E-8731-C898914F2C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149350"/>
            <a:ext cx="4748212" cy="1398588"/>
          </a:xfrm>
        </p:spPr>
        <p:txBody>
          <a:bodyPr/>
          <a:lstStyle/>
          <a:p>
            <a:r>
              <a:rPr lang="en-GB" alt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Última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latin typeface="Comic Sans MS" panose="030F0702030302020204" pitchFamily="66" charset="0"/>
              </a:rPr>
              <a:t>semana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32771" name="Picture 18" descr="C:\Users\Lewis Andrews\AppData\Local\Microsoft\Windows\Temporary Internet Files\Content.IE5\3SN5MKYN\americas6[1].gif">
            <a:extLst>
              <a:ext uri="{FF2B5EF4-FFF2-40B4-BE49-F238E27FC236}">
                <a16:creationId xmlns:a16="http://schemas.microsoft.com/office/drawing/2014/main" id="{198A220D-7566-448B-A1B4-23DEEE44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43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 descr="Plik:Spain administrative map PL.png">
            <a:extLst>
              <a:ext uri="{FF2B5EF4-FFF2-40B4-BE49-F238E27FC236}">
                <a16:creationId xmlns:a16="http://schemas.microsoft.com/office/drawing/2014/main" id="{B0A1BCFE-A5DB-4A5B-98E0-4F7337854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533650"/>
            <a:ext cx="12985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5E403-3A8E-3E4E-4ABB-8A8745AB1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6222"/>
            <a:ext cx="7848872" cy="62655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CC4263-A884-676B-04B7-34E3687FEC1B}"/>
                  </a:ext>
                </a:extLst>
              </p14:cNvPr>
              <p14:cNvContentPartPr/>
              <p14:nvPr/>
            </p14:nvContentPartPr>
            <p14:xfrm>
              <a:off x="1665377" y="5137611"/>
              <a:ext cx="314640" cy="45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CC4263-A884-676B-04B7-34E3687FE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5377" y="4957611"/>
                <a:ext cx="49428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815ECA-7136-C337-5C55-5259188A7F33}"/>
                  </a:ext>
                </a:extLst>
              </p14:cNvPr>
              <p14:cNvContentPartPr/>
              <p14:nvPr/>
            </p14:nvContentPartPr>
            <p14:xfrm>
              <a:off x="1708937" y="5660331"/>
              <a:ext cx="1143000" cy="32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815ECA-7136-C337-5C55-5259188A7F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8937" y="5480331"/>
                <a:ext cx="13226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76147B1-3BCF-A51D-EF3B-0C0A0EAF1A5D}"/>
                  </a:ext>
                </a:extLst>
              </p14:cNvPr>
              <p14:cNvContentPartPr/>
              <p14:nvPr/>
            </p14:nvContentPartPr>
            <p14:xfrm>
              <a:off x="1785257" y="6301851"/>
              <a:ext cx="1939680" cy="55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76147B1-3BCF-A51D-EF3B-0C0A0EAF1A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5257" y="6122211"/>
                <a:ext cx="2119320" cy="4150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A10D670-4613-9B77-8213-5B3013FCE844}"/>
              </a:ext>
            </a:extLst>
          </p:cNvPr>
          <p:cNvSpPr txBox="1"/>
          <p:nvPr/>
        </p:nvSpPr>
        <p:spPr>
          <a:xfrm>
            <a:off x="4292484" y="4961339"/>
            <a:ext cx="3600400" cy="160043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600" b="1" dirty="0">
                <a:latin typeface="Comic Sans MS" panose="030F0702030302020204" pitchFamily="66" charset="0"/>
              </a:rPr>
              <a:t>22</a:t>
            </a:r>
            <a:r>
              <a:rPr lang="en-GB" sz="2600" b="1" baseline="30000" dirty="0">
                <a:latin typeface="Comic Sans MS" panose="030F0702030302020204" pitchFamily="66" charset="0"/>
              </a:rPr>
              <a:t>nd</a:t>
            </a:r>
            <a:r>
              <a:rPr lang="en-GB" sz="2600" b="1" dirty="0">
                <a:latin typeface="Comic Sans MS" panose="030F0702030302020204" pitchFamily="66" charset="0"/>
              </a:rPr>
              <a:t>. January</a:t>
            </a:r>
          </a:p>
          <a:p>
            <a:pPr>
              <a:spcAft>
                <a:spcPts val="1200"/>
              </a:spcAft>
            </a:pPr>
            <a:r>
              <a:rPr lang="en-GB" sz="2600" b="1" dirty="0">
                <a:latin typeface="Comic Sans MS" panose="030F0702030302020204" pitchFamily="66" charset="0"/>
              </a:rPr>
              <a:t>Tuesday</a:t>
            </a:r>
          </a:p>
          <a:p>
            <a:pPr>
              <a:spcAft>
                <a:spcPts val="1200"/>
              </a:spcAft>
            </a:pPr>
            <a:r>
              <a:rPr lang="en-GB" sz="2600" b="1" dirty="0">
                <a:latin typeface="Comic Sans MS" panose="030F0702030302020204" pitchFamily="66" charset="0"/>
              </a:rPr>
              <a:t>5:45 to 7:15</a:t>
            </a:r>
          </a:p>
        </p:txBody>
      </p:sp>
    </p:spTree>
    <p:extLst>
      <p:ext uri="{BB962C8B-B14F-4D97-AF65-F5344CB8AC3E}">
        <p14:creationId xmlns:p14="http://schemas.microsoft.com/office/powerpoint/2010/main" val="217781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77E794-1F89-28D1-921F-DE0B58CA5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041078"/>
              </p:ext>
            </p:extLst>
          </p:nvPr>
        </p:nvGraphicFramePr>
        <p:xfrm>
          <a:off x="431540" y="123888"/>
          <a:ext cx="8280920" cy="6610224"/>
        </p:xfrm>
        <a:graphic>
          <a:graphicData uri="http://schemas.openxmlformats.org/drawingml/2006/table">
            <a:tbl>
              <a:tblPr firstRow="1" firstCol="1" bandRow="1"/>
              <a:tblGrid>
                <a:gridCol w="2760043">
                  <a:extLst>
                    <a:ext uri="{9D8B030D-6E8A-4147-A177-3AD203B41FA5}">
                      <a16:colId xmlns:a16="http://schemas.microsoft.com/office/drawing/2014/main" val="2859287425"/>
                    </a:ext>
                  </a:extLst>
                </a:gridCol>
                <a:gridCol w="2760043">
                  <a:extLst>
                    <a:ext uri="{9D8B030D-6E8A-4147-A177-3AD203B41FA5}">
                      <a16:colId xmlns:a16="http://schemas.microsoft.com/office/drawing/2014/main" val="884215849"/>
                    </a:ext>
                  </a:extLst>
                </a:gridCol>
                <a:gridCol w="2760834">
                  <a:extLst>
                    <a:ext uri="{9D8B030D-6E8A-4147-A177-3AD203B41FA5}">
                      <a16:colId xmlns:a16="http://schemas.microsoft.com/office/drawing/2014/main" val="3340762219"/>
                    </a:ext>
                  </a:extLst>
                </a:gridCol>
              </a:tblGrid>
              <a:tr h="1131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sng" kern="1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Servir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1" marR="24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sng" kern="1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Conseguir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1" marR="24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sng" kern="1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Elegir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1" marR="24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60264"/>
                  </a:ext>
                </a:extLst>
              </a:tr>
              <a:tr h="1131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sng" kern="1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Aprobar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1" marR="24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sng" kern="1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Acostarse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1" marR="24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sng" kern="1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Corregir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1" marR="24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710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53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1C394-D946-A990-1DE1-B29BFC182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A06AE3-1F1B-A426-F250-93EBFCCF4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22315"/>
              </p:ext>
            </p:extLst>
          </p:nvPr>
        </p:nvGraphicFramePr>
        <p:xfrm>
          <a:off x="359532" y="188641"/>
          <a:ext cx="8424935" cy="6526137"/>
        </p:xfrm>
        <a:graphic>
          <a:graphicData uri="http://schemas.openxmlformats.org/drawingml/2006/table">
            <a:tbl>
              <a:tblPr firstRow="1" firstCol="1" bandRow="1"/>
              <a:tblGrid>
                <a:gridCol w="2808043">
                  <a:extLst>
                    <a:ext uri="{9D8B030D-6E8A-4147-A177-3AD203B41FA5}">
                      <a16:colId xmlns:a16="http://schemas.microsoft.com/office/drawing/2014/main" val="1281133273"/>
                    </a:ext>
                  </a:extLst>
                </a:gridCol>
                <a:gridCol w="2808043">
                  <a:extLst>
                    <a:ext uri="{9D8B030D-6E8A-4147-A177-3AD203B41FA5}">
                      <a16:colId xmlns:a16="http://schemas.microsoft.com/office/drawing/2014/main" val="3307418904"/>
                    </a:ext>
                  </a:extLst>
                </a:gridCol>
                <a:gridCol w="2808849">
                  <a:extLst>
                    <a:ext uri="{9D8B030D-6E8A-4147-A177-3AD203B41FA5}">
                      <a16:colId xmlns:a16="http://schemas.microsoft.com/office/drawing/2014/main" val="2962399887"/>
                    </a:ext>
                  </a:extLst>
                </a:gridCol>
              </a:tblGrid>
              <a:tr h="2543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sng" kern="1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Despedirse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2" marR="4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sng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Devolver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2" marR="4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sng" kern="1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Pedir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2" marR="4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22491"/>
                  </a:ext>
                </a:extLst>
              </a:tr>
              <a:tr h="3648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sng" kern="1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Dormirse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2" marR="4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sng" kern="1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Desvestirse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2" marR="4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u="sng" kern="1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Soñar</a:t>
                      </a:r>
                      <a:r>
                        <a:rPr lang="en-GB" sz="2000" u="none" strike="noStrike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2" marR="4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152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35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00928" y="-24335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Dictado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289" y="908720"/>
            <a:ext cx="326756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Sus sueños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Vuelo de regreso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Saboreando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 vez de eso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Balnearios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clavada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ñones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Bilbaínos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Bellas Artes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36048" y="707053"/>
            <a:ext cx="35004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Savouring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relishing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Complex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resorts, spas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dreams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steep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dive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swimming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Instead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of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that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Returning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flight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Fine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Arts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Natives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of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Bilbao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Cannons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2643" y="579911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Escribe las palabras que escuchas (10)</a:t>
            </a:r>
          </a:p>
        </p:txBody>
      </p:sp>
      <p:cxnSp>
        <p:nvCxnSpPr>
          <p:cNvPr id="9" name="8 Conector recto de flecha"/>
          <p:cNvCxnSpPr>
            <a:cxnSpLocks/>
          </p:cNvCxnSpPr>
          <p:nvPr/>
        </p:nvCxnSpPr>
        <p:spPr>
          <a:xfrm>
            <a:off x="1937624" y="1196752"/>
            <a:ext cx="3665608" cy="7890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cxnSpLocks/>
          </p:cNvCxnSpPr>
          <p:nvPr/>
        </p:nvCxnSpPr>
        <p:spPr>
          <a:xfrm>
            <a:off x="2411760" y="1772816"/>
            <a:ext cx="3164947" cy="22005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cxnSpLocks/>
          </p:cNvCxnSpPr>
          <p:nvPr/>
        </p:nvCxnSpPr>
        <p:spPr>
          <a:xfrm flipV="1">
            <a:off x="1832490" y="949243"/>
            <a:ext cx="3703558" cy="1183613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cxnSpLocks/>
          </p:cNvCxnSpPr>
          <p:nvPr/>
        </p:nvCxnSpPr>
        <p:spPr>
          <a:xfrm>
            <a:off x="2227085" y="2708920"/>
            <a:ext cx="3250251" cy="3089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cxnSpLocks/>
          </p:cNvCxnSpPr>
          <p:nvPr/>
        </p:nvCxnSpPr>
        <p:spPr>
          <a:xfrm flipV="1">
            <a:off x="2267744" y="5107462"/>
            <a:ext cx="3226908" cy="66628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cxnSpLocks/>
          </p:cNvCxnSpPr>
          <p:nvPr/>
        </p:nvCxnSpPr>
        <p:spPr>
          <a:xfrm flipV="1">
            <a:off x="1832490" y="2506628"/>
            <a:ext cx="3677033" cy="1228150"/>
          </a:xfrm>
          <a:prstGeom prst="straightConnector1">
            <a:avLst/>
          </a:prstGeom>
          <a:ln w="254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cxnSpLocks/>
          </p:cNvCxnSpPr>
          <p:nvPr/>
        </p:nvCxnSpPr>
        <p:spPr>
          <a:xfrm flipV="1">
            <a:off x="1833227" y="1628131"/>
            <a:ext cx="3702084" cy="158181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cxnSpLocks/>
          </p:cNvCxnSpPr>
          <p:nvPr/>
        </p:nvCxnSpPr>
        <p:spPr>
          <a:xfrm>
            <a:off x="1475656" y="4365104"/>
            <a:ext cx="4018996" cy="1785843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cxnSpLocks/>
          </p:cNvCxnSpPr>
          <p:nvPr/>
        </p:nvCxnSpPr>
        <p:spPr>
          <a:xfrm flipV="1">
            <a:off x="906574" y="4571213"/>
            <a:ext cx="4628737" cy="6586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cxnSpLocks/>
          </p:cNvCxnSpPr>
          <p:nvPr/>
        </p:nvCxnSpPr>
        <p:spPr>
          <a:xfrm>
            <a:off x="1547664" y="4797152"/>
            <a:ext cx="3997912" cy="801143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891AF4DF-C111-495E-AC0B-7105840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" y="-51795"/>
            <a:ext cx="898285" cy="76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68" y="-65896"/>
            <a:ext cx="650074" cy="65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4 CuadroTexto">
            <a:extLst>
              <a:ext uri="{FF2B5EF4-FFF2-40B4-BE49-F238E27FC236}">
                <a16:creationId xmlns:a16="http://schemas.microsoft.com/office/drawing/2014/main" id="{B9DB32D3-5E81-4171-935E-55244831AF2E}"/>
              </a:ext>
            </a:extLst>
          </p:cNvPr>
          <p:cNvSpPr txBox="1"/>
          <p:nvPr/>
        </p:nvSpPr>
        <p:spPr>
          <a:xfrm>
            <a:off x="2999039" y="5872990"/>
            <a:ext cx="253627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2. Lee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3. Traduce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4. Une con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flechas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" name="2 CuadroTexto">
            <a:extLst>
              <a:ext uri="{FF2B5EF4-FFF2-40B4-BE49-F238E27FC236}">
                <a16:creationId xmlns:a16="http://schemas.microsoft.com/office/drawing/2014/main" id="{42E89A1B-6096-3EF0-DDC5-6D32C8293960}"/>
              </a:ext>
            </a:extLst>
          </p:cNvPr>
          <p:cNvSpPr txBox="1"/>
          <p:nvPr/>
        </p:nvSpPr>
        <p:spPr>
          <a:xfrm>
            <a:off x="3901896" y="-34330"/>
            <a:ext cx="4283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Problemas durante las vacaciones</a:t>
            </a:r>
          </a:p>
        </p:txBody>
      </p:sp>
    </p:spTree>
    <p:extLst>
      <p:ext uri="{BB962C8B-B14F-4D97-AF65-F5344CB8AC3E}">
        <p14:creationId xmlns:p14="http://schemas.microsoft.com/office/powerpoint/2010/main" val="527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7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109B35-CF01-4CD6-B050-B2F6E960A6A7}"/>
              </a:ext>
            </a:extLst>
          </p:cNvPr>
          <p:cNvSpPr/>
          <p:nvPr/>
        </p:nvSpPr>
        <p:spPr>
          <a:xfrm>
            <a:off x="611560" y="1556792"/>
            <a:ext cx="73447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-  Libro p153, </a:t>
            </a:r>
            <a:r>
              <a:rPr kumimoji="0" lang="en-GB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actividad</a:t>
            </a:r>
            <a:r>
              <a:rPr kumimoji="0" lang="en-GB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25</a:t>
            </a:r>
            <a:endParaRPr kumimoji="0" lang="en-GB" sz="4400" b="0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Lee </a:t>
            </a:r>
            <a:r>
              <a:rPr kumimoji="0" lang="en-GB" sz="4400" b="0" i="1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en</a:t>
            </a: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parejas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5A6B0-D54B-4783-99CB-0B583C88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74" y="4367037"/>
            <a:ext cx="2236787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05C386A-8D70-4EA9-9D7B-1018653C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88" y="4429711"/>
            <a:ext cx="2236788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C3EB1A4-D2B2-D801-D14E-882A1F61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9632"/>
            <a:ext cx="2376264" cy="122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ED6D40-ABBA-5FE6-9CFC-55E995B1A25A}"/>
              </a:ext>
            </a:extLst>
          </p:cNvPr>
          <p:cNvSpPr/>
          <p:nvPr/>
        </p:nvSpPr>
        <p:spPr>
          <a:xfrm>
            <a:off x="396146" y="2968848"/>
            <a:ext cx="84243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-  Libro p153, Rincón Cultural</a:t>
            </a:r>
            <a:endParaRPr kumimoji="0" lang="en-GB" sz="4400" b="0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Lee </a:t>
            </a:r>
            <a:r>
              <a:rPr kumimoji="0" lang="en-GB" sz="4400" b="0" i="1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en</a:t>
            </a: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parejas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631007" y="-12523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Dictado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289" y="908720"/>
            <a:ext cx="326756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Nube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Nieve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Viento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Niebla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Lluvia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Seguro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Tormenta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Folletos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Visitas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guiadas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Guía de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espectáculos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36048" y="707053"/>
            <a:ext cx="32692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Fog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Insurance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Wind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Cloud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Guided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Events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guide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Brochures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Storm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2643" y="579911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Escribe las palabras que escuchas (10)</a:t>
            </a:r>
          </a:p>
        </p:txBody>
      </p:sp>
      <p:cxnSp>
        <p:nvCxnSpPr>
          <p:cNvPr id="9" name="8 Conector recto de flecha"/>
          <p:cNvCxnSpPr>
            <a:cxnSpLocks/>
          </p:cNvCxnSpPr>
          <p:nvPr/>
        </p:nvCxnSpPr>
        <p:spPr>
          <a:xfrm>
            <a:off x="927536" y="1633921"/>
            <a:ext cx="4675696" cy="3518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cxnSpLocks/>
          </p:cNvCxnSpPr>
          <p:nvPr/>
        </p:nvCxnSpPr>
        <p:spPr>
          <a:xfrm>
            <a:off x="904416" y="1216315"/>
            <a:ext cx="4675696" cy="26035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cxnSpLocks/>
          </p:cNvCxnSpPr>
          <p:nvPr/>
        </p:nvCxnSpPr>
        <p:spPr>
          <a:xfrm flipV="1">
            <a:off x="1168938" y="949243"/>
            <a:ext cx="4367110" cy="173518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cxnSpLocks/>
          </p:cNvCxnSpPr>
          <p:nvPr/>
        </p:nvCxnSpPr>
        <p:spPr>
          <a:xfrm>
            <a:off x="1043608" y="2185250"/>
            <a:ext cx="4680520" cy="99835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cxnSpLocks/>
          </p:cNvCxnSpPr>
          <p:nvPr/>
        </p:nvCxnSpPr>
        <p:spPr>
          <a:xfrm flipV="1">
            <a:off x="3161968" y="5107462"/>
            <a:ext cx="2332684" cy="69780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cxnSpLocks/>
          </p:cNvCxnSpPr>
          <p:nvPr/>
        </p:nvCxnSpPr>
        <p:spPr>
          <a:xfrm flipV="1">
            <a:off x="1379665" y="2547664"/>
            <a:ext cx="4042782" cy="1156954"/>
          </a:xfrm>
          <a:prstGeom prst="straightConnector1">
            <a:avLst/>
          </a:prstGeom>
          <a:ln w="254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cxnSpLocks/>
          </p:cNvCxnSpPr>
          <p:nvPr/>
        </p:nvCxnSpPr>
        <p:spPr>
          <a:xfrm flipV="1">
            <a:off x="971600" y="1628131"/>
            <a:ext cx="4563711" cy="159018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cxnSpLocks/>
          </p:cNvCxnSpPr>
          <p:nvPr/>
        </p:nvCxnSpPr>
        <p:spPr>
          <a:xfrm>
            <a:off x="1475656" y="4293096"/>
            <a:ext cx="4018996" cy="1857851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cxnSpLocks/>
          </p:cNvCxnSpPr>
          <p:nvPr/>
        </p:nvCxnSpPr>
        <p:spPr>
          <a:xfrm flipV="1">
            <a:off x="2267744" y="4571213"/>
            <a:ext cx="3267567" cy="6586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cxnSpLocks/>
          </p:cNvCxnSpPr>
          <p:nvPr/>
        </p:nvCxnSpPr>
        <p:spPr>
          <a:xfrm>
            <a:off x="1417297" y="4790329"/>
            <a:ext cx="4128279" cy="807966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891AF4DF-C111-495E-AC0B-7105840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52" y="-2596"/>
            <a:ext cx="898285" cy="76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38" y="-35728"/>
            <a:ext cx="650074" cy="65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4 CuadroTexto">
            <a:extLst>
              <a:ext uri="{FF2B5EF4-FFF2-40B4-BE49-F238E27FC236}">
                <a16:creationId xmlns:a16="http://schemas.microsoft.com/office/drawing/2014/main" id="{B9DB32D3-5E81-4171-935E-55244831AF2E}"/>
              </a:ext>
            </a:extLst>
          </p:cNvPr>
          <p:cNvSpPr txBox="1"/>
          <p:nvPr/>
        </p:nvSpPr>
        <p:spPr>
          <a:xfrm>
            <a:off x="2999039" y="5872990"/>
            <a:ext cx="253627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2. Lee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3. Traduce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4. Une con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flechas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4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9A8C64-2794-AEA5-0A4D-C32A30B90F7D}"/>
              </a:ext>
            </a:extLst>
          </p:cNvPr>
          <p:cNvSpPr txBox="1"/>
          <p:nvPr/>
        </p:nvSpPr>
        <p:spPr>
          <a:xfrm>
            <a:off x="466154" y="692696"/>
            <a:ext cx="77047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CD2.63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Página 154 –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Vocabulario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casa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C9148-D3A4-8CB5-DBD3-4881E4632A04}"/>
              </a:ext>
            </a:extLst>
          </p:cNvPr>
          <p:cNvSpPr txBox="1"/>
          <p:nvPr/>
        </p:nvSpPr>
        <p:spPr>
          <a:xfrm>
            <a:off x="827584" y="2551837"/>
            <a:ext cx="77047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P1 CD2.64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Página 154 –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Vocabulario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para la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próxima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semana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E154933-7C0B-4ABB-AE9C-E3008FFEBEC2}"/>
    </a:ext>
  </a:extLst>
</a:theme>
</file>

<file path=ppt/theme/theme7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9D5B4A16-E7EA-48BB-94C6-C25C3D563EE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On-screen Show (4:3)</PresentationFormat>
  <Paragraphs>280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Agency FB</vt:lpstr>
      <vt:lpstr>Arial</vt:lpstr>
      <vt:lpstr>Bahnschrift Light Condensed</vt:lpstr>
      <vt:lpstr>Bradley Hand ITC</vt:lpstr>
      <vt:lpstr>Calibri</vt:lpstr>
      <vt:lpstr>Comic Sans MS</vt:lpstr>
      <vt:lpstr>2_Tema de Office</vt:lpstr>
      <vt:lpstr>Tema de Office</vt:lpstr>
      <vt:lpstr>5_Office Theme</vt:lpstr>
      <vt:lpstr>7_Default Design</vt:lpstr>
      <vt:lpstr>3_Tema de Office</vt:lpstr>
      <vt:lpstr>10_Default Design</vt:lpstr>
      <vt:lpstr>17_Default Design</vt:lpstr>
      <vt:lpstr>8_Default Design</vt:lpstr>
      <vt:lpstr>PowerPoint Presentation</vt:lpstr>
      <vt:lpstr>Última semana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151</cp:revision>
  <dcterms:created xsi:type="dcterms:W3CDTF">2020-05-05T11:10:15Z</dcterms:created>
  <dcterms:modified xsi:type="dcterms:W3CDTF">2025-11-26T21:23:43Z</dcterms:modified>
</cp:coreProperties>
</file>