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708" r:id="rId2"/>
    <p:sldMasterId id="2147483792" r:id="rId3"/>
    <p:sldMasterId id="2147483817" r:id="rId4"/>
  </p:sldMasterIdLst>
  <p:notesMasterIdLst>
    <p:notesMasterId r:id="rId18"/>
  </p:notesMasterIdLst>
  <p:sldIdLst>
    <p:sldId id="1915" r:id="rId5"/>
    <p:sldId id="1823" r:id="rId6"/>
    <p:sldId id="266" r:id="rId7"/>
    <p:sldId id="1927" r:id="rId8"/>
    <p:sldId id="264" r:id="rId9"/>
    <p:sldId id="1914" r:id="rId10"/>
    <p:sldId id="274" r:id="rId11"/>
    <p:sldId id="257" r:id="rId12"/>
    <p:sldId id="1916" r:id="rId13"/>
    <p:sldId id="1917" r:id="rId14"/>
    <p:sldId id="1117" r:id="rId15"/>
    <p:sldId id="1918" r:id="rId16"/>
    <p:sldId id="1846"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993300"/>
    <a:srgbClr val="008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31" autoAdjust="0"/>
    <p:restoredTop sz="94660"/>
  </p:normalViewPr>
  <p:slideViewPr>
    <p:cSldViewPr>
      <p:cViewPr varScale="1">
        <p:scale>
          <a:sx n="39" d="100"/>
          <a:sy n="39" d="100"/>
        </p:scale>
        <p:origin x="2587"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2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3CF26-DF87-4945-9DD1-297115043BCC}" type="datetimeFigureOut">
              <a:rPr lang="en-US" smtClean="0"/>
              <a:t>10/24/2025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1AC9E-87BA-459F-9594-78B8EF929C4D}" type="slidenum">
              <a:rPr lang="en-US" smtClean="0"/>
              <a:t>‹#›</a:t>
            </a:fld>
            <a:endParaRPr lang="en-US"/>
          </a:p>
        </p:txBody>
      </p:sp>
    </p:spTree>
    <p:extLst>
      <p:ext uri="{BB962C8B-B14F-4D97-AF65-F5344CB8AC3E}">
        <p14:creationId xmlns:p14="http://schemas.microsoft.com/office/powerpoint/2010/main" val="396927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27F110FE-70DB-4DA2-90D0-8E20E499D944}" type="datetimeFigureOut">
              <a:rPr lang="es-ES" smtClean="0"/>
              <a:pPr/>
              <a:t>24/10/2025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7F110FE-70DB-4DA2-90D0-8E20E499D944}" type="datetimeFigureOut">
              <a:rPr lang="es-ES" smtClean="0"/>
              <a:pPr/>
              <a:t>24/10/2025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7F110FE-70DB-4DA2-90D0-8E20E499D944}" type="datetimeFigureOut">
              <a:rPr lang="es-ES" smtClean="0"/>
              <a:pPr/>
              <a:t>24/10/2025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58032B8D-8923-4512-8E72-A66336593DA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982B711-761A-43D3-BB5C-98EBA890963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788F798-58BF-41C9-B900-69D3AB5799DC}"/>
              </a:ext>
            </a:extLst>
          </p:cNvPr>
          <p:cNvSpPr>
            <a:spLocks noGrp="1" noChangeArrowheads="1"/>
          </p:cNvSpPr>
          <p:nvPr>
            <p:ph type="sldNum" sz="quarter" idx="12"/>
          </p:nvPr>
        </p:nvSpPr>
        <p:spPr>
          <a:ln/>
        </p:spPr>
        <p:txBody>
          <a:bodyPr/>
          <a:lstStyle>
            <a:lvl1pPr>
              <a:defRPr/>
            </a:lvl1pPr>
          </a:lstStyle>
          <a:p>
            <a:fld id="{EDF96D0C-6CCC-4209-AB9B-382E602A11BC}" type="slidenum">
              <a:rPr lang="en-GB" altLang="en-US"/>
              <a:pPr/>
              <a:t>‹#›</a:t>
            </a:fld>
            <a:endParaRPr lang="en-GB" altLang="en-US"/>
          </a:p>
        </p:txBody>
      </p:sp>
    </p:spTree>
    <p:extLst>
      <p:ext uri="{BB962C8B-B14F-4D97-AF65-F5344CB8AC3E}">
        <p14:creationId xmlns:p14="http://schemas.microsoft.com/office/powerpoint/2010/main" val="4625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4D42B37-432C-496A-95E5-AD45AACC88A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4FD0E01-DCC4-454F-83B3-5CC9D1BC116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A394509-75EE-4188-8DAE-97B7611024E7}"/>
              </a:ext>
            </a:extLst>
          </p:cNvPr>
          <p:cNvSpPr>
            <a:spLocks noGrp="1" noChangeArrowheads="1"/>
          </p:cNvSpPr>
          <p:nvPr>
            <p:ph type="sldNum" sz="quarter" idx="12"/>
          </p:nvPr>
        </p:nvSpPr>
        <p:spPr>
          <a:ln/>
        </p:spPr>
        <p:txBody>
          <a:bodyPr/>
          <a:lstStyle>
            <a:lvl1pPr>
              <a:defRPr/>
            </a:lvl1pPr>
          </a:lstStyle>
          <a:p>
            <a:fld id="{B093767E-874A-485B-AD37-68D84DDD3F29}" type="slidenum">
              <a:rPr lang="en-GB" altLang="en-US"/>
              <a:pPr/>
              <a:t>‹#›</a:t>
            </a:fld>
            <a:endParaRPr lang="en-GB" altLang="en-US"/>
          </a:p>
        </p:txBody>
      </p:sp>
    </p:spTree>
    <p:extLst>
      <p:ext uri="{BB962C8B-B14F-4D97-AF65-F5344CB8AC3E}">
        <p14:creationId xmlns:p14="http://schemas.microsoft.com/office/powerpoint/2010/main" val="385999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FCA83E-232F-480B-B986-BA74FDCAB94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DAF58BD-8859-4F8F-8FE5-7BE45D8B6D4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B56906D-0363-44CC-A810-5D24911DE648}"/>
              </a:ext>
            </a:extLst>
          </p:cNvPr>
          <p:cNvSpPr>
            <a:spLocks noGrp="1" noChangeArrowheads="1"/>
          </p:cNvSpPr>
          <p:nvPr>
            <p:ph type="sldNum" sz="quarter" idx="12"/>
          </p:nvPr>
        </p:nvSpPr>
        <p:spPr>
          <a:ln/>
        </p:spPr>
        <p:txBody>
          <a:bodyPr/>
          <a:lstStyle>
            <a:lvl1pPr>
              <a:defRPr/>
            </a:lvl1pPr>
          </a:lstStyle>
          <a:p>
            <a:fld id="{8F360D1C-7D81-48D2-919E-76A19E021D37}" type="slidenum">
              <a:rPr lang="en-GB" altLang="en-US"/>
              <a:pPr/>
              <a:t>‹#›</a:t>
            </a:fld>
            <a:endParaRPr lang="en-GB" altLang="en-US"/>
          </a:p>
        </p:txBody>
      </p:sp>
    </p:spTree>
    <p:extLst>
      <p:ext uri="{BB962C8B-B14F-4D97-AF65-F5344CB8AC3E}">
        <p14:creationId xmlns:p14="http://schemas.microsoft.com/office/powerpoint/2010/main" val="1059536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310C2A8-5C97-4711-AAFD-54D7D218BEF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C56AA0E2-59A0-4420-A0E1-B32DC818C78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A95E54D-A90C-414F-8642-17863A618E1A}"/>
              </a:ext>
            </a:extLst>
          </p:cNvPr>
          <p:cNvSpPr>
            <a:spLocks noGrp="1" noChangeArrowheads="1"/>
          </p:cNvSpPr>
          <p:nvPr>
            <p:ph type="sldNum" sz="quarter" idx="12"/>
          </p:nvPr>
        </p:nvSpPr>
        <p:spPr>
          <a:ln/>
        </p:spPr>
        <p:txBody>
          <a:bodyPr/>
          <a:lstStyle>
            <a:lvl1pPr>
              <a:defRPr/>
            </a:lvl1pPr>
          </a:lstStyle>
          <a:p>
            <a:fld id="{B9013041-9A6B-431C-B4DC-A0DFCBEC9D29}" type="slidenum">
              <a:rPr lang="en-GB" altLang="en-US"/>
              <a:pPr/>
              <a:t>‹#›</a:t>
            </a:fld>
            <a:endParaRPr lang="en-GB" altLang="en-US"/>
          </a:p>
        </p:txBody>
      </p:sp>
    </p:spTree>
    <p:extLst>
      <p:ext uri="{BB962C8B-B14F-4D97-AF65-F5344CB8AC3E}">
        <p14:creationId xmlns:p14="http://schemas.microsoft.com/office/powerpoint/2010/main" val="4215773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DBD82D4-8AE7-47AF-9FA0-D6E9FAACAC3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57ED047C-38F2-49C6-BD58-A4984E91A03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15EEE390-8D40-46DA-B4B7-D11A7F56E926}"/>
              </a:ext>
            </a:extLst>
          </p:cNvPr>
          <p:cNvSpPr>
            <a:spLocks noGrp="1" noChangeArrowheads="1"/>
          </p:cNvSpPr>
          <p:nvPr>
            <p:ph type="sldNum" sz="quarter" idx="12"/>
          </p:nvPr>
        </p:nvSpPr>
        <p:spPr>
          <a:ln/>
        </p:spPr>
        <p:txBody>
          <a:bodyPr/>
          <a:lstStyle>
            <a:lvl1pPr>
              <a:defRPr/>
            </a:lvl1pPr>
          </a:lstStyle>
          <a:p>
            <a:fld id="{EB87197D-2CAA-4945-A2EE-22AB43B557F2}" type="slidenum">
              <a:rPr lang="en-GB" altLang="en-US"/>
              <a:pPr/>
              <a:t>‹#›</a:t>
            </a:fld>
            <a:endParaRPr lang="en-GB" altLang="en-US"/>
          </a:p>
        </p:txBody>
      </p:sp>
    </p:spTree>
    <p:extLst>
      <p:ext uri="{BB962C8B-B14F-4D97-AF65-F5344CB8AC3E}">
        <p14:creationId xmlns:p14="http://schemas.microsoft.com/office/powerpoint/2010/main" val="26351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58CA362-84D8-4643-9F6B-C42E29D67ED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E31FB335-971F-40EB-9961-0DCE38C291F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1ECE1EB-A5ED-4CB0-9F6C-A7C7D82F097F}"/>
              </a:ext>
            </a:extLst>
          </p:cNvPr>
          <p:cNvSpPr>
            <a:spLocks noGrp="1" noChangeArrowheads="1"/>
          </p:cNvSpPr>
          <p:nvPr>
            <p:ph type="sldNum" sz="quarter" idx="12"/>
          </p:nvPr>
        </p:nvSpPr>
        <p:spPr>
          <a:ln/>
        </p:spPr>
        <p:txBody>
          <a:bodyPr/>
          <a:lstStyle>
            <a:lvl1pPr>
              <a:defRPr/>
            </a:lvl1pPr>
          </a:lstStyle>
          <a:p>
            <a:fld id="{1968B3B5-8331-4649-AE6A-4354EDA7A738}" type="slidenum">
              <a:rPr lang="en-GB" altLang="en-US"/>
              <a:pPr/>
              <a:t>‹#›</a:t>
            </a:fld>
            <a:endParaRPr lang="en-GB" altLang="en-US"/>
          </a:p>
        </p:txBody>
      </p:sp>
    </p:spTree>
    <p:extLst>
      <p:ext uri="{BB962C8B-B14F-4D97-AF65-F5344CB8AC3E}">
        <p14:creationId xmlns:p14="http://schemas.microsoft.com/office/powerpoint/2010/main" val="1852750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48851D-F2C0-4033-9A9D-4F918BFB9F9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C48D23D5-4791-4F4E-B98F-76F8250B1EC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BD59BBEA-5DF4-4339-8F98-D36530417EAD}"/>
              </a:ext>
            </a:extLst>
          </p:cNvPr>
          <p:cNvSpPr>
            <a:spLocks noGrp="1" noChangeArrowheads="1"/>
          </p:cNvSpPr>
          <p:nvPr>
            <p:ph type="sldNum" sz="quarter" idx="12"/>
          </p:nvPr>
        </p:nvSpPr>
        <p:spPr>
          <a:ln/>
        </p:spPr>
        <p:txBody>
          <a:bodyPr/>
          <a:lstStyle>
            <a:lvl1pPr>
              <a:defRPr/>
            </a:lvl1pPr>
          </a:lstStyle>
          <a:p>
            <a:fld id="{2EBA7C35-ED9E-46C0-BBD2-4CD112617E91}" type="slidenum">
              <a:rPr lang="en-GB" altLang="en-US"/>
              <a:pPr/>
              <a:t>‹#›</a:t>
            </a:fld>
            <a:endParaRPr lang="en-GB" altLang="en-US"/>
          </a:p>
        </p:txBody>
      </p:sp>
    </p:spTree>
    <p:extLst>
      <p:ext uri="{BB962C8B-B14F-4D97-AF65-F5344CB8AC3E}">
        <p14:creationId xmlns:p14="http://schemas.microsoft.com/office/powerpoint/2010/main" val="1199809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1FE5986-9545-454C-82DD-BA3F778EE90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5A88CCC-1732-41EC-8145-89E3AC11E22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602CD08-F6D4-46F8-824B-A5A0836C8475}"/>
              </a:ext>
            </a:extLst>
          </p:cNvPr>
          <p:cNvSpPr>
            <a:spLocks noGrp="1" noChangeArrowheads="1"/>
          </p:cNvSpPr>
          <p:nvPr>
            <p:ph type="sldNum" sz="quarter" idx="12"/>
          </p:nvPr>
        </p:nvSpPr>
        <p:spPr>
          <a:ln/>
        </p:spPr>
        <p:txBody>
          <a:bodyPr/>
          <a:lstStyle>
            <a:lvl1pPr>
              <a:defRPr/>
            </a:lvl1pPr>
          </a:lstStyle>
          <a:p>
            <a:fld id="{9F10019C-9837-420F-934A-3E9A1DECFBE2}" type="slidenum">
              <a:rPr lang="en-GB" altLang="en-US"/>
              <a:pPr/>
              <a:t>‹#›</a:t>
            </a:fld>
            <a:endParaRPr lang="en-GB" altLang="en-US"/>
          </a:p>
        </p:txBody>
      </p:sp>
    </p:spTree>
    <p:extLst>
      <p:ext uri="{BB962C8B-B14F-4D97-AF65-F5344CB8AC3E}">
        <p14:creationId xmlns:p14="http://schemas.microsoft.com/office/powerpoint/2010/main" val="142069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7F110FE-70DB-4DA2-90D0-8E20E499D944}" type="datetimeFigureOut">
              <a:rPr lang="es-ES" smtClean="0"/>
              <a:pPr/>
              <a:t>24/10/2025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7BA292-D7B2-4838-9CBE-C5681FC14EF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CCBB0FE-F7A2-468B-A544-D9E954262D2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425CE23-809A-4231-B796-933F9DBE476A}"/>
              </a:ext>
            </a:extLst>
          </p:cNvPr>
          <p:cNvSpPr>
            <a:spLocks noGrp="1" noChangeArrowheads="1"/>
          </p:cNvSpPr>
          <p:nvPr>
            <p:ph type="sldNum" sz="quarter" idx="12"/>
          </p:nvPr>
        </p:nvSpPr>
        <p:spPr>
          <a:ln/>
        </p:spPr>
        <p:txBody>
          <a:bodyPr/>
          <a:lstStyle>
            <a:lvl1pPr>
              <a:defRPr/>
            </a:lvl1pPr>
          </a:lstStyle>
          <a:p>
            <a:fld id="{11BF4DC2-4319-4CF8-8415-10A2C60F7291}" type="slidenum">
              <a:rPr lang="en-GB" altLang="en-US"/>
              <a:pPr/>
              <a:t>‹#›</a:t>
            </a:fld>
            <a:endParaRPr lang="en-GB" altLang="en-US"/>
          </a:p>
        </p:txBody>
      </p:sp>
    </p:spTree>
    <p:extLst>
      <p:ext uri="{BB962C8B-B14F-4D97-AF65-F5344CB8AC3E}">
        <p14:creationId xmlns:p14="http://schemas.microsoft.com/office/powerpoint/2010/main" val="3737896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8BF58D7-9D42-4636-871B-2784D59FE72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93B39FC-3C67-4753-8120-1E714A46897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A05C01A-5404-4F89-BAB2-B4F8E979E46B}"/>
              </a:ext>
            </a:extLst>
          </p:cNvPr>
          <p:cNvSpPr>
            <a:spLocks noGrp="1" noChangeArrowheads="1"/>
          </p:cNvSpPr>
          <p:nvPr>
            <p:ph type="sldNum" sz="quarter" idx="12"/>
          </p:nvPr>
        </p:nvSpPr>
        <p:spPr>
          <a:ln/>
        </p:spPr>
        <p:txBody>
          <a:bodyPr/>
          <a:lstStyle>
            <a:lvl1pPr>
              <a:defRPr/>
            </a:lvl1pPr>
          </a:lstStyle>
          <a:p>
            <a:fld id="{4829A3F4-7F17-4309-9FCB-19C6539E3948}" type="slidenum">
              <a:rPr lang="en-GB" altLang="en-US"/>
              <a:pPr/>
              <a:t>‹#›</a:t>
            </a:fld>
            <a:endParaRPr lang="en-GB" altLang="en-US"/>
          </a:p>
        </p:txBody>
      </p:sp>
    </p:spTree>
    <p:extLst>
      <p:ext uri="{BB962C8B-B14F-4D97-AF65-F5344CB8AC3E}">
        <p14:creationId xmlns:p14="http://schemas.microsoft.com/office/powerpoint/2010/main" val="1523605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DD20506-938F-4BFF-ABF4-15A31B2D803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B832E82-FDD3-40E9-8A11-0AAAE820892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D859A30-AF55-4161-8DE5-D732FD295D9D}"/>
              </a:ext>
            </a:extLst>
          </p:cNvPr>
          <p:cNvSpPr>
            <a:spLocks noGrp="1" noChangeArrowheads="1"/>
          </p:cNvSpPr>
          <p:nvPr>
            <p:ph type="sldNum" sz="quarter" idx="12"/>
          </p:nvPr>
        </p:nvSpPr>
        <p:spPr>
          <a:ln/>
        </p:spPr>
        <p:txBody>
          <a:bodyPr/>
          <a:lstStyle>
            <a:lvl1pPr>
              <a:defRPr/>
            </a:lvl1pPr>
          </a:lstStyle>
          <a:p>
            <a:fld id="{12F9DF4F-14E5-4F8F-BE49-C9CE88C5DBBC}" type="slidenum">
              <a:rPr lang="en-GB" altLang="en-US"/>
              <a:pPr/>
              <a:t>‹#›</a:t>
            </a:fld>
            <a:endParaRPr lang="en-GB" altLang="en-US"/>
          </a:p>
        </p:txBody>
      </p:sp>
    </p:spTree>
    <p:extLst>
      <p:ext uri="{BB962C8B-B14F-4D97-AF65-F5344CB8AC3E}">
        <p14:creationId xmlns:p14="http://schemas.microsoft.com/office/powerpoint/2010/main" val="114050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E9FDDFB4-581B-3854-CD02-99D4001D533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078A9580-692B-160F-9F53-B225C4F3DB1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506F8CE-8025-F2D2-8A8B-C01A9910F67D}"/>
              </a:ext>
            </a:extLst>
          </p:cNvPr>
          <p:cNvSpPr>
            <a:spLocks noGrp="1" noChangeArrowheads="1"/>
          </p:cNvSpPr>
          <p:nvPr>
            <p:ph type="sldNum" sz="quarter" idx="12"/>
          </p:nvPr>
        </p:nvSpPr>
        <p:spPr>
          <a:ln/>
        </p:spPr>
        <p:txBody>
          <a:bodyPr/>
          <a:lstStyle>
            <a:lvl1pPr>
              <a:defRPr/>
            </a:lvl1pPr>
          </a:lstStyle>
          <a:p>
            <a:fld id="{5F9C82A7-71B1-4379-AD27-DEBF6288400E}" type="slidenum">
              <a:rPr lang="en-GB" altLang="en-US"/>
              <a:pPr/>
              <a:t>‹#›</a:t>
            </a:fld>
            <a:endParaRPr lang="en-GB" altLang="en-US"/>
          </a:p>
        </p:txBody>
      </p:sp>
    </p:spTree>
    <p:extLst>
      <p:ext uri="{BB962C8B-B14F-4D97-AF65-F5344CB8AC3E}">
        <p14:creationId xmlns:p14="http://schemas.microsoft.com/office/powerpoint/2010/main" val="357240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71F00B5-6DEB-BDFA-9219-A20BBA16733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BBD6F4A-196A-B65D-1AF4-58426D6BCE8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CB2BE79-EC6E-8979-0661-AFF0A24654A2}"/>
              </a:ext>
            </a:extLst>
          </p:cNvPr>
          <p:cNvSpPr>
            <a:spLocks noGrp="1" noChangeArrowheads="1"/>
          </p:cNvSpPr>
          <p:nvPr>
            <p:ph type="sldNum" sz="quarter" idx="12"/>
          </p:nvPr>
        </p:nvSpPr>
        <p:spPr>
          <a:ln/>
        </p:spPr>
        <p:txBody>
          <a:bodyPr/>
          <a:lstStyle>
            <a:lvl1pPr>
              <a:defRPr/>
            </a:lvl1pPr>
          </a:lstStyle>
          <a:p>
            <a:fld id="{9CE48B9F-D53A-40BA-B201-DAB7EA60FD98}" type="slidenum">
              <a:rPr lang="en-GB" altLang="en-US"/>
              <a:pPr/>
              <a:t>‹#›</a:t>
            </a:fld>
            <a:endParaRPr lang="en-GB" altLang="en-US"/>
          </a:p>
        </p:txBody>
      </p:sp>
    </p:spTree>
    <p:extLst>
      <p:ext uri="{BB962C8B-B14F-4D97-AF65-F5344CB8AC3E}">
        <p14:creationId xmlns:p14="http://schemas.microsoft.com/office/powerpoint/2010/main" val="322681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2F8216E-0EE7-5546-8F57-C26ED77AEDD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4D44E95-4A66-CAA0-BCA7-3717E8C9B54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AA55E31-E349-19C4-9DBF-F34C0B71DAAA}"/>
              </a:ext>
            </a:extLst>
          </p:cNvPr>
          <p:cNvSpPr>
            <a:spLocks noGrp="1" noChangeArrowheads="1"/>
          </p:cNvSpPr>
          <p:nvPr>
            <p:ph type="sldNum" sz="quarter" idx="12"/>
          </p:nvPr>
        </p:nvSpPr>
        <p:spPr>
          <a:ln/>
        </p:spPr>
        <p:txBody>
          <a:bodyPr/>
          <a:lstStyle>
            <a:lvl1pPr>
              <a:defRPr/>
            </a:lvl1pPr>
          </a:lstStyle>
          <a:p>
            <a:fld id="{CA53597A-01FF-4E46-88C1-862720B47F33}" type="slidenum">
              <a:rPr lang="en-GB" altLang="en-US"/>
              <a:pPr/>
              <a:t>‹#›</a:t>
            </a:fld>
            <a:endParaRPr lang="en-GB" altLang="en-US"/>
          </a:p>
        </p:txBody>
      </p:sp>
    </p:spTree>
    <p:extLst>
      <p:ext uri="{BB962C8B-B14F-4D97-AF65-F5344CB8AC3E}">
        <p14:creationId xmlns:p14="http://schemas.microsoft.com/office/powerpoint/2010/main" val="1145995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6227282-C6A2-61F5-CB9C-4D8D759389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8167E47D-CC9D-6588-D032-939CE87E9C9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BEB3178-5960-DB99-E52E-D246BEBF834B}"/>
              </a:ext>
            </a:extLst>
          </p:cNvPr>
          <p:cNvSpPr>
            <a:spLocks noGrp="1" noChangeArrowheads="1"/>
          </p:cNvSpPr>
          <p:nvPr>
            <p:ph type="sldNum" sz="quarter" idx="12"/>
          </p:nvPr>
        </p:nvSpPr>
        <p:spPr>
          <a:ln/>
        </p:spPr>
        <p:txBody>
          <a:bodyPr/>
          <a:lstStyle>
            <a:lvl1pPr>
              <a:defRPr/>
            </a:lvl1pPr>
          </a:lstStyle>
          <a:p>
            <a:fld id="{C54944B5-CE4C-4628-A8D4-94401293F12E}" type="slidenum">
              <a:rPr lang="en-GB" altLang="en-US"/>
              <a:pPr/>
              <a:t>‹#›</a:t>
            </a:fld>
            <a:endParaRPr lang="en-GB" altLang="en-US"/>
          </a:p>
        </p:txBody>
      </p:sp>
    </p:spTree>
    <p:extLst>
      <p:ext uri="{BB962C8B-B14F-4D97-AF65-F5344CB8AC3E}">
        <p14:creationId xmlns:p14="http://schemas.microsoft.com/office/powerpoint/2010/main" val="422484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2464476-1D8B-F4E9-52F3-5856C6D0A7C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FB8945E7-C4D9-0D69-F913-71E98A5FDE3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BED9A025-B99E-96CF-FF79-46462709E906}"/>
              </a:ext>
            </a:extLst>
          </p:cNvPr>
          <p:cNvSpPr>
            <a:spLocks noGrp="1" noChangeArrowheads="1"/>
          </p:cNvSpPr>
          <p:nvPr>
            <p:ph type="sldNum" sz="quarter" idx="12"/>
          </p:nvPr>
        </p:nvSpPr>
        <p:spPr>
          <a:ln/>
        </p:spPr>
        <p:txBody>
          <a:bodyPr/>
          <a:lstStyle>
            <a:lvl1pPr>
              <a:defRPr/>
            </a:lvl1pPr>
          </a:lstStyle>
          <a:p>
            <a:fld id="{3CD506B0-FAAC-46C0-B31F-78A145EF2AC6}" type="slidenum">
              <a:rPr lang="en-GB" altLang="en-US"/>
              <a:pPr/>
              <a:t>‹#›</a:t>
            </a:fld>
            <a:endParaRPr lang="en-GB" altLang="en-US"/>
          </a:p>
        </p:txBody>
      </p:sp>
    </p:spTree>
    <p:extLst>
      <p:ext uri="{BB962C8B-B14F-4D97-AF65-F5344CB8AC3E}">
        <p14:creationId xmlns:p14="http://schemas.microsoft.com/office/powerpoint/2010/main" val="3222675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0611985-F01F-8D30-B0BA-ED7AC349FB2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AFD8EDE2-5600-64E2-1C54-E838AEB1B72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0CD78DB3-3117-42B6-7CA4-76446D942DAA}"/>
              </a:ext>
            </a:extLst>
          </p:cNvPr>
          <p:cNvSpPr>
            <a:spLocks noGrp="1" noChangeArrowheads="1"/>
          </p:cNvSpPr>
          <p:nvPr>
            <p:ph type="sldNum" sz="quarter" idx="12"/>
          </p:nvPr>
        </p:nvSpPr>
        <p:spPr>
          <a:ln/>
        </p:spPr>
        <p:txBody>
          <a:bodyPr/>
          <a:lstStyle>
            <a:lvl1pPr>
              <a:defRPr/>
            </a:lvl1pPr>
          </a:lstStyle>
          <a:p>
            <a:fld id="{B2B9512B-5F5A-435C-A2EA-AEC0FBD23DA3}" type="slidenum">
              <a:rPr lang="en-GB" altLang="en-US"/>
              <a:pPr/>
              <a:t>‹#›</a:t>
            </a:fld>
            <a:endParaRPr lang="en-GB" altLang="en-US"/>
          </a:p>
        </p:txBody>
      </p:sp>
    </p:spTree>
    <p:extLst>
      <p:ext uri="{BB962C8B-B14F-4D97-AF65-F5344CB8AC3E}">
        <p14:creationId xmlns:p14="http://schemas.microsoft.com/office/powerpoint/2010/main" val="810341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B649EA1-74BE-1387-AF25-5C2FE833ECC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EED515DF-9336-DDF5-FE0B-45F0EA9660E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D1C100ED-868F-5F1E-F86A-7223B93BB0CD}"/>
              </a:ext>
            </a:extLst>
          </p:cNvPr>
          <p:cNvSpPr>
            <a:spLocks noGrp="1" noChangeArrowheads="1"/>
          </p:cNvSpPr>
          <p:nvPr>
            <p:ph type="sldNum" sz="quarter" idx="12"/>
          </p:nvPr>
        </p:nvSpPr>
        <p:spPr>
          <a:ln/>
        </p:spPr>
        <p:txBody>
          <a:bodyPr/>
          <a:lstStyle>
            <a:lvl1pPr>
              <a:defRPr/>
            </a:lvl1pPr>
          </a:lstStyle>
          <a:p>
            <a:fld id="{F62AF477-F04A-4ABA-A902-CE249960C72D}" type="slidenum">
              <a:rPr lang="en-GB" altLang="en-US"/>
              <a:pPr/>
              <a:t>‹#›</a:t>
            </a:fld>
            <a:endParaRPr lang="en-GB" altLang="en-US"/>
          </a:p>
        </p:txBody>
      </p:sp>
    </p:spTree>
    <p:extLst>
      <p:ext uri="{BB962C8B-B14F-4D97-AF65-F5344CB8AC3E}">
        <p14:creationId xmlns:p14="http://schemas.microsoft.com/office/powerpoint/2010/main" val="188767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7F110FE-70DB-4DA2-90D0-8E20E499D944}" type="datetimeFigureOut">
              <a:rPr lang="es-ES" smtClean="0"/>
              <a:pPr/>
              <a:t>24/10/2025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A337F9-D604-7E42-A5A5-E701F7543B3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7E5BB6B-2C39-1576-404C-B64B52CD063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23CDF4E-161A-AB8B-D924-261901567063}"/>
              </a:ext>
            </a:extLst>
          </p:cNvPr>
          <p:cNvSpPr>
            <a:spLocks noGrp="1" noChangeArrowheads="1"/>
          </p:cNvSpPr>
          <p:nvPr>
            <p:ph type="sldNum" sz="quarter" idx="12"/>
          </p:nvPr>
        </p:nvSpPr>
        <p:spPr>
          <a:ln/>
        </p:spPr>
        <p:txBody>
          <a:bodyPr/>
          <a:lstStyle>
            <a:lvl1pPr>
              <a:defRPr/>
            </a:lvl1pPr>
          </a:lstStyle>
          <a:p>
            <a:fld id="{6CC55A04-8972-4081-9069-4E56C3C1CBA8}" type="slidenum">
              <a:rPr lang="en-GB" altLang="en-US"/>
              <a:pPr/>
              <a:t>‹#›</a:t>
            </a:fld>
            <a:endParaRPr lang="en-GB" altLang="en-US"/>
          </a:p>
        </p:txBody>
      </p:sp>
    </p:spTree>
    <p:extLst>
      <p:ext uri="{BB962C8B-B14F-4D97-AF65-F5344CB8AC3E}">
        <p14:creationId xmlns:p14="http://schemas.microsoft.com/office/powerpoint/2010/main" val="1002218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7EFAE0-2EDE-33FF-4C09-65AD7429F73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B14EBAB1-A58A-5846-4172-FC7C7F89627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288D6BC-B068-FE5C-8BD0-427A841ED5C6}"/>
              </a:ext>
            </a:extLst>
          </p:cNvPr>
          <p:cNvSpPr>
            <a:spLocks noGrp="1" noChangeArrowheads="1"/>
          </p:cNvSpPr>
          <p:nvPr>
            <p:ph type="sldNum" sz="quarter" idx="12"/>
          </p:nvPr>
        </p:nvSpPr>
        <p:spPr>
          <a:ln/>
        </p:spPr>
        <p:txBody>
          <a:bodyPr/>
          <a:lstStyle>
            <a:lvl1pPr>
              <a:defRPr/>
            </a:lvl1pPr>
          </a:lstStyle>
          <a:p>
            <a:fld id="{11537A2A-478E-49D9-AD2F-CAD26B2EC0F8}" type="slidenum">
              <a:rPr lang="en-GB" altLang="en-US"/>
              <a:pPr/>
              <a:t>‹#›</a:t>
            </a:fld>
            <a:endParaRPr lang="en-GB" altLang="en-US"/>
          </a:p>
        </p:txBody>
      </p:sp>
    </p:spTree>
    <p:extLst>
      <p:ext uri="{BB962C8B-B14F-4D97-AF65-F5344CB8AC3E}">
        <p14:creationId xmlns:p14="http://schemas.microsoft.com/office/powerpoint/2010/main" val="1034528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D128970-8E7C-F405-A5F7-4D2E02BF605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C37BADD8-371F-DA5E-3B33-75810597090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2E30CAB-4F94-DE62-7ADC-AAB20A9F8E7C}"/>
              </a:ext>
            </a:extLst>
          </p:cNvPr>
          <p:cNvSpPr>
            <a:spLocks noGrp="1" noChangeArrowheads="1"/>
          </p:cNvSpPr>
          <p:nvPr>
            <p:ph type="sldNum" sz="quarter" idx="12"/>
          </p:nvPr>
        </p:nvSpPr>
        <p:spPr>
          <a:ln/>
        </p:spPr>
        <p:txBody>
          <a:bodyPr/>
          <a:lstStyle>
            <a:lvl1pPr>
              <a:defRPr/>
            </a:lvl1pPr>
          </a:lstStyle>
          <a:p>
            <a:fld id="{12AAE523-F8FA-436E-8A2D-ED55A429A67B}" type="slidenum">
              <a:rPr lang="en-GB" altLang="en-US"/>
              <a:pPr/>
              <a:t>‹#›</a:t>
            </a:fld>
            <a:endParaRPr lang="en-GB" altLang="en-US"/>
          </a:p>
        </p:txBody>
      </p:sp>
    </p:spTree>
    <p:extLst>
      <p:ext uri="{BB962C8B-B14F-4D97-AF65-F5344CB8AC3E}">
        <p14:creationId xmlns:p14="http://schemas.microsoft.com/office/powerpoint/2010/main" val="2263193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9D020FB-5158-D0AD-8CBE-9F6DC548C40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21EB656-DD76-E257-C461-3E9D0473028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EC85E3A-9D60-A2EB-1B19-B482D30B5DF0}"/>
              </a:ext>
            </a:extLst>
          </p:cNvPr>
          <p:cNvSpPr>
            <a:spLocks noGrp="1" noChangeArrowheads="1"/>
          </p:cNvSpPr>
          <p:nvPr>
            <p:ph type="sldNum" sz="quarter" idx="12"/>
          </p:nvPr>
        </p:nvSpPr>
        <p:spPr>
          <a:ln/>
        </p:spPr>
        <p:txBody>
          <a:bodyPr/>
          <a:lstStyle>
            <a:lvl1pPr>
              <a:defRPr/>
            </a:lvl1pPr>
          </a:lstStyle>
          <a:p>
            <a:fld id="{086D467E-9F25-45F3-8721-901491AC479B}" type="slidenum">
              <a:rPr lang="en-GB" altLang="en-US"/>
              <a:pPr/>
              <a:t>‹#›</a:t>
            </a:fld>
            <a:endParaRPr lang="en-GB" altLang="en-US"/>
          </a:p>
        </p:txBody>
      </p:sp>
    </p:spTree>
    <p:extLst>
      <p:ext uri="{BB962C8B-B14F-4D97-AF65-F5344CB8AC3E}">
        <p14:creationId xmlns:p14="http://schemas.microsoft.com/office/powerpoint/2010/main" val="1873990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A63231-8A0A-58F1-5D2E-1F5BDFE3CA9A}"/>
              </a:ext>
            </a:extLst>
          </p:cNvPr>
          <p:cNvSpPr>
            <a:spLocks noGrp="1"/>
          </p:cNvSpPr>
          <p:nvPr>
            <p:ph type="dt" idx="10"/>
          </p:nvPr>
        </p:nvSpPr>
        <p:spPr>
          <a:xfrm>
            <a:off x="457200" y="6245225"/>
            <a:ext cx="2132013" cy="474663"/>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B1B69636-D1C5-E31F-6A11-69C7DCC242B5}"/>
              </a:ext>
            </a:extLst>
          </p:cNvPr>
          <p:cNvSpPr>
            <a:spLocks noGrp="1"/>
          </p:cNvSpPr>
          <p:nvPr>
            <p:ph type="ftr" idx="11"/>
          </p:nvPr>
        </p:nvSpPr>
        <p:spPr>
          <a:xfrm>
            <a:off x="3124200" y="6245225"/>
            <a:ext cx="2894013" cy="474663"/>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9BDA2156-849C-0FC4-7F48-3D00582EB81D}"/>
              </a:ext>
            </a:extLst>
          </p:cNvPr>
          <p:cNvSpPr>
            <a:spLocks noGrp="1"/>
          </p:cNvSpPr>
          <p:nvPr>
            <p:ph type="sldNum" idx="12"/>
          </p:nvPr>
        </p:nvSpPr>
        <p:spPr>
          <a:xfrm>
            <a:off x="6553200" y="6245225"/>
            <a:ext cx="2132013" cy="474663"/>
          </a:xfrm>
        </p:spPr>
        <p:txBody>
          <a:bodyPr/>
          <a:lstStyle>
            <a:lvl1pPr>
              <a:defRPr/>
            </a:lvl1pPr>
          </a:lstStyle>
          <a:p>
            <a:fld id="{829782A1-2A10-454A-8D7B-4060D75042C3}" type="slidenum">
              <a:rPr lang="en-US" altLang="en-US"/>
              <a:pPr/>
              <a:t>‹#›</a:t>
            </a:fld>
            <a:endParaRPr lang="en-US" altLang="en-US"/>
          </a:p>
        </p:txBody>
      </p:sp>
    </p:spTree>
    <p:extLst>
      <p:ext uri="{BB962C8B-B14F-4D97-AF65-F5344CB8AC3E}">
        <p14:creationId xmlns:p14="http://schemas.microsoft.com/office/powerpoint/2010/main" val="2562337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E7C0D055-762A-4F1F-AB91-42EB9827680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EAFC864-9EBE-4ED9-8508-A3DA6A3ADB5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CBC4670E-3F46-4821-9C28-4A224B42EF68}"/>
              </a:ext>
            </a:extLst>
          </p:cNvPr>
          <p:cNvSpPr>
            <a:spLocks noGrp="1" noChangeArrowheads="1"/>
          </p:cNvSpPr>
          <p:nvPr>
            <p:ph type="sldNum" sz="quarter" idx="12"/>
          </p:nvPr>
        </p:nvSpPr>
        <p:spPr>
          <a:ln/>
        </p:spPr>
        <p:txBody>
          <a:bodyPr/>
          <a:lstStyle>
            <a:lvl1pPr>
              <a:defRPr/>
            </a:lvl1pPr>
          </a:lstStyle>
          <a:p>
            <a:pPr>
              <a:defRPr/>
            </a:pPr>
            <a:fld id="{D120BC82-A6A3-46E3-849F-4EF4648AA449}" type="slidenum">
              <a:rPr lang="en-GB" altLang="en-US"/>
              <a:pPr>
                <a:defRPr/>
              </a:pPr>
              <a:t>‹#›</a:t>
            </a:fld>
            <a:endParaRPr lang="en-GB" altLang="en-US"/>
          </a:p>
        </p:txBody>
      </p:sp>
    </p:spTree>
    <p:extLst>
      <p:ext uri="{BB962C8B-B14F-4D97-AF65-F5344CB8AC3E}">
        <p14:creationId xmlns:p14="http://schemas.microsoft.com/office/powerpoint/2010/main" val="450331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157E39D-A716-4891-9205-57CE0DAA585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4E678B1-F80D-4FCA-8378-F27D53A3DD5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E90186F-24AB-4131-9E5B-FE2316686872}"/>
              </a:ext>
            </a:extLst>
          </p:cNvPr>
          <p:cNvSpPr>
            <a:spLocks noGrp="1" noChangeArrowheads="1"/>
          </p:cNvSpPr>
          <p:nvPr>
            <p:ph type="sldNum" sz="quarter" idx="12"/>
          </p:nvPr>
        </p:nvSpPr>
        <p:spPr>
          <a:ln/>
        </p:spPr>
        <p:txBody>
          <a:bodyPr/>
          <a:lstStyle>
            <a:lvl1pPr>
              <a:defRPr/>
            </a:lvl1pPr>
          </a:lstStyle>
          <a:p>
            <a:pPr>
              <a:defRPr/>
            </a:pPr>
            <a:fld id="{4A05E3C4-2B6C-4F50-BB10-4F7D6F8D2FE6}" type="slidenum">
              <a:rPr lang="en-GB" altLang="en-US"/>
              <a:pPr>
                <a:defRPr/>
              </a:pPr>
              <a:t>‹#›</a:t>
            </a:fld>
            <a:endParaRPr lang="en-GB" altLang="en-US"/>
          </a:p>
        </p:txBody>
      </p:sp>
    </p:spTree>
    <p:extLst>
      <p:ext uri="{BB962C8B-B14F-4D97-AF65-F5344CB8AC3E}">
        <p14:creationId xmlns:p14="http://schemas.microsoft.com/office/powerpoint/2010/main" val="32298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5D5A41E-DC1D-4B54-A197-117D30953A8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A717A5D-108D-463E-B967-4292CC9AB09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2E2DB65-101F-4EDD-8D82-06E5292C7430}"/>
              </a:ext>
            </a:extLst>
          </p:cNvPr>
          <p:cNvSpPr>
            <a:spLocks noGrp="1" noChangeArrowheads="1"/>
          </p:cNvSpPr>
          <p:nvPr>
            <p:ph type="sldNum" sz="quarter" idx="12"/>
          </p:nvPr>
        </p:nvSpPr>
        <p:spPr>
          <a:ln/>
        </p:spPr>
        <p:txBody>
          <a:bodyPr/>
          <a:lstStyle>
            <a:lvl1pPr>
              <a:defRPr/>
            </a:lvl1pPr>
          </a:lstStyle>
          <a:p>
            <a:pPr>
              <a:defRPr/>
            </a:pPr>
            <a:fld id="{FFE3C49C-7681-4DC2-AAB0-EB449992DFFE}" type="slidenum">
              <a:rPr lang="en-GB" altLang="en-US"/>
              <a:pPr>
                <a:defRPr/>
              </a:pPr>
              <a:t>‹#›</a:t>
            </a:fld>
            <a:endParaRPr lang="en-GB" altLang="en-US"/>
          </a:p>
        </p:txBody>
      </p:sp>
    </p:spTree>
    <p:extLst>
      <p:ext uri="{BB962C8B-B14F-4D97-AF65-F5344CB8AC3E}">
        <p14:creationId xmlns:p14="http://schemas.microsoft.com/office/powerpoint/2010/main" val="2925608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3073F5A9-EA1B-443C-8621-874167BDC9D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52BF1B6C-2278-4FC7-AD40-7BCEEC1EBD7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A381245-6482-4809-98F1-9E78826FB070}"/>
              </a:ext>
            </a:extLst>
          </p:cNvPr>
          <p:cNvSpPr>
            <a:spLocks noGrp="1" noChangeArrowheads="1"/>
          </p:cNvSpPr>
          <p:nvPr>
            <p:ph type="sldNum" sz="quarter" idx="12"/>
          </p:nvPr>
        </p:nvSpPr>
        <p:spPr>
          <a:ln/>
        </p:spPr>
        <p:txBody>
          <a:bodyPr/>
          <a:lstStyle>
            <a:lvl1pPr>
              <a:defRPr/>
            </a:lvl1pPr>
          </a:lstStyle>
          <a:p>
            <a:pPr>
              <a:defRPr/>
            </a:pPr>
            <a:fld id="{55DCE062-F2CE-4D46-9239-F56B953C006E}" type="slidenum">
              <a:rPr lang="en-GB" altLang="en-US"/>
              <a:pPr>
                <a:defRPr/>
              </a:pPr>
              <a:t>‹#›</a:t>
            </a:fld>
            <a:endParaRPr lang="en-GB" altLang="en-US"/>
          </a:p>
        </p:txBody>
      </p:sp>
    </p:spTree>
    <p:extLst>
      <p:ext uri="{BB962C8B-B14F-4D97-AF65-F5344CB8AC3E}">
        <p14:creationId xmlns:p14="http://schemas.microsoft.com/office/powerpoint/2010/main" val="2149027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3E350BB-0ED2-4994-A958-65B0C2E5257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70E18CC8-F325-4065-903A-CA2F4A377CC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E9B4A9B3-C1FD-4090-A453-A76CA4421EBE}"/>
              </a:ext>
            </a:extLst>
          </p:cNvPr>
          <p:cNvSpPr>
            <a:spLocks noGrp="1" noChangeArrowheads="1"/>
          </p:cNvSpPr>
          <p:nvPr>
            <p:ph type="sldNum" sz="quarter" idx="12"/>
          </p:nvPr>
        </p:nvSpPr>
        <p:spPr>
          <a:ln/>
        </p:spPr>
        <p:txBody>
          <a:bodyPr/>
          <a:lstStyle>
            <a:lvl1pPr>
              <a:defRPr/>
            </a:lvl1pPr>
          </a:lstStyle>
          <a:p>
            <a:pPr>
              <a:defRPr/>
            </a:pPr>
            <a:fld id="{DB760786-4E36-4C31-A1AF-238D057060F6}" type="slidenum">
              <a:rPr lang="en-GB" altLang="en-US"/>
              <a:pPr>
                <a:defRPr/>
              </a:pPr>
              <a:t>‹#›</a:t>
            </a:fld>
            <a:endParaRPr lang="en-GB" altLang="en-US"/>
          </a:p>
        </p:txBody>
      </p:sp>
    </p:spTree>
    <p:extLst>
      <p:ext uri="{BB962C8B-B14F-4D97-AF65-F5344CB8AC3E}">
        <p14:creationId xmlns:p14="http://schemas.microsoft.com/office/powerpoint/2010/main" val="159995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27F110FE-70DB-4DA2-90D0-8E20E499D944}" type="datetimeFigureOut">
              <a:rPr lang="es-ES" smtClean="0"/>
              <a:pPr/>
              <a:t>24/10/2025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E044E72-BA8F-42F5-A948-512944DDD89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07E7E2CF-10D9-4C80-A675-13BE99FD902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2273F304-D9A0-40B8-961B-5B63D4D664F0}"/>
              </a:ext>
            </a:extLst>
          </p:cNvPr>
          <p:cNvSpPr>
            <a:spLocks noGrp="1" noChangeArrowheads="1"/>
          </p:cNvSpPr>
          <p:nvPr>
            <p:ph type="sldNum" sz="quarter" idx="12"/>
          </p:nvPr>
        </p:nvSpPr>
        <p:spPr>
          <a:ln/>
        </p:spPr>
        <p:txBody>
          <a:bodyPr/>
          <a:lstStyle>
            <a:lvl1pPr>
              <a:defRPr/>
            </a:lvl1pPr>
          </a:lstStyle>
          <a:p>
            <a:pPr>
              <a:defRPr/>
            </a:pPr>
            <a:fld id="{926D2977-7F92-49E3-8340-BAB86266BC15}" type="slidenum">
              <a:rPr lang="en-GB" altLang="en-US"/>
              <a:pPr>
                <a:defRPr/>
              </a:pPr>
              <a:t>‹#›</a:t>
            </a:fld>
            <a:endParaRPr lang="en-GB" altLang="en-US"/>
          </a:p>
        </p:txBody>
      </p:sp>
    </p:spTree>
    <p:extLst>
      <p:ext uri="{BB962C8B-B14F-4D97-AF65-F5344CB8AC3E}">
        <p14:creationId xmlns:p14="http://schemas.microsoft.com/office/powerpoint/2010/main" val="385471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D6B08C8-E85D-470B-BBFC-43B0BA63346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AEA0BF35-16EC-4649-BA95-516723B4E0F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F958F09E-1C0E-4773-A9C4-6BB02967A82B}"/>
              </a:ext>
            </a:extLst>
          </p:cNvPr>
          <p:cNvSpPr>
            <a:spLocks noGrp="1" noChangeArrowheads="1"/>
          </p:cNvSpPr>
          <p:nvPr>
            <p:ph type="sldNum" sz="quarter" idx="12"/>
          </p:nvPr>
        </p:nvSpPr>
        <p:spPr>
          <a:ln/>
        </p:spPr>
        <p:txBody>
          <a:bodyPr/>
          <a:lstStyle>
            <a:lvl1pPr>
              <a:defRPr/>
            </a:lvl1pPr>
          </a:lstStyle>
          <a:p>
            <a:pPr>
              <a:defRPr/>
            </a:pPr>
            <a:fld id="{2B75BE11-1078-4DA8-8928-AE0E66B77DE3}" type="slidenum">
              <a:rPr lang="en-GB" altLang="en-US"/>
              <a:pPr>
                <a:defRPr/>
              </a:pPr>
              <a:t>‹#›</a:t>
            </a:fld>
            <a:endParaRPr lang="en-GB" altLang="en-US"/>
          </a:p>
        </p:txBody>
      </p:sp>
    </p:spTree>
    <p:extLst>
      <p:ext uri="{BB962C8B-B14F-4D97-AF65-F5344CB8AC3E}">
        <p14:creationId xmlns:p14="http://schemas.microsoft.com/office/powerpoint/2010/main" val="1282901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D477F58-C9FC-4DD3-BB34-28630E08DC5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7EF779F-144F-4AE8-8470-450C212F73D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1EDE909-3E36-4D26-9ED5-5270D4078D47}"/>
              </a:ext>
            </a:extLst>
          </p:cNvPr>
          <p:cNvSpPr>
            <a:spLocks noGrp="1" noChangeArrowheads="1"/>
          </p:cNvSpPr>
          <p:nvPr>
            <p:ph type="sldNum" sz="quarter" idx="12"/>
          </p:nvPr>
        </p:nvSpPr>
        <p:spPr>
          <a:ln/>
        </p:spPr>
        <p:txBody>
          <a:bodyPr/>
          <a:lstStyle>
            <a:lvl1pPr>
              <a:defRPr/>
            </a:lvl1pPr>
          </a:lstStyle>
          <a:p>
            <a:pPr>
              <a:defRPr/>
            </a:pPr>
            <a:fld id="{1AC5ADBC-F32F-4496-8E45-BC1EAAB1B265}" type="slidenum">
              <a:rPr lang="en-GB" altLang="en-US"/>
              <a:pPr>
                <a:defRPr/>
              </a:pPr>
              <a:t>‹#›</a:t>
            </a:fld>
            <a:endParaRPr lang="en-GB" altLang="en-US"/>
          </a:p>
        </p:txBody>
      </p:sp>
    </p:spTree>
    <p:extLst>
      <p:ext uri="{BB962C8B-B14F-4D97-AF65-F5344CB8AC3E}">
        <p14:creationId xmlns:p14="http://schemas.microsoft.com/office/powerpoint/2010/main" val="2817278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BDE0422-3A37-4BDB-9A8C-41C00E0ED2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6DC8310-2A91-4737-AB4B-55290349778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E2FCAAC-40AD-4261-8258-21748EEE849E}"/>
              </a:ext>
            </a:extLst>
          </p:cNvPr>
          <p:cNvSpPr>
            <a:spLocks noGrp="1" noChangeArrowheads="1"/>
          </p:cNvSpPr>
          <p:nvPr>
            <p:ph type="sldNum" sz="quarter" idx="12"/>
          </p:nvPr>
        </p:nvSpPr>
        <p:spPr>
          <a:ln/>
        </p:spPr>
        <p:txBody>
          <a:bodyPr/>
          <a:lstStyle>
            <a:lvl1pPr>
              <a:defRPr/>
            </a:lvl1pPr>
          </a:lstStyle>
          <a:p>
            <a:pPr>
              <a:defRPr/>
            </a:pPr>
            <a:fld id="{ECA38D03-4430-4146-AC76-51C73B47B10A}" type="slidenum">
              <a:rPr lang="en-GB" altLang="en-US"/>
              <a:pPr>
                <a:defRPr/>
              </a:pPr>
              <a:t>‹#›</a:t>
            </a:fld>
            <a:endParaRPr lang="en-GB" altLang="en-US"/>
          </a:p>
        </p:txBody>
      </p:sp>
    </p:spTree>
    <p:extLst>
      <p:ext uri="{BB962C8B-B14F-4D97-AF65-F5344CB8AC3E}">
        <p14:creationId xmlns:p14="http://schemas.microsoft.com/office/powerpoint/2010/main" val="807519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2AA9042-BDCC-433F-979C-D782AFB10B5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B2EEE33-1006-47C7-9D02-6A3EF8AF882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5DD8829-9955-447E-9DAB-0E06C9EC5846}"/>
              </a:ext>
            </a:extLst>
          </p:cNvPr>
          <p:cNvSpPr>
            <a:spLocks noGrp="1" noChangeArrowheads="1"/>
          </p:cNvSpPr>
          <p:nvPr>
            <p:ph type="sldNum" sz="quarter" idx="12"/>
          </p:nvPr>
        </p:nvSpPr>
        <p:spPr>
          <a:ln/>
        </p:spPr>
        <p:txBody>
          <a:bodyPr/>
          <a:lstStyle>
            <a:lvl1pPr>
              <a:defRPr/>
            </a:lvl1pPr>
          </a:lstStyle>
          <a:p>
            <a:pPr>
              <a:defRPr/>
            </a:pPr>
            <a:fld id="{48825ADB-D9BB-4412-A0BF-AD78293B1CA6}" type="slidenum">
              <a:rPr lang="en-GB" altLang="en-US"/>
              <a:pPr>
                <a:defRPr/>
              </a:pPr>
              <a:t>‹#›</a:t>
            </a:fld>
            <a:endParaRPr lang="en-GB" altLang="en-US"/>
          </a:p>
        </p:txBody>
      </p:sp>
    </p:spTree>
    <p:extLst>
      <p:ext uri="{BB962C8B-B14F-4D97-AF65-F5344CB8AC3E}">
        <p14:creationId xmlns:p14="http://schemas.microsoft.com/office/powerpoint/2010/main" val="18847221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04565F5-7872-4CA6-9521-D01BCB45D7A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1BC4A5A-2D86-4C6C-A00F-F85C5299221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CC451D5-8511-420F-8E4F-4776DEEF3A78}"/>
              </a:ext>
            </a:extLst>
          </p:cNvPr>
          <p:cNvSpPr>
            <a:spLocks noGrp="1" noChangeArrowheads="1"/>
          </p:cNvSpPr>
          <p:nvPr>
            <p:ph type="sldNum" sz="quarter" idx="12"/>
          </p:nvPr>
        </p:nvSpPr>
        <p:spPr>
          <a:ln/>
        </p:spPr>
        <p:txBody>
          <a:bodyPr/>
          <a:lstStyle>
            <a:lvl1pPr>
              <a:defRPr/>
            </a:lvl1pPr>
          </a:lstStyle>
          <a:p>
            <a:pPr>
              <a:defRPr/>
            </a:pPr>
            <a:fld id="{5592AF53-2F14-4D80-A5B5-B40506D992C0}" type="slidenum">
              <a:rPr lang="en-GB" altLang="en-US"/>
              <a:pPr>
                <a:defRPr/>
              </a:pPr>
              <a:t>‹#›</a:t>
            </a:fld>
            <a:endParaRPr lang="en-GB" altLang="en-US"/>
          </a:p>
        </p:txBody>
      </p:sp>
    </p:spTree>
    <p:extLst>
      <p:ext uri="{BB962C8B-B14F-4D97-AF65-F5344CB8AC3E}">
        <p14:creationId xmlns:p14="http://schemas.microsoft.com/office/powerpoint/2010/main" val="1524212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0DF659-413C-4100-9059-8D8AF77CF1A8}"/>
              </a:ext>
            </a:extLst>
          </p:cNvPr>
          <p:cNvSpPr>
            <a:spLocks noGrp="1"/>
          </p:cNvSpPr>
          <p:nvPr>
            <p:ph type="dt" idx="10"/>
          </p:nvPr>
        </p:nvSpPr>
        <p:spPr>
          <a:xfrm>
            <a:off x="457200" y="6245225"/>
            <a:ext cx="2132013" cy="474663"/>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DCAB6AE9-6DDE-4117-BBB8-B955E769753D}"/>
              </a:ext>
            </a:extLst>
          </p:cNvPr>
          <p:cNvSpPr>
            <a:spLocks noGrp="1"/>
          </p:cNvSpPr>
          <p:nvPr>
            <p:ph type="ftr" idx="11"/>
          </p:nvPr>
        </p:nvSpPr>
        <p:spPr>
          <a:xfrm>
            <a:off x="3124200" y="6245225"/>
            <a:ext cx="2894013" cy="474663"/>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D53F2FB2-9A72-4CE0-AEF4-3778BFDF51F6}"/>
              </a:ext>
            </a:extLst>
          </p:cNvPr>
          <p:cNvSpPr>
            <a:spLocks noGrp="1"/>
          </p:cNvSpPr>
          <p:nvPr>
            <p:ph type="sldNum" idx="12"/>
          </p:nvPr>
        </p:nvSpPr>
        <p:spPr>
          <a:xfrm>
            <a:off x="6553200" y="6245225"/>
            <a:ext cx="2132013" cy="474663"/>
          </a:xfrm>
        </p:spPr>
        <p:txBody>
          <a:bodyPr/>
          <a:lstStyle>
            <a:lvl1pPr>
              <a:defRPr/>
            </a:lvl1pPr>
          </a:lstStyle>
          <a:p>
            <a:pPr>
              <a:defRPr/>
            </a:pPr>
            <a:fld id="{F08DAC97-C11D-4433-BD06-789241C8D43E}" type="slidenum">
              <a:rPr lang="en-US" altLang="en-US"/>
              <a:pPr>
                <a:defRPr/>
              </a:pPr>
              <a:t>‹#›</a:t>
            </a:fld>
            <a:endParaRPr lang="en-US" altLang="en-US"/>
          </a:p>
        </p:txBody>
      </p:sp>
    </p:spTree>
    <p:extLst>
      <p:ext uri="{BB962C8B-B14F-4D97-AF65-F5344CB8AC3E}">
        <p14:creationId xmlns:p14="http://schemas.microsoft.com/office/powerpoint/2010/main" val="23536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27F110FE-70DB-4DA2-90D0-8E20E499D944}" type="datetimeFigureOut">
              <a:rPr lang="es-ES" smtClean="0"/>
              <a:pPr/>
              <a:t>24/10/2025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27F110FE-70DB-4DA2-90D0-8E20E499D944}" type="datetimeFigureOut">
              <a:rPr lang="es-ES" smtClean="0"/>
              <a:pPr/>
              <a:t>24/10/2025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F110FE-70DB-4DA2-90D0-8E20E499D944}" type="datetimeFigureOut">
              <a:rPr lang="es-ES" smtClean="0"/>
              <a:pPr/>
              <a:t>24/10/2025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7F110FE-70DB-4DA2-90D0-8E20E499D944}" type="datetimeFigureOut">
              <a:rPr lang="es-ES" smtClean="0"/>
              <a:pPr/>
              <a:t>24/10/2025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7F110FE-70DB-4DA2-90D0-8E20E499D944}" type="datetimeFigureOut">
              <a:rPr lang="es-ES" smtClean="0"/>
              <a:pPr/>
              <a:t>24/10/2025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B2CC8D-A666-4A01-878E-22E1AE8C11B4}"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110FE-70DB-4DA2-90D0-8E20E499D944}" type="datetimeFigureOut">
              <a:rPr lang="es-ES" smtClean="0"/>
              <a:pPr/>
              <a:t>24/10/2025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2CC8D-A666-4A01-878E-22E1AE8C11B4}"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059A8BC-1E55-487D-892A-733F9A3FE07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099" name="Rectangle 3">
            <a:extLst>
              <a:ext uri="{FF2B5EF4-FFF2-40B4-BE49-F238E27FC236}">
                <a16:creationId xmlns:a16="http://schemas.microsoft.com/office/drawing/2014/main" id="{5248816B-1BC6-4B97-8B01-6702CFBA691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76C8596-5887-42D0-9834-5D0AE6A218C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4446FAD1-D687-4B5D-9CD3-FA7D977CC3E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02B0E4FB-3F37-4029-8B92-756411884FF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450DC0B1-AF1B-449A-8C44-A129C8506ED5}" type="slidenum">
              <a:rPr lang="en-GB" altLang="en-US"/>
              <a:pPr/>
              <a:t>‹#›</a:t>
            </a:fld>
            <a:endParaRPr lang="en-GB" altLang="en-US"/>
          </a:p>
        </p:txBody>
      </p:sp>
    </p:spTree>
    <p:extLst>
      <p:ext uri="{BB962C8B-B14F-4D97-AF65-F5344CB8AC3E}">
        <p14:creationId xmlns:p14="http://schemas.microsoft.com/office/powerpoint/2010/main" val="24172293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7B5277E-2B5A-7CA6-26E5-8E8F2EB00DF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075" name="Rectangle 3">
            <a:extLst>
              <a:ext uri="{FF2B5EF4-FFF2-40B4-BE49-F238E27FC236}">
                <a16:creationId xmlns:a16="http://schemas.microsoft.com/office/drawing/2014/main" id="{11735982-58E5-B292-EA1A-BD22EB60337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CB4930D5-540C-4C3C-BAF0-C27EB00A421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A927467A-7DA9-9117-FED8-A30BD43AAEC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42110A7A-9A19-11CD-E59F-7E00554ED50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153FDE88-2C94-44EB-9268-0B85E3B21CF5}" type="slidenum">
              <a:rPr lang="en-GB" altLang="en-US"/>
              <a:pPr/>
              <a:t>‹#›</a:t>
            </a:fld>
            <a:endParaRPr lang="en-GB" altLang="en-US"/>
          </a:p>
        </p:txBody>
      </p:sp>
    </p:spTree>
    <p:extLst>
      <p:ext uri="{BB962C8B-B14F-4D97-AF65-F5344CB8AC3E}">
        <p14:creationId xmlns:p14="http://schemas.microsoft.com/office/powerpoint/2010/main" val="336685939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64B07C5-742D-47D7-931A-24F8B4E4AE5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8195" name="Rectangle 3">
            <a:extLst>
              <a:ext uri="{FF2B5EF4-FFF2-40B4-BE49-F238E27FC236}">
                <a16:creationId xmlns:a16="http://schemas.microsoft.com/office/drawing/2014/main" id="{45ADB786-B46A-4E9B-97AA-AC76AAE4E54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8B8C9CE2-34F3-48D3-977C-FA9B07C359A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FDDA3F0B-83DF-409B-A3D3-85E92892CD1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D9CF7A5B-8054-4AA4-9B2D-9BEE25F4393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7AEFDDFA-4BE0-4C5A-89DB-7EBA12AD7F5A}" type="slidenum">
              <a:rPr lang="en-GB" altLang="en-US"/>
              <a:pPr>
                <a:defRPr/>
              </a:pPr>
              <a:t>‹#›</a:t>
            </a:fld>
            <a:endParaRPr lang="en-GB" altLang="en-US"/>
          </a:p>
        </p:txBody>
      </p:sp>
    </p:spTree>
    <p:extLst>
      <p:ext uri="{BB962C8B-B14F-4D97-AF65-F5344CB8AC3E}">
        <p14:creationId xmlns:p14="http://schemas.microsoft.com/office/powerpoint/2010/main" val="65633722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88640"/>
            <a:ext cx="864096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solidFill>
                  <a:prstClr val="black"/>
                </a:solidFill>
                <a:latin typeface="Comic Sans MS" pitchFamily="66" charset="0"/>
                <a:cs typeface="Arial"/>
              </a:rPr>
              <a:t>5</a:t>
            </a:r>
            <a:r>
              <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Arial"/>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Arial"/>
              </a:rPr>
              <a:t>Intermediate (P1U10)                    </a:t>
            </a:r>
            <a:r>
              <a:rPr kumimoji="0" lang="en-GB" altLang="en-US" sz="1800" b="0" i="0" u="none" strike="noStrike" kern="1200" cap="none" spc="0" normalizeH="0" baseline="0" noProof="0" dirty="0" err="1">
                <a:ln>
                  <a:noFill/>
                </a:ln>
                <a:solidFill>
                  <a:prstClr val="black"/>
                </a:solidFill>
                <a:effectLst/>
                <a:uLnTx/>
                <a:uFillTx/>
                <a:latin typeface="Comic Sans MS" pitchFamily="66" charset="0"/>
                <a:ea typeface="+mn-ea"/>
                <a:cs typeface="Arial"/>
              </a:rPr>
              <a:t>Fecha</a:t>
            </a:r>
            <a:r>
              <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Arial"/>
              </a:rPr>
              <a:t>: </a:t>
            </a:r>
            <a:r>
              <a:rPr lang="en-GB" altLang="en-US" dirty="0" err="1">
                <a:solidFill>
                  <a:prstClr val="black"/>
                </a:solidFill>
                <a:latin typeface="Comic Sans MS" pitchFamily="66" charset="0"/>
                <a:cs typeface="Arial"/>
              </a:rPr>
              <a:t>juev</a:t>
            </a:r>
            <a:r>
              <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Arial"/>
              </a:rPr>
              <a:t>es, 16</a:t>
            </a:r>
            <a:r>
              <a:rPr kumimoji="0" lang="en-GB" altLang="en-US" sz="1800" b="0" i="0" u="none" strike="noStrike" kern="1200" cap="none" spc="0" normalizeH="0" noProof="0" dirty="0">
                <a:ln>
                  <a:noFill/>
                </a:ln>
                <a:solidFill>
                  <a:prstClr val="black"/>
                </a:solidFill>
                <a:effectLst/>
                <a:uLnTx/>
                <a:uFillTx/>
                <a:latin typeface="Comic Sans MS" pitchFamily="66" charset="0"/>
                <a:ea typeface="+mn-ea"/>
                <a:cs typeface="Arial"/>
              </a:rPr>
              <a:t> de </a:t>
            </a:r>
            <a:r>
              <a:rPr kumimoji="0" lang="en-GB" altLang="en-US" sz="1800" b="0" i="0" u="none" strike="noStrike" kern="1200" cap="none" spc="0" normalizeH="0" noProof="0" dirty="0" err="1">
                <a:ln>
                  <a:noFill/>
                </a:ln>
                <a:solidFill>
                  <a:prstClr val="black"/>
                </a:solidFill>
                <a:effectLst/>
                <a:uLnTx/>
                <a:uFillTx/>
                <a:latin typeface="Comic Sans MS" pitchFamily="66" charset="0"/>
                <a:ea typeface="+mn-ea"/>
                <a:cs typeface="Arial"/>
              </a:rPr>
              <a:t>octubre</a:t>
            </a:r>
            <a:r>
              <a:rPr kumimoji="0" lang="en-GB" altLang="en-US" sz="1800" b="0" i="0" u="none" strike="noStrike" kern="1200" cap="none" spc="0" normalizeH="0" noProof="0" dirty="0">
                <a:ln>
                  <a:noFill/>
                </a:ln>
                <a:solidFill>
                  <a:prstClr val="black"/>
                </a:solidFill>
                <a:effectLst/>
                <a:uLnTx/>
                <a:uFillTx/>
                <a:latin typeface="Comic Sans MS" pitchFamily="66" charset="0"/>
                <a:ea typeface="+mn-ea"/>
                <a:cs typeface="Arial"/>
              </a:rPr>
              <a:t> </a:t>
            </a:r>
            <a:r>
              <a:rPr kumimoji="0" lang="en-GB" altLang="en-US" sz="1800" b="0" i="0" u="none" strike="noStrike" kern="1200" cap="none" spc="0" normalizeH="0" baseline="0" noProof="0" dirty="0">
                <a:ln>
                  <a:noFill/>
                </a:ln>
                <a:solidFill>
                  <a:prstClr val="black"/>
                </a:solidFill>
                <a:effectLst/>
                <a:uLnTx/>
                <a:uFillTx/>
                <a:latin typeface="Comic Sans MS" pitchFamily="66" charset="0"/>
                <a:ea typeface="+mn-ea"/>
                <a:cs typeface="Arial"/>
              </a:rPr>
              <a:t>del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Arial"/>
            </a:endParaRPr>
          </a:p>
        </p:txBody>
      </p:sp>
      <p:pic>
        <p:nvPicPr>
          <p:cNvPr id="6" name="Picture 7"/>
          <p:cNvPicPr>
            <a:picLocks noChangeAspect="1" noChangeArrowheads="1"/>
          </p:cNvPicPr>
          <p:nvPr/>
        </p:nvPicPr>
        <p:blipFill>
          <a:blip r:embed="rId2" cstate="print"/>
          <a:srcRect/>
          <a:stretch>
            <a:fillRect/>
          </a:stretch>
        </p:blipFill>
        <p:spPr bwMode="auto">
          <a:xfrm>
            <a:off x="6588224" y="3068960"/>
            <a:ext cx="2088232" cy="2372991"/>
          </a:xfrm>
          <a:prstGeom prst="rect">
            <a:avLst/>
          </a:prstGeom>
          <a:noFill/>
          <a:ln w="9525">
            <a:noFill/>
            <a:miter lim="800000"/>
            <a:headEnd/>
            <a:tailEnd/>
          </a:ln>
        </p:spPr>
      </p:pic>
      <p:sp>
        <p:nvSpPr>
          <p:cNvPr id="7" name="6 CuadroTexto"/>
          <p:cNvSpPr txBox="1"/>
          <p:nvPr/>
        </p:nvSpPr>
        <p:spPr>
          <a:xfrm>
            <a:off x="467544" y="1556792"/>
            <a:ext cx="8280920" cy="2357568"/>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1" u="none" strike="noStrike" kern="0" cap="none" spc="0" normalizeH="0" baseline="0" noProof="0" dirty="0" err="1">
                <a:ln>
                  <a:noFill/>
                </a:ln>
                <a:solidFill>
                  <a:srgbClr val="AC0428"/>
                </a:solidFill>
                <a:effectLst/>
                <a:uLnTx/>
                <a:uFillTx/>
                <a:latin typeface="Comic Sans MS" panose="030F0702030302020204" pitchFamily="66" charset="0"/>
                <a:ea typeface="+mn-ea"/>
                <a:cs typeface="Arial"/>
              </a:rPr>
              <a:t>Introducción</a:t>
            </a:r>
            <a:r>
              <a:rPr kumimoji="0" lang="en-GB" altLang="en-US" sz="3200" b="0" i="1" u="none" strike="noStrike" kern="0" cap="none" spc="0" normalizeH="0" baseline="0" noProof="0" dirty="0">
                <a:ln>
                  <a:noFill/>
                </a:ln>
                <a:solidFill>
                  <a:srgbClr val="AC0428"/>
                </a:solidFill>
                <a:effectLst/>
                <a:uLnTx/>
                <a:uFillTx/>
                <a:latin typeface="Comic Sans MS" panose="030F0702030302020204" pitchFamily="66" charset="0"/>
                <a:ea typeface="+mn-ea"/>
                <a:cs typeface="Arial"/>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3200" b="0" i="1" u="none" strike="noStrike" kern="0" cap="none" spc="0" normalizeH="0" baseline="0" noProof="0" dirty="0">
                <a:ln>
                  <a:noFill/>
                </a:ln>
                <a:solidFill>
                  <a:srgbClr val="AC0428"/>
                </a:solidFill>
                <a:effectLst/>
                <a:uLnTx/>
                <a:uFillTx/>
                <a:latin typeface="Comic Sans MS" panose="030F0702030302020204" pitchFamily="66" charset="0"/>
                <a:ea typeface="+mn-ea"/>
                <a:cs typeface="Arial"/>
              </a:rPr>
              <a:t>       </a:t>
            </a:r>
            <a:r>
              <a:rPr kumimoji="0" lang="en-GB" altLang="en-US" sz="3200" b="0" i="1" u="none" strike="noStrike" kern="0" cap="none" spc="0" normalizeH="0" baseline="0" noProof="0" dirty="0" err="1">
                <a:ln>
                  <a:noFill/>
                </a:ln>
                <a:solidFill>
                  <a:srgbClr val="AC0428"/>
                </a:solidFill>
                <a:effectLst/>
                <a:uLnTx/>
                <a:uFillTx/>
                <a:latin typeface="Comic Sans MS" panose="030F0702030302020204" pitchFamily="66" charset="0"/>
                <a:ea typeface="+mn-ea"/>
                <a:cs typeface="Arial"/>
              </a:rPr>
              <a:t>verbos</a:t>
            </a:r>
            <a:r>
              <a:rPr kumimoji="0" lang="en-GB" altLang="en-US" sz="3200" b="0" i="1" u="none" strike="noStrike" kern="0" cap="none" spc="0" normalizeH="0" baseline="0" noProof="0" dirty="0">
                <a:ln>
                  <a:noFill/>
                </a:ln>
                <a:solidFill>
                  <a:srgbClr val="AC0428"/>
                </a:solidFill>
                <a:effectLst/>
                <a:uLnTx/>
                <a:uFillTx/>
                <a:latin typeface="Comic Sans MS" panose="030F0702030302020204" pitchFamily="66" charset="0"/>
                <a:ea typeface="+mn-ea"/>
                <a:cs typeface="Arial"/>
              </a:rPr>
              <a:t> </a:t>
            </a:r>
            <a:r>
              <a:rPr kumimoji="0" lang="en-GB" altLang="en-US" sz="3200" b="0" i="1" u="none" strike="noStrike" kern="0" cap="none" spc="0" normalizeH="0" baseline="0" noProof="0" dirty="0" err="1">
                <a:ln>
                  <a:noFill/>
                </a:ln>
                <a:solidFill>
                  <a:srgbClr val="AC0428"/>
                </a:solidFill>
                <a:effectLst/>
                <a:uLnTx/>
                <a:uFillTx/>
                <a:latin typeface="Comic Sans MS" panose="030F0702030302020204" pitchFamily="66" charset="0"/>
                <a:ea typeface="+mn-ea"/>
                <a:cs typeface="Arial"/>
              </a:rPr>
              <a:t>irregulares</a:t>
            </a:r>
            <a:r>
              <a:rPr kumimoji="0" lang="en-GB" altLang="en-US" sz="3200" b="0" i="1" u="none" strike="noStrike" kern="0" cap="none" spc="0" normalizeH="0" baseline="0" noProof="0" dirty="0">
                <a:ln>
                  <a:noFill/>
                </a:ln>
                <a:solidFill>
                  <a:srgbClr val="AC0428"/>
                </a:solidFill>
                <a:effectLst/>
                <a:uLnTx/>
                <a:uFillTx/>
                <a:latin typeface="Comic Sans MS" panose="030F0702030302020204" pitchFamily="66" charset="0"/>
                <a:ea typeface="+mn-ea"/>
                <a:cs typeface="Arial"/>
              </a:rPr>
              <a:t> </a:t>
            </a:r>
            <a:r>
              <a:rPr kumimoji="0" lang="en-GB" altLang="en-US" sz="3200" b="0" i="1" u="none" strike="noStrike" kern="0" cap="none" spc="0" normalizeH="0" baseline="0" noProof="0" dirty="0" err="1">
                <a:ln>
                  <a:noFill/>
                </a:ln>
                <a:solidFill>
                  <a:srgbClr val="AC0428"/>
                </a:solidFill>
                <a:effectLst/>
                <a:uLnTx/>
                <a:uFillTx/>
                <a:latin typeface="Comic Sans MS" panose="030F0702030302020204" pitchFamily="66" charset="0"/>
                <a:ea typeface="+mn-ea"/>
                <a:cs typeface="Arial"/>
              </a:rPr>
              <a:t>en</a:t>
            </a:r>
            <a:r>
              <a:rPr kumimoji="0" lang="en-GB" altLang="en-US" sz="3200" b="0" i="1" u="none" strike="noStrike" kern="0" cap="none" spc="0" normalizeH="0" baseline="0" noProof="0" dirty="0">
                <a:ln>
                  <a:noFill/>
                </a:ln>
                <a:solidFill>
                  <a:srgbClr val="AC0428"/>
                </a:solidFill>
                <a:effectLst/>
                <a:uLnTx/>
                <a:uFillTx/>
                <a:latin typeface="Comic Sans MS" panose="030F0702030302020204" pitchFamily="66" charset="0"/>
                <a:ea typeface="+mn-ea"/>
                <a:cs typeface="Arial"/>
              </a:rPr>
              <a:t> </a:t>
            </a:r>
            <a:r>
              <a:rPr kumimoji="0" lang="en-GB" altLang="en-US" sz="3200" b="0" i="1" u="none" strike="noStrike" kern="0" cap="none" spc="0" normalizeH="0" baseline="0" noProof="0" dirty="0" err="1">
                <a:ln>
                  <a:noFill/>
                </a:ln>
                <a:solidFill>
                  <a:srgbClr val="AC0428"/>
                </a:solidFill>
                <a:effectLst/>
                <a:uLnTx/>
                <a:uFillTx/>
                <a:latin typeface="Comic Sans MS" panose="030F0702030302020204" pitchFamily="66" charset="0"/>
                <a:ea typeface="+mn-ea"/>
                <a:cs typeface="Arial"/>
              </a:rPr>
              <a:t>el</a:t>
            </a:r>
            <a:r>
              <a:rPr kumimoji="0" lang="en-GB" altLang="en-US" sz="3200" b="0" i="1" u="none" strike="noStrike" kern="0" cap="none" spc="0" normalizeH="0" baseline="0" noProof="0" dirty="0">
                <a:ln>
                  <a:noFill/>
                </a:ln>
                <a:solidFill>
                  <a:srgbClr val="AC0428"/>
                </a:solidFill>
                <a:effectLst/>
                <a:uLnTx/>
                <a:uFillTx/>
                <a:latin typeface="Comic Sans MS" panose="030F0702030302020204" pitchFamily="66" charset="0"/>
                <a:ea typeface="+mn-ea"/>
                <a:cs typeface="Arial"/>
              </a:rPr>
              <a:t> </a:t>
            </a:r>
            <a:r>
              <a:rPr kumimoji="0" lang="en-GB" altLang="en-US" sz="3200" b="0" i="1" u="none" strike="noStrike" kern="0" cap="none" spc="0" normalizeH="0" baseline="0" noProof="0" dirty="0" err="1">
                <a:ln>
                  <a:noFill/>
                </a:ln>
                <a:solidFill>
                  <a:srgbClr val="AC0428"/>
                </a:solidFill>
                <a:effectLst/>
                <a:uLnTx/>
                <a:uFillTx/>
                <a:latin typeface="Comic Sans MS" panose="030F0702030302020204" pitchFamily="66" charset="0"/>
                <a:ea typeface="+mn-ea"/>
                <a:cs typeface="Arial"/>
              </a:rPr>
              <a:t>futuro</a:t>
            </a:r>
            <a:endParaRPr kumimoji="0" lang="en-GB" altLang="en-US" sz="3200" b="0" i="0" u="none" strike="noStrike" kern="0" cap="none" spc="0" normalizeH="0" baseline="0" noProof="0" dirty="0">
              <a:ln>
                <a:noFill/>
              </a:ln>
              <a:solidFill>
                <a:srgbClr val="000000"/>
              </a:solidFill>
              <a:effectLst/>
              <a:uLnTx/>
              <a:uFillTx/>
              <a:latin typeface="Arial"/>
              <a:ea typeface="+mn-ea"/>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3200" b="0" i="1" u="none" strike="noStrike" kern="0" cap="none" spc="0" normalizeH="0" baseline="0" noProof="0" dirty="0">
              <a:ln>
                <a:noFill/>
              </a:ln>
              <a:solidFill>
                <a:srgbClr val="000000"/>
              </a:solidFill>
              <a:effectLst/>
              <a:uLnTx/>
              <a:uFillTx/>
              <a:latin typeface="Comic Sans MS" panose="030F0702030302020204" pitchFamily="66" charset="0"/>
              <a:ea typeface="+mn-ea"/>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3200" b="0" i="1" u="none" strike="noStrike" kern="0" cap="none" spc="0" normalizeH="0" baseline="0" noProof="0" dirty="0">
              <a:ln>
                <a:noFill/>
              </a:ln>
              <a:solidFill>
                <a:srgbClr val="000000"/>
              </a:solidFill>
              <a:effectLst/>
              <a:uLnTx/>
              <a:uFillTx/>
              <a:latin typeface="Comic Sans MS" panose="030F0702030302020204" pitchFamily="66" charset="0"/>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35281B-2A4E-3556-458D-A6BDA3902A69}"/>
              </a:ext>
            </a:extLst>
          </p:cNvPr>
          <p:cNvGraphicFramePr>
            <a:graphicFrameLocks noGrp="1"/>
          </p:cNvGraphicFramePr>
          <p:nvPr>
            <p:extLst>
              <p:ext uri="{D42A27DB-BD31-4B8C-83A1-F6EECF244321}">
                <p14:modId xmlns:p14="http://schemas.microsoft.com/office/powerpoint/2010/main" val="2218184117"/>
              </p:ext>
            </p:extLst>
          </p:nvPr>
        </p:nvGraphicFramePr>
        <p:xfrm>
          <a:off x="1547664" y="764704"/>
          <a:ext cx="5832647" cy="864096"/>
        </p:xfrm>
        <a:graphic>
          <a:graphicData uri="http://schemas.openxmlformats.org/drawingml/2006/table">
            <a:tbl>
              <a:tblPr firstRow="1" firstCol="1" bandRow="1"/>
              <a:tblGrid>
                <a:gridCol w="847233">
                  <a:extLst>
                    <a:ext uri="{9D8B030D-6E8A-4147-A177-3AD203B41FA5}">
                      <a16:colId xmlns:a16="http://schemas.microsoft.com/office/drawing/2014/main" val="1797680731"/>
                    </a:ext>
                  </a:extLst>
                </a:gridCol>
                <a:gridCol w="1016919">
                  <a:extLst>
                    <a:ext uri="{9D8B030D-6E8A-4147-A177-3AD203B41FA5}">
                      <a16:colId xmlns:a16="http://schemas.microsoft.com/office/drawing/2014/main" val="2980831740"/>
                    </a:ext>
                  </a:extLst>
                </a:gridCol>
                <a:gridCol w="728136">
                  <a:extLst>
                    <a:ext uri="{9D8B030D-6E8A-4147-A177-3AD203B41FA5}">
                      <a16:colId xmlns:a16="http://schemas.microsoft.com/office/drawing/2014/main" val="2160117520"/>
                    </a:ext>
                  </a:extLst>
                </a:gridCol>
                <a:gridCol w="1440160">
                  <a:extLst>
                    <a:ext uri="{9D8B030D-6E8A-4147-A177-3AD203B41FA5}">
                      <a16:colId xmlns:a16="http://schemas.microsoft.com/office/drawing/2014/main" val="2463719035"/>
                    </a:ext>
                  </a:extLst>
                </a:gridCol>
                <a:gridCol w="864096">
                  <a:extLst>
                    <a:ext uri="{9D8B030D-6E8A-4147-A177-3AD203B41FA5}">
                      <a16:colId xmlns:a16="http://schemas.microsoft.com/office/drawing/2014/main" val="3615862753"/>
                    </a:ext>
                  </a:extLst>
                </a:gridCol>
                <a:gridCol w="936103">
                  <a:extLst>
                    <a:ext uri="{9D8B030D-6E8A-4147-A177-3AD203B41FA5}">
                      <a16:colId xmlns:a16="http://schemas.microsoft.com/office/drawing/2014/main" val="4018738253"/>
                    </a:ext>
                  </a:extLst>
                </a:gridCol>
              </a:tblGrid>
              <a:tr h="864096">
                <a:tc>
                  <a:txBody>
                    <a:bodyPr/>
                    <a:lstStyle/>
                    <a:p>
                      <a:pPr eaLnBrk="0" fontAlgn="base" hangingPunct="0">
                        <a:spcAft>
                          <a:spcPts val="600"/>
                        </a:spcAft>
                      </a:pPr>
                      <a:r>
                        <a:rPr lang="es-ES" sz="4000" kern="120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r>
                        <a:rPr lang="es-ES" sz="4000" kern="1200">
                          <a:effectLst/>
                          <a:latin typeface="Comic Sans MS" panose="030F0702030302020204" pitchFamily="66" charset="0"/>
                          <a:ea typeface="Times New Roman" panose="02020603050405020304" pitchFamily="18" charset="0"/>
                          <a:cs typeface="Arial" panose="020B0604020202020204" pitchFamily="34" charset="0"/>
                        </a:rPr>
                        <a:t>é</a:t>
                      </a:r>
                      <a:endParaRPr lang="en-GB" sz="4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fontAlgn="base" hangingPunct="0">
                        <a:spcAft>
                          <a:spcPts val="600"/>
                        </a:spcAft>
                      </a:pPr>
                      <a:r>
                        <a:rPr lang="es-ES" sz="4000" kern="1200">
                          <a:effectLst/>
                          <a:latin typeface="Comic Sans MS" panose="030F0702030302020204" pitchFamily="66" charset="0"/>
                          <a:ea typeface="Times New Roman" panose="02020603050405020304" pitchFamily="18" charset="0"/>
                          <a:cs typeface="Arial" panose="020B0604020202020204" pitchFamily="34" charset="0"/>
                        </a:rPr>
                        <a:t> ás</a:t>
                      </a:r>
                      <a:endParaRPr lang="en-GB" sz="4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fontAlgn="base" hangingPunct="0">
                        <a:spcAft>
                          <a:spcPts val="600"/>
                        </a:spcAft>
                      </a:pPr>
                      <a:r>
                        <a:rPr lang="es-ES" sz="4000" kern="1200">
                          <a:effectLst/>
                          <a:latin typeface="Comic Sans MS" panose="030F0702030302020204" pitchFamily="66" charset="0"/>
                          <a:ea typeface="Times New Roman" panose="02020603050405020304" pitchFamily="18" charset="0"/>
                          <a:cs typeface="Arial" panose="020B0604020202020204" pitchFamily="34" charset="0"/>
                        </a:rPr>
                        <a:t> á</a:t>
                      </a:r>
                      <a:endParaRPr lang="en-GB" sz="4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fontAlgn="base" hangingPunct="0">
                        <a:spcAft>
                          <a:spcPts val="600"/>
                        </a:spcAft>
                      </a:pPr>
                      <a:r>
                        <a:rPr lang="es-ES" sz="4000" kern="120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emos</a:t>
                      </a:r>
                      <a:endParaRPr lang="en-GB" sz="4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eaLnBrk="0" fontAlgn="base" hangingPunct="0">
                        <a:spcAft>
                          <a:spcPts val="600"/>
                        </a:spcAft>
                      </a:pPr>
                      <a:r>
                        <a:rPr lang="es-ES" sz="4000" kern="120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éis</a:t>
                      </a:r>
                      <a:endParaRPr lang="en-GB" sz="4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eaLnBrk="0" fontAlgn="base" hangingPunct="0">
                        <a:spcAft>
                          <a:spcPts val="600"/>
                        </a:spcAft>
                      </a:pPr>
                      <a:r>
                        <a:rPr lang="es-ES" sz="4000" kern="1200" dirty="0" err="1">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án</a:t>
                      </a:r>
                      <a:endParaRPr lang="en-GB" sz="4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07019382"/>
                  </a:ext>
                </a:extLst>
              </a:tr>
            </a:tbl>
          </a:graphicData>
        </a:graphic>
      </p:graphicFrame>
      <p:sp>
        <p:nvSpPr>
          <p:cNvPr id="5" name="Rectangle 1">
            <a:extLst>
              <a:ext uri="{FF2B5EF4-FFF2-40B4-BE49-F238E27FC236}">
                <a16:creationId xmlns:a16="http://schemas.microsoft.com/office/drawing/2014/main" id="{6BAFD3EF-6CFA-0A09-8E06-2DF7CD86347B}"/>
              </a:ext>
            </a:extLst>
          </p:cNvPr>
          <p:cNvSpPr>
            <a:spLocks noChangeArrowheads="1"/>
          </p:cNvSpPr>
          <p:nvPr/>
        </p:nvSpPr>
        <p:spPr bwMode="auto">
          <a:xfrm>
            <a:off x="521853" y="1934604"/>
            <a:ext cx="8100294"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400" b="0" i="0" u="none" strike="noStrike" cap="none" normalizeH="0" baseline="0" dirty="0" bmk="_Hlk181103262">
                <a:ln>
                  <a:noFill/>
                </a:ln>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endParaRPr kumimoji="0" lang="en-GB" altLang="en-US" sz="1200" b="0" i="0" u="none" strike="noStrike" cap="none" normalizeH="0" baseline="0" dirty="0" bmk="_Hlk181103262">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400" b="0" i="0" u="none" strike="noStrike" cap="none" normalizeH="0" baseline="0" dirty="0" bmk="_Hlk181103262">
                <a:ln>
                  <a:noFill/>
                </a:ln>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r>
              <a:rPr kumimoji="0" lang="es-ES" altLang="en-US" sz="3200" b="0" i="0" u="none" strike="noStrike" cap="none" normalizeH="0" baseline="0" dirty="0" bmk="_Hlk181103262">
                <a:ln>
                  <a:noFill/>
                </a:ln>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  Pod</a:t>
            </a:r>
            <a:r>
              <a:rPr kumimoji="0" lang="es-ES" altLang="en-US" sz="3200" b="1" i="0" u="none" strike="noStrike" cap="none" normalizeH="0" baseline="0" dirty="0" bmk="_Hlk181103262">
                <a:ln>
                  <a:noFill/>
                </a:ln>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er</a:t>
            </a:r>
            <a:r>
              <a:rPr kumimoji="0" lang="es-ES" altLang="en-US" sz="3200" b="0" i="0" u="none" strike="noStrike" cap="none" normalizeH="0" baseline="0" dirty="0" bmk="_Hlk181103262">
                <a:ln>
                  <a:noFill/>
                </a:ln>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r>
              <a:rPr kumimoji="0" lang="es-ES" altLang="en-US" sz="3200" b="1" i="0" u="none" strike="noStrike" cap="none" normalizeH="0" baseline="0" dirty="0" bmk="_Hlk181103262">
                <a:ln>
                  <a:noFill/>
                </a:ln>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r>
              <a:rPr kumimoji="0" lang="es-ES" altLang="en-US" sz="3200" b="0" i="0" u="none" strike="noStrike" cap="none" normalizeH="0" baseline="0" dirty="0" bmk="_Hlk181103262">
                <a:ln>
                  <a:noFill/>
                </a:ln>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2.  Sab</a:t>
            </a:r>
            <a:r>
              <a:rPr kumimoji="0" lang="es-ES" altLang="en-US" sz="3200" b="1" i="0" u="none" strike="noStrike" cap="none" normalizeH="0" baseline="0" dirty="0" bmk="_Hlk181103262">
                <a:ln>
                  <a:noFill/>
                </a:ln>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200" b="1" i="0" u="none" strike="noStrike" cap="none" normalizeH="0" baseline="0" dirty="0" bmk="_Hlk181103262">
                <a:ln>
                  <a:noFill/>
                </a:ln>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r>
              <a:rPr kumimoji="0" lang="es-ES" altLang="en-US" sz="3200" b="0" i="0" u="none" strike="noStrike" cap="none" normalizeH="0" baseline="0" dirty="0" bmk="_Hlk181103262">
                <a:ln>
                  <a:noFill/>
                </a:ln>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endParaRPr kumimoji="0" lang="en-GB" altLang="en-US" sz="3200" b="0" i="0" u="none" strike="noStrike" cap="none" normalizeH="0" baseline="0" dirty="0" bmk="_Hlk181103262">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200" b="0" i="0" u="none" strike="noStrike" cap="none" normalizeH="0" baseline="0" dirty="0" bmk="_Hlk181103262">
                <a:ln>
                  <a:noFill/>
                </a:ln>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 3.  Hac</a:t>
            </a:r>
            <a:r>
              <a:rPr kumimoji="0" lang="es-ES" altLang="en-US" sz="3200" b="1" i="0" u="none" strike="noStrike" cap="none" normalizeH="0" baseline="0" dirty="0" bmk="_Hlk181103262">
                <a:ln>
                  <a:noFill/>
                </a:ln>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er</a:t>
            </a:r>
            <a:r>
              <a:rPr kumimoji="0" lang="es-ES" altLang="en-US" sz="3200" b="0" i="0" u="none" strike="noStrike" cap="none" normalizeH="0" baseline="0" dirty="0" bmk="_Hlk181103262">
                <a:ln>
                  <a:noFill/>
                </a:ln>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       	 4. Dec</a:t>
            </a:r>
            <a:r>
              <a:rPr kumimoji="0" lang="es-ES" altLang="en-US" sz="3200" b="1" i="0" u="none" strike="noStrike" cap="none" normalizeH="0" baseline="0" dirty="0" bmk="_Hlk181103262">
                <a:ln>
                  <a:noFill/>
                </a:ln>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ir</a:t>
            </a:r>
            <a:r>
              <a:rPr kumimoji="0" lang="es-ES" altLang="en-US" sz="3200" b="0" i="0" u="none" strike="noStrike" cap="none" normalizeH="0" baseline="0" dirty="0" bmk="_Hlk181103262">
                <a:ln>
                  <a:noFill/>
                </a:ln>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           5. Quer</a:t>
            </a:r>
            <a:r>
              <a:rPr kumimoji="0" lang="es-ES" altLang="en-US" sz="3200" b="1" i="0" u="none" strike="noStrike" cap="none" normalizeH="0" baseline="0" dirty="0" bmk="_Hlk181103262">
                <a:ln>
                  <a:noFill/>
                </a:ln>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er</a:t>
            </a:r>
            <a:r>
              <a:rPr kumimoji="0" lang="es-ES" altLang="en-US" sz="3200" b="0" i="0" u="none" strike="noStrike" cap="none" normalizeH="0" baseline="0" dirty="0" bmk="_Hlk181103262">
                <a:ln>
                  <a:noFill/>
                </a:ln>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200" b="0" i="0" u="none" strike="noStrike" cap="none" normalizeH="0" baseline="0" dirty="0" bmk="_Hlk181103262">
                <a:ln>
                  <a:noFill/>
                </a:ln>
                <a:solidFill>
                  <a:srgbClr val="002060"/>
                </a:solidFill>
                <a:effectLst/>
                <a:latin typeface="Comic Sans MS" panose="030F0702030302020204" pitchFamily="66" charset="0"/>
                <a:ea typeface="Times New Roman" panose="02020603050405020304" pitchFamily="18" charset="0"/>
                <a:cs typeface="Arial" panose="020B0604020202020204" pitchFamily="34" charset="0"/>
              </a:rPr>
              <a:t>  </a:t>
            </a:r>
            <a:endParaRPr kumimoji="0" lang="en-GB" altLang="en-US" sz="3200" b="0" i="0" u="none" strike="noStrike" cap="none" normalizeH="0" baseline="0" dirty="0" bmk="_Hlk181103262">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200" b="0"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 6.  Pon</a:t>
            </a:r>
            <a:r>
              <a:rPr kumimoji="0" lang="es-ES" altLang="en-US" sz="3200" b="1"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er </a:t>
            </a:r>
            <a:r>
              <a:rPr kumimoji="0" lang="es-ES" altLang="en-US" sz="3200" b="0"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   	 7.  Sal</a:t>
            </a:r>
            <a:r>
              <a:rPr kumimoji="0" lang="es-ES" altLang="en-US" sz="3200" b="1"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ir</a:t>
            </a:r>
            <a:r>
              <a:rPr kumimoji="0" lang="es-ES" altLang="en-US" sz="3200" b="0"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     	  8.  Ten</a:t>
            </a:r>
            <a:r>
              <a:rPr kumimoji="0" lang="es-ES" altLang="en-US" sz="3200" b="1"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er</a:t>
            </a:r>
            <a:r>
              <a:rPr kumimoji="0" lang="es-ES" altLang="en-US" sz="3200" b="0"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200" b="0"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       </a:t>
            </a:r>
            <a:endParaRPr kumimoji="0" lang="en-GB" altLang="en-US" sz="3200" b="0" i="0" u="none" strike="noStrike" cap="none" normalizeH="0" baseline="0" dirty="0" bmk="_Hlk181103262">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200" b="0"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 9. Val</a:t>
            </a:r>
            <a:r>
              <a:rPr kumimoji="0" lang="es-ES" altLang="en-US" sz="3200" b="1"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er      </a:t>
            </a:r>
            <a:r>
              <a:rPr kumimoji="0" lang="es-ES" altLang="en-US" sz="1400" b="1"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	</a:t>
            </a:r>
            <a:r>
              <a:rPr kumimoji="0" lang="es-ES" altLang="en-US" sz="3200" b="0"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10. </a:t>
            </a:r>
            <a:r>
              <a:rPr kumimoji="0" lang="es-ES" altLang="en-US" sz="3200" b="0" i="0" u="none" strike="noStrike" cap="none" normalizeH="0" baseline="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Ven</a:t>
            </a:r>
            <a:r>
              <a:rPr kumimoji="0" lang="es-ES" altLang="en-US" sz="3200" b="1" i="0" u="none" strike="noStrike" cap="none" normalizeH="0" baseline="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rPr>
              <a:t>ir </a:t>
            </a:r>
            <a:endParaRPr kumimoji="0" lang="es-ES" altLang="en-US" sz="3200" b="1" i="0" u="none" strike="noStrike" cap="none" normalizeH="0" baseline="0" dirty="0" bmk="_Hlk181103262">
              <a:ln>
                <a:noFill/>
              </a:ln>
              <a:solidFill>
                <a:srgbClr val="006600"/>
              </a:solidFill>
              <a:effectLst/>
              <a:latin typeface="Comic Sans MS" panose="030F0702030302020204" pitchFamily="66"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82930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9634E07E-E1CE-3057-D4FE-10A5BD15F621}"/>
              </a:ext>
            </a:extLst>
          </p:cNvPr>
          <p:cNvSpPr>
            <a:spLocks noChangeArrowheads="1"/>
          </p:cNvSpPr>
          <p:nvPr/>
        </p:nvSpPr>
        <p:spPr bwMode="auto">
          <a:xfrm>
            <a:off x="323528" y="897313"/>
            <a:ext cx="8820472" cy="571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7000"/>
              </a:lnSpc>
              <a:spcBef>
                <a:spcPct val="0"/>
              </a:spcBef>
              <a:spcAft>
                <a:spcPts val="800"/>
              </a:spcAft>
              <a:buFontTx/>
              <a:buNone/>
            </a:pPr>
            <a:r>
              <a:rPr lang="es-ES_tradnl" altLang="en-US" sz="1800" dirty="0">
                <a:solidFill>
                  <a:srgbClr val="000000"/>
                </a:solidFill>
                <a:latin typeface="Comic Sans MS" panose="030F0702030302020204" pitchFamily="66" charset="0"/>
                <a:ea typeface="Corbel" panose="020B0503020204020204" pitchFamily="34" charset="0"/>
                <a:cs typeface="Times New Roman" panose="02020603050405020304" pitchFamily="18" charset="0"/>
              </a:rPr>
              <a:t>P1 p149 </a:t>
            </a:r>
            <a:r>
              <a:rPr lang="es-ES_tradnl" altLang="en-US" sz="1800" dirty="0" err="1">
                <a:solidFill>
                  <a:srgbClr val="000000"/>
                </a:solidFill>
                <a:latin typeface="Comic Sans MS" panose="030F0702030302020204" pitchFamily="66" charset="0"/>
                <a:ea typeface="Corbel" panose="020B0503020204020204" pitchFamily="34" charset="0"/>
                <a:cs typeface="Times New Roman" panose="02020603050405020304" pitchFamily="18" charset="0"/>
              </a:rPr>
              <a:t>Act</a:t>
            </a:r>
            <a:r>
              <a:rPr lang="es-ES_tradnl" altLang="en-US" sz="1800" dirty="0">
                <a:solidFill>
                  <a:srgbClr val="000000"/>
                </a:solidFill>
                <a:latin typeface="Comic Sans MS" panose="030F0702030302020204" pitchFamily="66" charset="0"/>
                <a:ea typeface="Corbel" panose="020B0503020204020204" pitchFamily="34" charset="0"/>
                <a:cs typeface="Times New Roman" panose="02020603050405020304" pitchFamily="18" charset="0"/>
              </a:rPr>
              <a:t>. 16 – CD2.60</a:t>
            </a:r>
            <a:endParaRPr lang="en-US" altLang="en-US" sz="1100" dirty="0">
              <a:solidFill>
                <a:srgbClr val="000000"/>
              </a:solidFill>
              <a:latin typeface="Corbel" panose="020B0503020204020204" pitchFamily="34" charset="0"/>
              <a:ea typeface="Corbel" panose="020B0503020204020204" pitchFamily="34" charset="0"/>
              <a:cs typeface="Times New Roman" panose="02020603050405020304" pitchFamily="18" charset="0"/>
            </a:endParaRPr>
          </a:p>
          <a:p>
            <a:pPr>
              <a:lnSpc>
                <a:spcPct val="107000"/>
              </a:lnSpc>
              <a:spcBef>
                <a:spcPct val="0"/>
              </a:spcBef>
              <a:spcAft>
                <a:spcPts val="800"/>
              </a:spcAft>
              <a:buFontTx/>
              <a:buNone/>
            </a:pPr>
            <a:r>
              <a:rPr lang="es-ES_tradnl" altLang="en-US" sz="2600" dirty="0">
                <a:solidFill>
                  <a:srgbClr val="000000"/>
                </a:solidFill>
                <a:latin typeface="Comic Sans MS" panose="030F0702030302020204" pitchFamily="66" charset="0"/>
                <a:ea typeface="Corbel" panose="020B0503020204020204" pitchFamily="34" charset="0"/>
                <a:cs typeface="Times New Roman" panose="02020603050405020304" pitchFamily="18" charset="0"/>
              </a:rPr>
              <a:t>1…………………… a </a:t>
            </a:r>
            <a:r>
              <a:rPr lang="es-ES_tradnl" altLang="en-US" sz="2600" dirty="0" err="1">
                <a:solidFill>
                  <a:srgbClr val="000000"/>
                </a:solidFill>
                <a:latin typeface="Comic Sans MS" panose="030F0702030302020204" pitchFamily="66" charset="0"/>
                <a:ea typeface="Corbel" panose="020B0503020204020204" pitchFamily="34" charset="0"/>
                <a:cs typeface="Times New Roman" panose="02020603050405020304" pitchFamily="18" charset="0"/>
              </a:rPr>
              <a:t>Formigal</a:t>
            </a:r>
            <a:r>
              <a:rPr lang="es-ES_tradnl" altLang="en-US" sz="2600" dirty="0">
                <a:solidFill>
                  <a:srgbClr val="000000"/>
                </a:solidFill>
                <a:latin typeface="Comic Sans MS" panose="030F0702030302020204" pitchFamily="66" charset="0"/>
                <a:ea typeface="Corbel" panose="020B0503020204020204" pitchFamily="34" charset="0"/>
                <a:cs typeface="Times New Roman" panose="02020603050405020304" pitchFamily="18" charset="0"/>
              </a:rPr>
              <a:t> de vacaciones con un grupo de amigos. 2.……………………………..varios días allí, en la nieve. 3……………………………., bueno, yo no esquiaré mucho porque no 4……………… esquiar muy bien.  Mientras ellos esquían, yo tomaré el sol en la terraza del hotel o de 5………………………….</a:t>
            </a:r>
            <a:endParaRPr lang="en-US" altLang="en-US" sz="2600" dirty="0">
              <a:solidFill>
                <a:srgbClr val="000000"/>
              </a:solidFill>
              <a:latin typeface="Corbel" panose="020B0503020204020204" pitchFamily="34" charset="0"/>
              <a:ea typeface="Corbel" panose="020B0503020204020204" pitchFamily="34" charset="0"/>
              <a:cs typeface="Times New Roman" panose="02020603050405020304" pitchFamily="18" charset="0"/>
            </a:endParaRPr>
          </a:p>
          <a:p>
            <a:pPr>
              <a:lnSpc>
                <a:spcPct val="107000"/>
              </a:lnSpc>
              <a:spcBef>
                <a:spcPct val="0"/>
              </a:spcBef>
              <a:spcAft>
                <a:spcPts val="800"/>
              </a:spcAft>
              <a:buFontTx/>
              <a:buNone/>
            </a:pPr>
            <a:r>
              <a:rPr lang="es-ES_tradnl" altLang="en-US" sz="2600" dirty="0">
                <a:solidFill>
                  <a:srgbClr val="000000"/>
                </a:solidFill>
                <a:latin typeface="Comic Sans MS" panose="030F0702030302020204" pitchFamily="66" charset="0"/>
                <a:ea typeface="Corbel" panose="020B0503020204020204" pitchFamily="34" charset="0"/>
                <a:cs typeface="Times New Roman" panose="02020603050405020304" pitchFamily="18" charset="0"/>
              </a:rPr>
              <a:t>bar y haré fotos o 6….……………….  Iré en tren porque para mí es más cómodo y el 7……………………………… es más bonito y tranquilo 8……………….. en el autocar, aunque el autocar es  más barato.  9……………………..  en un hotel muy bonito. Es un poco caro, pero la comida es excelente 10…………………… que prefiero comer en el hotel.</a:t>
            </a:r>
            <a:endParaRPr lang="en-US" altLang="en-US" sz="2600" dirty="0">
              <a:solidFill>
                <a:srgbClr val="000000"/>
              </a:solidFill>
              <a:latin typeface="Corbel" panose="020B0503020204020204" pitchFamily="34" charset="0"/>
              <a:ea typeface="Corbel" panose="020B0503020204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BB1DDEB-6478-D3DF-CD24-4DCB3DEE805F}"/>
              </a:ext>
            </a:extLst>
          </p:cNvPr>
          <p:cNvSpPr txBox="1">
            <a:spLocks noChangeArrowheads="1"/>
          </p:cNvSpPr>
          <p:nvPr/>
        </p:nvSpPr>
        <p:spPr bwMode="auto">
          <a:xfrm>
            <a:off x="3851920" y="108573"/>
            <a:ext cx="5400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spcBef>
                <a:spcPct val="20000"/>
              </a:spcBef>
            </a:pPr>
            <a:r>
              <a:rPr lang="en-GB" altLang="en-US" sz="2000" i="1" kern="0" dirty="0">
                <a:solidFill>
                  <a:srgbClr val="002060"/>
                </a:solidFill>
                <a:latin typeface="Comic Sans MS" panose="030F0702030302020204" pitchFamily="66" charset="0"/>
              </a:rPr>
              <a:t>P1 CD 2.60 -Rosa </a:t>
            </a:r>
            <a:r>
              <a:rPr lang="en-GB" altLang="en-US" sz="2000" i="1" kern="0" dirty="0" err="1">
                <a:solidFill>
                  <a:srgbClr val="002060"/>
                </a:solidFill>
                <a:latin typeface="Comic Sans MS" panose="030F0702030302020204" pitchFamily="66" charset="0"/>
              </a:rPr>
              <a:t>habla</a:t>
            </a:r>
            <a:r>
              <a:rPr lang="en-GB" altLang="en-US" sz="2000" i="1" kern="0" dirty="0">
                <a:solidFill>
                  <a:srgbClr val="002060"/>
                </a:solidFill>
                <a:latin typeface="Comic Sans MS" panose="030F0702030302020204" pitchFamily="66" charset="0"/>
              </a:rPr>
              <a:t> de sus </a:t>
            </a:r>
            <a:r>
              <a:rPr lang="en-GB" altLang="en-US" sz="2000" i="1" kern="0" dirty="0" err="1">
                <a:solidFill>
                  <a:srgbClr val="002060"/>
                </a:solidFill>
                <a:latin typeface="Comic Sans MS" panose="030F0702030302020204" pitchFamily="66" charset="0"/>
              </a:rPr>
              <a:t>vacaciones</a:t>
            </a:r>
            <a:endParaRPr lang="en-GB" altLang="en-US" sz="2000" i="1" kern="0" dirty="0">
              <a:solidFill>
                <a:srgbClr val="002060"/>
              </a:solidFill>
              <a:latin typeface="Comic Sans MS" panose="030F0702030302020204" pitchFamily="66" charset="0"/>
            </a:endParaRPr>
          </a:p>
          <a:p>
            <a:pPr algn="l">
              <a:spcBef>
                <a:spcPct val="20000"/>
              </a:spcBef>
            </a:pPr>
            <a:r>
              <a:rPr lang="en-GB" altLang="en-US" sz="2000" i="1" kern="0" dirty="0">
                <a:solidFill>
                  <a:srgbClr val="002060"/>
                </a:solidFill>
                <a:latin typeface="Comic Sans MS" panose="030F0702030302020204" pitchFamily="66" charset="0"/>
              </a:rPr>
              <a:t>    Rellena </a:t>
            </a:r>
            <a:r>
              <a:rPr lang="en-GB" altLang="en-US" sz="2000" i="1" kern="0" dirty="0" err="1">
                <a:solidFill>
                  <a:srgbClr val="002060"/>
                </a:solidFill>
                <a:latin typeface="Comic Sans MS" panose="030F0702030302020204" pitchFamily="66" charset="0"/>
              </a:rPr>
              <a:t>los</a:t>
            </a:r>
            <a:r>
              <a:rPr lang="en-GB" altLang="en-US" sz="2000" i="1" kern="0" dirty="0">
                <a:solidFill>
                  <a:srgbClr val="002060"/>
                </a:solidFill>
                <a:latin typeface="Comic Sans MS" panose="030F0702030302020204" pitchFamily="66" charset="0"/>
              </a:rPr>
              <a:t> </a:t>
            </a:r>
            <a:r>
              <a:rPr lang="en-GB" altLang="en-US" sz="2000" i="1" kern="0" dirty="0" err="1">
                <a:solidFill>
                  <a:srgbClr val="002060"/>
                </a:solidFill>
                <a:latin typeface="Comic Sans MS" panose="030F0702030302020204" pitchFamily="66" charset="0"/>
              </a:rPr>
              <a:t>espacios</a:t>
            </a:r>
            <a:r>
              <a:rPr lang="en-GB" altLang="en-US" sz="2000" i="1" kern="0" dirty="0">
                <a:solidFill>
                  <a:srgbClr val="002060"/>
                </a:solidFill>
                <a:latin typeface="Comic Sans MS" panose="030F0702030302020204" pitchFamily="66" charset="0"/>
              </a:rPr>
              <a:t> </a:t>
            </a:r>
            <a:r>
              <a:rPr lang="en-GB" altLang="en-US" sz="2000" i="1" kern="0" dirty="0" err="1">
                <a:solidFill>
                  <a:srgbClr val="002060"/>
                </a:solidFill>
                <a:latin typeface="Comic Sans MS" panose="030F0702030302020204" pitchFamily="66" charset="0"/>
              </a:rPr>
              <a:t>en</a:t>
            </a:r>
            <a:r>
              <a:rPr lang="en-GB" altLang="en-US" sz="2000" i="1" kern="0" dirty="0">
                <a:solidFill>
                  <a:srgbClr val="002060"/>
                </a:solidFill>
                <a:latin typeface="Comic Sans MS" panose="030F0702030302020204" pitchFamily="66" charset="0"/>
              </a:rPr>
              <a:t> </a:t>
            </a:r>
            <a:r>
              <a:rPr lang="en-GB" altLang="en-US" sz="2000" i="1" kern="0" dirty="0" err="1">
                <a:solidFill>
                  <a:srgbClr val="002060"/>
                </a:solidFill>
                <a:latin typeface="Comic Sans MS" panose="030F0702030302020204" pitchFamily="66" charset="0"/>
              </a:rPr>
              <a:t>blanco</a:t>
            </a:r>
            <a:endParaRPr lang="en-US" altLang="en-US" sz="2000" kern="0"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 close-up of a paper&#10;&#10;AI-generated content may be incorrect.">
            <a:extLst>
              <a:ext uri="{FF2B5EF4-FFF2-40B4-BE49-F238E27FC236}">
                <a16:creationId xmlns:a16="http://schemas.microsoft.com/office/drawing/2014/main" id="{911BC4D0-2A8B-0958-2403-016A763FD2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450" y="0"/>
            <a:ext cx="640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3287198-C2FC-4B1B-A1D8-21D757ED72F2}"/>
              </a:ext>
            </a:extLst>
          </p:cNvPr>
          <p:cNvSpPr>
            <a:spLocks noGrp="1" noChangeArrowheads="1"/>
          </p:cNvSpPr>
          <p:nvPr>
            <p:ph type="title"/>
          </p:nvPr>
        </p:nvSpPr>
        <p:spPr>
          <a:xfrm>
            <a:off x="457200" y="274638"/>
            <a:ext cx="7380288" cy="463550"/>
          </a:xfrm>
        </p:spPr>
        <p:txBody>
          <a:bodyPr/>
          <a:lstStyle/>
          <a:p>
            <a:r>
              <a:rPr lang="en-US" altLang="en-US" b="1" dirty="0">
                <a:latin typeface="Bradley Hand ITC" panose="03070402050302030203" pitchFamily="66" charset="0"/>
              </a:rPr>
              <a:t>Los </a:t>
            </a:r>
            <a:r>
              <a:rPr lang="en-US" altLang="en-US" b="1" dirty="0" err="1">
                <a:latin typeface="Bradley Hand ITC" panose="03070402050302030203" pitchFamily="66" charset="0"/>
              </a:rPr>
              <a:t>Deberes</a:t>
            </a:r>
            <a:r>
              <a:rPr lang="en-US" altLang="en-US" b="1" dirty="0">
                <a:latin typeface="Bradley Hand ITC" panose="03070402050302030203" pitchFamily="66" charset="0"/>
              </a:rPr>
              <a:t>  </a:t>
            </a:r>
          </a:p>
        </p:txBody>
      </p:sp>
      <p:sp>
        <p:nvSpPr>
          <p:cNvPr id="16387" name="Content Placeholder 2">
            <a:extLst>
              <a:ext uri="{FF2B5EF4-FFF2-40B4-BE49-F238E27FC236}">
                <a16:creationId xmlns:a16="http://schemas.microsoft.com/office/drawing/2014/main" id="{C5255FF7-EECD-4CC5-9E6F-CB8746C681F7}"/>
              </a:ext>
            </a:extLst>
          </p:cNvPr>
          <p:cNvSpPr>
            <a:spLocks noGrp="1"/>
          </p:cNvSpPr>
          <p:nvPr>
            <p:ph idx="1"/>
          </p:nvPr>
        </p:nvSpPr>
        <p:spPr>
          <a:xfrm>
            <a:off x="215088" y="873125"/>
            <a:ext cx="8749400" cy="5111750"/>
          </a:xfrm>
        </p:spPr>
        <p:txBody>
          <a:bodyPr/>
          <a:lstStyle/>
          <a:p>
            <a:pPr marL="0" indent="0">
              <a:buNone/>
              <a:defRPr/>
            </a:pPr>
            <a:endParaRPr lang="en-US" altLang="en-US" dirty="0">
              <a:solidFill>
                <a:srgbClr val="006600"/>
              </a:solidFill>
              <a:latin typeface="Comic Sans MS" pitchFamily="66" charset="0"/>
            </a:endParaRPr>
          </a:p>
          <a:p>
            <a:pPr marL="514350" indent="-514350">
              <a:buAutoNum type="arabicPeriod"/>
              <a:defRPr/>
            </a:pPr>
            <a:r>
              <a:rPr lang="en-US" altLang="en-US" dirty="0">
                <a:solidFill>
                  <a:srgbClr val="006600"/>
                </a:solidFill>
                <a:latin typeface="Comic Sans MS" pitchFamily="66" charset="0"/>
              </a:rPr>
              <a:t>Copia, </a:t>
            </a:r>
            <a:r>
              <a:rPr lang="en-US" altLang="en-US" dirty="0" err="1">
                <a:solidFill>
                  <a:srgbClr val="006600"/>
                </a:solidFill>
                <a:latin typeface="Comic Sans MS" pitchFamily="66" charset="0"/>
              </a:rPr>
              <a:t>actividad</a:t>
            </a:r>
            <a:r>
              <a:rPr lang="en-US" altLang="en-US" dirty="0">
                <a:solidFill>
                  <a:srgbClr val="006600"/>
                </a:solidFill>
                <a:latin typeface="Comic Sans MS" pitchFamily="66" charset="0"/>
              </a:rPr>
              <a:t> 15 a, </a:t>
            </a:r>
            <a:r>
              <a:rPr lang="en-US" altLang="en-US" dirty="0" err="1">
                <a:solidFill>
                  <a:srgbClr val="006600"/>
                </a:solidFill>
                <a:latin typeface="Comic Sans MS" pitchFamily="66" charset="0"/>
              </a:rPr>
              <a:t>responde</a:t>
            </a:r>
            <a:r>
              <a:rPr lang="en-US" altLang="en-US" dirty="0">
                <a:solidFill>
                  <a:srgbClr val="006600"/>
                </a:solidFill>
                <a:latin typeface="Comic Sans MS" pitchFamily="66" charset="0"/>
              </a:rPr>
              <a:t> las </a:t>
            </a:r>
            <a:r>
              <a:rPr lang="en-US" altLang="en-US" dirty="0" err="1">
                <a:solidFill>
                  <a:srgbClr val="006600"/>
                </a:solidFill>
                <a:latin typeface="Comic Sans MS" pitchFamily="66" charset="0"/>
              </a:rPr>
              <a:t>preguntas</a:t>
            </a:r>
            <a:r>
              <a:rPr lang="en-US" altLang="en-US" dirty="0">
                <a:solidFill>
                  <a:srgbClr val="006600"/>
                </a:solidFill>
                <a:latin typeface="Comic Sans MS" pitchFamily="66" charset="0"/>
              </a:rPr>
              <a:t> 1 - 8 </a:t>
            </a:r>
          </a:p>
          <a:p>
            <a:pPr marL="0" indent="0">
              <a:buNone/>
              <a:defRPr/>
            </a:pPr>
            <a:r>
              <a:rPr lang="en-US" altLang="en-US" dirty="0">
                <a:solidFill>
                  <a:srgbClr val="006600"/>
                </a:solidFill>
                <a:latin typeface="Comic Sans MS" pitchFamily="66" charset="0"/>
              </a:rPr>
              <a:t>2. Copia, </a:t>
            </a:r>
            <a:r>
              <a:rPr lang="en-US" altLang="en-US" dirty="0" err="1">
                <a:solidFill>
                  <a:srgbClr val="006600"/>
                </a:solidFill>
                <a:latin typeface="Comic Sans MS" pitchFamily="66" charset="0"/>
              </a:rPr>
              <a:t>página</a:t>
            </a:r>
            <a:r>
              <a:rPr lang="en-US" altLang="en-US" dirty="0">
                <a:solidFill>
                  <a:srgbClr val="006600"/>
                </a:solidFill>
                <a:latin typeface="Comic Sans MS" pitchFamily="66" charset="0"/>
              </a:rPr>
              <a:t> 76, </a:t>
            </a:r>
            <a:r>
              <a:rPr lang="en-US" altLang="en-US" dirty="0" err="1">
                <a:solidFill>
                  <a:srgbClr val="006600"/>
                </a:solidFill>
                <a:latin typeface="Comic Sans MS" pitchFamily="66" charset="0"/>
              </a:rPr>
              <a:t>ejercicios</a:t>
            </a:r>
            <a:r>
              <a:rPr lang="en-US" altLang="en-US" dirty="0">
                <a:solidFill>
                  <a:srgbClr val="006600"/>
                </a:solidFill>
                <a:latin typeface="Comic Sans MS" pitchFamily="66" charset="0"/>
              </a:rPr>
              <a:t> 1, 2 y 3</a:t>
            </a:r>
          </a:p>
          <a:p>
            <a:pPr marL="0" indent="0">
              <a:buNone/>
              <a:defRPr/>
            </a:pPr>
            <a:r>
              <a:rPr lang="en-US" altLang="en-US" dirty="0">
                <a:solidFill>
                  <a:srgbClr val="006600"/>
                </a:solidFill>
                <a:latin typeface="Comic Sans MS" pitchFamily="66" charset="0"/>
              </a:rPr>
              <a:t>3. </a:t>
            </a:r>
            <a:r>
              <a:rPr lang="en-US" altLang="en-US" dirty="0" err="1">
                <a:solidFill>
                  <a:srgbClr val="006600"/>
                </a:solidFill>
                <a:latin typeface="Comic Sans MS" pitchFamily="66" charset="0"/>
              </a:rPr>
              <a:t>Escucha</a:t>
            </a:r>
            <a:r>
              <a:rPr lang="en-US" altLang="en-US" dirty="0">
                <a:solidFill>
                  <a:srgbClr val="006600"/>
                </a:solidFill>
                <a:latin typeface="Comic Sans MS" pitchFamily="66" charset="0"/>
              </a:rPr>
              <a:t> CD2.60 y rellena </a:t>
            </a:r>
            <a:r>
              <a:rPr lang="en-US" altLang="en-US" dirty="0" err="1">
                <a:solidFill>
                  <a:srgbClr val="006600"/>
                </a:solidFill>
                <a:latin typeface="Comic Sans MS" pitchFamily="66" charset="0"/>
              </a:rPr>
              <a:t>los</a:t>
            </a:r>
            <a:r>
              <a:rPr lang="en-US" altLang="en-US" dirty="0">
                <a:solidFill>
                  <a:srgbClr val="006600"/>
                </a:solidFill>
                <a:latin typeface="Comic Sans MS" pitchFamily="66" charset="0"/>
              </a:rPr>
              <a:t> </a:t>
            </a:r>
            <a:r>
              <a:rPr lang="en-US" altLang="en-US" dirty="0" err="1">
                <a:solidFill>
                  <a:srgbClr val="006600"/>
                </a:solidFill>
                <a:latin typeface="Comic Sans MS" pitchFamily="66" charset="0"/>
              </a:rPr>
              <a:t>espacios</a:t>
            </a:r>
            <a:r>
              <a:rPr lang="en-US" altLang="en-US" dirty="0">
                <a:solidFill>
                  <a:srgbClr val="006600"/>
                </a:solidFill>
                <a:latin typeface="Comic Sans MS" pitchFamily="66" charset="0"/>
              </a:rPr>
              <a:t> </a:t>
            </a:r>
            <a:r>
              <a:rPr lang="en-US" altLang="en-US" dirty="0" err="1">
                <a:solidFill>
                  <a:srgbClr val="006600"/>
                </a:solidFill>
                <a:latin typeface="Comic Sans MS" pitchFamily="66" charset="0"/>
              </a:rPr>
              <a:t>en</a:t>
            </a:r>
            <a:r>
              <a:rPr lang="en-US" altLang="en-US" dirty="0">
                <a:solidFill>
                  <a:srgbClr val="006600"/>
                </a:solidFill>
                <a:latin typeface="Comic Sans MS" pitchFamily="66" charset="0"/>
              </a:rPr>
              <a:t> </a:t>
            </a:r>
          </a:p>
          <a:p>
            <a:pPr marL="0" indent="0">
              <a:buNone/>
              <a:defRPr/>
            </a:pPr>
            <a:r>
              <a:rPr lang="en-US" altLang="en-US" dirty="0">
                <a:solidFill>
                  <a:srgbClr val="006600"/>
                </a:solidFill>
                <a:latin typeface="Comic Sans MS" pitchFamily="66" charset="0"/>
              </a:rPr>
              <a:t>    </a:t>
            </a:r>
            <a:r>
              <a:rPr lang="en-US" altLang="en-US" dirty="0" err="1">
                <a:solidFill>
                  <a:srgbClr val="006600"/>
                </a:solidFill>
                <a:latin typeface="Comic Sans MS" pitchFamily="66" charset="0"/>
              </a:rPr>
              <a:t>blanco</a:t>
            </a:r>
            <a:endParaRPr lang="en-US" altLang="en-US" dirty="0">
              <a:solidFill>
                <a:srgbClr val="006600"/>
              </a:solidFill>
              <a:latin typeface="Comic Sans MS" pitchFamily="66" charset="0"/>
            </a:endParaRPr>
          </a:p>
          <a:p>
            <a:pPr marL="514350" indent="-514350">
              <a:buAutoNum type="arabicPeriod"/>
              <a:defRPr/>
            </a:pPr>
            <a:endParaRPr lang="en-US" altLang="en-US" dirty="0">
              <a:solidFill>
                <a:srgbClr val="006600"/>
              </a:solidFill>
              <a:latin typeface="Comic Sans MS" pitchFamily="66" charset="0"/>
            </a:endParaRPr>
          </a:p>
          <a:p>
            <a:pPr marL="514350" indent="-514350">
              <a:buAutoNum type="arabicPeriod"/>
              <a:defRPr/>
            </a:pPr>
            <a:endParaRPr lang="en-US" altLang="en-US" dirty="0">
              <a:solidFill>
                <a:srgbClr val="006600"/>
              </a:solidFill>
              <a:latin typeface="Comic Sans MS" pitchFamily="66"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BF2F97A-8FEB-81AB-CA94-A75FE54309E8}"/>
              </a:ext>
            </a:extLst>
          </p:cNvPr>
          <p:cNvSpPr>
            <a:spLocks noGrp="1" noChangeArrowheads="1"/>
          </p:cNvSpPr>
          <p:nvPr>
            <p:ph type="ctrTitle"/>
          </p:nvPr>
        </p:nvSpPr>
        <p:spPr>
          <a:xfrm>
            <a:off x="1043608" y="855823"/>
            <a:ext cx="4320704" cy="1398587"/>
          </a:xfrm>
        </p:spPr>
        <p:txBody>
          <a:bodyPr/>
          <a:lstStyle/>
          <a:p>
            <a:pPr eaLnBrk="1" hangingPunct="1"/>
            <a:r>
              <a:rPr lang="en-US" altLang="en-US" dirty="0">
                <a:solidFill>
                  <a:srgbClr val="C00000"/>
                </a:solidFill>
                <a:latin typeface="Comic Sans MS" panose="030F0702030302020204" pitchFamily="66" charset="0"/>
              </a:rPr>
              <a:t>Quinta </a:t>
            </a:r>
            <a:r>
              <a:rPr lang="en-US" altLang="en-US" dirty="0" err="1">
                <a:latin typeface="Comic Sans MS" panose="030F0702030302020204" pitchFamily="66" charset="0"/>
              </a:rPr>
              <a:t>semana</a:t>
            </a:r>
            <a:endParaRPr lang="en-US" altLang="en-US" dirty="0">
              <a:latin typeface="Comic Sans MS" panose="030F0702030302020204" pitchFamily="66" charset="0"/>
            </a:endParaRPr>
          </a:p>
        </p:txBody>
      </p:sp>
      <p:pic>
        <p:nvPicPr>
          <p:cNvPr id="27651" name="Picture 18">
            <a:extLst>
              <a:ext uri="{FF2B5EF4-FFF2-40B4-BE49-F238E27FC236}">
                <a16:creationId xmlns:a16="http://schemas.microsoft.com/office/drawing/2014/main" id="{D53B365B-E140-72FE-5C13-B360EF23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366" y="188640"/>
            <a:ext cx="4203180" cy="63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Resultado de imagen de mapa de españa">
            <a:extLst>
              <a:ext uri="{FF2B5EF4-FFF2-40B4-BE49-F238E27FC236}">
                <a16:creationId xmlns:a16="http://schemas.microsoft.com/office/drawing/2014/main" id="{BB2A6519-08B7-CF00-04F0-8AF525C7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852738"/>
            <a:ext cx="38735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07704" y="0"/>
            <a:ext cx="5213287" cy="707886"/>
          </a:xfrm>
          <a:prstGeom prst="rect">
            <a:avLst/>
          </a:prstGeom>
        </p:spPr>
        <p:txBody>
          <a:bodyPr wrap="none">
            <a:spAutoFit/>
          </a:bodyPr>
          <a:lstStyle/>
          <a:p>
            <a:r>
              <a:rPr lang="es-ES" sz="4000" dirty="0">
                <a:solidFill>
                  <a:srgbClr val="0070C0"/>
                </a:solidFill>
                <a:latin typeface="Comic Sans MS" pitchFamily="66" charset="0"/>
              </a:rPr>
              <a:t>¿Cuál es la pregunta?</a:t>
            </a:r>
          </a:p>
        </p:txBody>
      </p:sp>
      <p:sp>
        <p:nvSpPr>
          <p:cNvPr id="3" name="2 Rectángulo"/>
          <p:cNvSpPr/>
          <p:nvPr/>
        </p:nvSpPr>
        <p:spPr>
          <a:xfrm>
            <a:off x="0" y="1412776"/>
            <a:ext cx="4533613" cy="646331"/>
          </a:xfrm>
          <a:prstGeom prst="rect">
            <a:avLst/>
          </a:prstGeom>
        </p:spPr>
        <p:txBody>
          <a:bodyPr wrap="none">
            <a:spAutoFit/>
          </a:bodyPr>
          <a:lstStyle/>
          <a:p>
            <a:r>
              <a:rPr lang="es-ES" dirty="0">
                <a:latin typeface="Comic Sans MS" pitchFamily="66" charset="0"/>
              </a:rPr>
              <a:t>¿____________________________? </a:t>
            </a:r>
          </a:p>
          <a:p>
            <a:pPr algn="ctr"/>
            <a:r>
              <a:rPr lang="es-ES" altLang="en-US" dirty="0">
                <a:latin typeface="Comic Sans MS" pitchFamily="66" charset="0"/>
              </a:rPr>
              <a:t>No haré nada este fin de semana</a:t>
            </a:r>
            <a:endParaRPr lang="es-ES" dirty="0">
              <a:latin typeface="Comic Sans MS" pitchFamily="66" charset="0"/>
            </a:endParaRPr>
          </a:p>
        </p:txBody>
      </p:sp>
      <p:sp>
        <p:nvSpPr>
          <p:cNvPr id="4" name="3 Rectángulo"/>
          <p:cNvSpPr/>
          <p:nvPr/>
        </p:nvSpPr>
        <p:spPr>
          <a:xfrm>
            <a:off x="4610387" y="1916832"/>
            <a:ext cx="4533613" cy="787652"/>
          </a:xfrm>
          <a:prstGeom prst="rect">
            <a:avLst/>
          </a:prstGeom>
        </p:spPr>
        <p:txBody>
          <a:bodyPr wrap="none">
            <a:spAutoFit/>
          </a:bodyPr>
          <a:lstStyle/>
          <a:p>
            <a:pPr marL="685800" indent="-685800" algn="ctr">
              <a:lnSpc>
                <a:spcPct val="107000"/>
              </a:lnSpc>
              <a:spcAft>
                <a:spcPts val="800"/>
              </a:spcAft>
              <a:defRPr/>
            </a:pPr>
            <a:r>
              <a:rPr lang="es-ES" dirty="0">
                <a:latin typeface="Comic Sans MS" pitchFamily="66" charset="0"/>
              </a:rPr>
              <a:t>¿____________________________? </a:t>
            </a:r>
          </a:p>
          <a:p>
            <a:pPr marL="685800" indent="-685800" algn="ctr">
              <a:lnSpc>
                <a:spcPct val="107000"/>
              </a:lnSpc>
              <a:spcAft>
                <a:spcPts val="800"/>
              </a:spcAft>
              <a:defRPr/>
            </a:pPr>
            <a:r>
              <a:rPr lang="es-ES" altLang="en-US" dirty="0">
                <a:latin typeface="Comic Sans MS" pitchFamily="66" charset="0"/>
              </a:rPr>
              <a:t>Es baja y delgada</a:t>
            </a:r>
          </a:p>
        </p:txBody>
      </p:sp>
      <p:sp>
        <p:nvSpPr>
          <p:cNvPr id="5" name="4 CuadroTexto"/>
          <p:cNvSpPr txBox="1"/>
          <p:nvPr/>
        </p:nvSpPr>
        <p:spPr>
          <a:xfrm>
            <a:off x="1187624" y="3645024"/>
            <a:ext cx="184731" cy="369332"/>
          </a:xfrm>
          <a:prstGeom prst="rect">
            <a:avLst/>
          </a:prstGeom>
          <a:noFill/>
        </p:spPr>
        <p:txBody>
          <a:bodyPr wrap="none" rtlCol="0">
            <a:spAutoFit/>
          </a:bodyPr>
          <a:lstStyle/>
          <a:p>
            <a:endParaRPr lang="es-ES" dirty="0"/>
          </a:p>
        </p:txBody>
      </p:sp>
      <p:sp>
        <p:nvSpPr>
          <p:cNvPr id="6" name="5 Rectángulo"/>
          <p:cNvSpPr/>
          <p:nvPr/>
        </p:nvSpPr>
        <p:spPr>
          <a:xfrm>
            <a:off x="0" y="2492896"/>
            <a:ext cx="4572000" cy="646331"/>
          </a:xfrm>
          <a:prstGeom prst="rect">
            <a:avLst/>
          </a:prstGeom>
        </p:spPr>
        <p:txBody>
          <a:bodyPr>
            <a:spAutoFit/>
          </a:bodyPr>
          <a:lstStyle/>
          <a:p>
            <a:pPr algn="ctr"/>
            <a:r>
              <a:rPr lang="es-ES" dirty="0">
                <a:latin typeface="Comic Sans MS" pitchFamily="66" charset="0"/>
              </a:rPr>
              <a:t>¿__________________________?</a:t>
            </a:r>
          </a:p>
          <a:p>
            <a:pPr algn="ctr"/>
            <a:r>
              <a:rPr lang="es-ES" dirty="0">
                <a:latin typeface="Comic Sans MS" pitchFamily="66" charset="0"/>
              </a:rPr>
              <a:t>Sí, puedes quedarte en mi casa hoy</a:t>
            </a:r>
          </a:p>
        </p:txBody>
      </p:sp>
      <p:sp>
        <p:nvSpPr>
          <p:cNvPr id="7" name="6 Rectángulo"/>
          <p:cNvSpPr/>
          <p:nvPr/>
        </p:nvSpPr>
        <p:spPr>
          <a:xfrm>
            <a:off x="4572000" y="2852936"/>
            <a:ext cx="4572000" cy="646331"/>
          </a:xfrm>
          <a:prstGeom prst="rect">
            <a:avLst/>
          </a:prstGeom>
        </p:spPr>
        <p:txBody>
          <a:bodyPr>
            <a:spAutoFit/>
          </a:bodyPr>
          <a:lstStyle/>
          <a:p>
            <a:pPr algn="ctr"/>
            <a:r>
              <a:rPr lang="es-ES" dirty="0">
                <a:latin typeface="Comic Sans MS" pitchFamily="66" charset="0"/>
              </a:rPr>
              <a:t>¿___________________________?</a:t>
            </a:r>
          </a:p>
          <a:p>
            <a:pPr algn="ctr"/>
            <a:r>
              <a:rPr lang="es-ES" dirty="0">
                <a:latin typeface="Comic Sans MS" pitchFamily="66" charset="0"/>
              </a:rPr>
              <a:t>Sí, iré al aeropuerto a por ti</a:t>
            </a:r>
          </a:p>
        </p:txBody>
      </p:sp>
      <p:sp>
        <p:nvSpPr>
          <p:cNvPr id="8" name="7 CuadroTexto"/>
          <p:cNvSpPr txBox="1"/>
          <p:nvPr/>
        </p:nvSpPr>
        <p:spPr>
          <a:xfrm>
            <a:off x="179512" y="3789040"/>
            <a:ext cx="5607625" cy="646331"/>
          </a:xfrm>
          <a:prstGeom prst="rect">
            <a:avLst/>
          </a:prstGeom>
          <a:noFill/>
        </p:spPr>
        <p:txBody>
          <a:bodyPr wrap="none" rtlCol="0">
            <a:spAutoFit/>
          </a:bodyPr>
          <a:lstStyle/>
          <a:p>
            <a:pPr algn="ctr"/>
            <a:r>
              <a:rPr lang="es-ES" dirty="0">
                <a:latin typeface="Comic Sans MS" pitchFamily="66" charset="0"/>
              </a:rPr>
              <a:t>¿____________________________? </a:t>
            </a:r>
          </a:p>
          <a:p>
            <a:pPr algn="ctr"/>
            <a:r>
              <a:rPr lang="es-ES" dirty="0">
                <a:latin typeface="Comic Sans MS" pitchFamily="66" charset="0"/>
              </a:rPr>
              <a:t>No puedo ir a la piscina esta tarde. Voy a estudiar </a:t>
            </a:r>
          </a:p>
        </p:txBody>
      </p:sp>
      <p:sp>
        <p:nvSpPr>
          <p:cNvPr id="9" name="8 Rectángulo"/>
          <p:cNvSpPr/>
          <p:nvPr/>
        </p:nvSpPr>
        <p:spPr>
          <a:xfrm>
            <a:off x="1043608" y="3645024"/>
            <a:ext cx="3714478" cy="461665"/>
          </a:xfrm>
          <a:prstGeom prst="rect">
            <a:avLst/>
          </a:prstGeom>
        </p:spPr>
        <p:txBody>
          <a:bodyPr wrap="none">
            <a:spAutoFit/>
          </a:bodyPr>
          <a:lstStyle/>
          <a:p>
            <a:r>
              <a:rPr lang="es-ES" sz="2400" dirty="0">
                <a:latin typeface="Agency FB" pitchFamily="34" charset="0"/>
              </a:rPr>
              <a:t>Quieres venir a la piscina está tarde</a:t>
            </a:r>
          </a:p>
        </p:txBody>
      </p:sp>
      <p:sp>
        <p:nvSpPr>
          <p:cNvPr id="10" name="9 CuadroTexto"/>
          <p:cNvSpPr txBox="1"/>
          <p:nvPr/>
        </p:nvSpPr>
        <p:spPr>
          <a:xfrm>
            <a:off x="4610387" y="4509120"/>
            <a:ext cx="4533613" cy="646331"/>
          </a:xfrm>
          <a:prstGeom prst="rect">
            <a:avLst/>
          </a:prstGeom>
          <a:noFill/>
        </p:spPr>
        <p:txBody>
          <a:bodyPr wrap="none" rtlCol="0">
            <a:spAutoFit/>
          </a:bodyPr>
          <a:lstStyle/>
          <a:p>
            <a:r>
              <a:rPr lang="es-ES" dirty="0">
                <a:latin typeface="Comic Sans MS" pitchFamily="66" charset="0"/>
              </a:rPr>
              <a:t>¿____________________________? </a:t>
            </a:r>
            <a:endParaRPr lang="es-ES" dirty="0"/>
          </a:p>
          <a:p>
            <a:r>
              <a:rPr lang="es-ES" dirty="0">
                <a:latin typeface="Comic Sans MS" pitchFamily="66" charset="0"/>
              </a:rPr>
              <a:t>La estación de tren está cerca de aquí </a:t>
            </a:r>
          </a:p>
        </p:txBody>
      </p:sp>
      <p:sp>
        <p:nvSpPr>
          <p:cNvPr id="11" name="10 CuadroTexto"/>
          <p:cNvSpPr txBox="1"/>
          <p:nvPr/>
        </p:nvSpPr>
        <p:spPr>
          <a:xfrm>
            <a:off x="0" y="5157192"/>
            <a:ext cx="5641288" cy="646331"/>
          </a:xfrm>
          <a:prstGeom prst="rect">
            <a:avLst/>
          </a:prstGeom>
          <a:noFill/>
        </p:spPr>
        <p:txBody>
          <a:bodyPr wrap="none" rtlCol="0">
            <a:spAutoFit/>
          </a:bodyPr>
          <a:lstStyle/>
          <a:p>
            <a:r>
              <a:rPr lang="es-ES" dirty="0">
                <a:latin typeface="Comic Sans MS" pitchFamily="66" charset="0"/>
              </a:rPr>
              <a:t>¿____________________________? </a:t>
            </a:r>
            <a:endParaRPr lang="es-ES" dirty="0"/>
          </a:p>
          <a:p>
            <a:r>
              <a:rPr lang="es-ES" dirty="0">
                <a:latin typeface="Comic Sans MS" pitchFamily="66" charset="0"/>
              </a:rPr>
              <a:t>En mi ciudad hay muchos restaurante y dos museos</a:t>
            </a:r>
          </a:p>
        </p:txBody>
      </p:sp>
      <p:sp>
        <p:nvSpPr>
          <p:cNvPr id="12" name="11 Rectángulo"/>
          <p:cNvSpPr/>
          <p:nvPr/>
        </p:nvSpPr>
        <p:spPr>
          <a:xfrm>
            <a:off x="1043608" y="5013176"/>
            <a:ext cx="2198038" cy="461665"/>
          </a:xfrm>
          <a:prstGeom prst="rect">
            <a:avLst/>
          </a:prstGeom>
        </p:spPr>
        <p:txBody>
          <a:bodyPr wrap="none">
            <a:spAutoFit/>
          </a:bodyPr>
          <a:lstStyle/>
          <a:p>
            <a:r>
              <a:rPr lang="es-ES" sz="2400" dirty="0">
                <a:latin typeface="Agency FB" pitchFamily="34" charset="0"/>
              </a:rPr>
              <a:t>Qué hay en tu ciudad</a:t>
            </a:r>
          </a:p>
        </p:txBody>
      </p:sp>
      <p:sp>
        <p:nvSpPr>
          <p:cNvPr id="13" name="12 CuadroTexto"/>
          <p:cNvSpPr txBox="1"/>
          <p:nvPr/>
        </p:nvSpPr>
        <p:spPr>
          <a:xfrm>
            <a:off x="0" y="620688"/>
            <a:ext cx="4499992" cy="646331"/>
          </a:xfrm>
          <a:prstGeom prst="rect">
            <a:avLst/>
          </a:prstGeom>
          <a:noFill/>
        </p:spPr>
        <p:txBody>
          <a:bodyPr wrap="square" rtlCol="0">
            <a:spAutoFit/>
          </a:bodyPr>
          <a:lstStyle/>
          <a:p>
            <a:r>
              <a:rPr lang="es-ES" dirty="0">
                <a:latin typeface="Comic Sans MS" pitchFamily="66" charset="0"/>
              </a:rPr>
              <a:t>¿____________________________?</a:t>
            </a:r>
            <a:endParaRPr lang="es-ES" altLang="en-US" dirty="0">
              <a:latin typeface="Comic Sans MS" pitchFamily="66" charset="0"/>
            </a:endParaRPr>
          </a:p>
          <a:p>
            <a:r>
              <a:rPr lang="es-ES" altLang="en-US" dirty="0">
                <a:latin typeface="Comic Sans MS" pitchFamily="66" charset="0"/>
              </a:rPr>
              <a:t>No, no me gustan los deportes</a:t>
            </a:r>
          </a:p>
        </p:txBody>
      </p:sp>
      <p:sp>
        <p:nvSpPr>
          <p:cNvPr id="14" name="13 CuadroTexto"/>
          <p:cNvSpPr txBox="1"/>
          <p:nvPr/>
        </p:nvSpPr>
        <p:spPr>
          <a:xfrm>
            <a:off x="4607181" y="980728"/>
            <a:ext cx="4536819" cy="646331"/>
          </a:xfrm>
          <a:prstGeom prst="rect">
            <a:avLst/>
          </a:prstGeom>
          <a:noFill/>
        </p:spPr>
        <p:txBody>
          <a:bodyPr wrap="none" rtlCol="0">
            <a:spAutoFit/>
          </a:bodyPr>
          <a:lstStyle/>
          <a:p>
            <a:r>
              <a:rPr lang="es-ES" dirty="0">
                <a:latin typeface="Comic Sans MS" pitchFamily="66" charset="0"/>
              </a:rPr>
              <a:t>¿____________________________? </a:t>
            </a:r>
          </a:p>
          <a:p>
            <a:r>
              <a:rPr lang="es-ES" altLang="en-US" dirty="0">
                <a:latin typeface="Comic Sans MS" pitchFamily="66" charset="0"/>
              </a:rPr>
              <a:t>Voy a tomar un café con leche, por favor</a:t>
            </a:r>
          </a:p>
        </p:txBody>
      </p:sp>
      <p:sp>
        <p:nvSpPr>
          <p:cNvPr id="15" name="14 CuadroTexto"/>
          <p:cNvSpPr txBox="1"/>
          <p:nvPr/>
        </p:nvSpPr>
        <p:spPr>
          <a:xfrm>
            <a:off x="3995936" y="5949280"/>
            <a:ext cx="4913525" cy="646331"/>
          </a:xfrm>
          <a:prstGeom prst="rect">
            <a:avLst/>
          </a:prstGeom>
          <a:noFill/>
        </p:spPr>
        <p:txBody>
          <a:bodyPr wrap="none" rtlCol="0">
            <a:spAutoFit/>
          </a:bodyPr>
          <a:lstStyle/>
          <a:p>
            <a:r>
              <a:rPr lang="es-ES" dirty="0">
                <a:latin typeface="Comic Sans MS" pitchFamily="66" charset="0"/>
              </a:rPr>
              <a:t>¿____________________________? </a:t>
            </a:r>
          </a:p>
          <a:p>
            <a:r>
              <a:rPr lang="es-ES" dirty="0">
                <a:latin typeface="Comic Sans MS" pitchFamily="66" charset="0"/>
              </a:rPr>
              <a:t>El baño está al final del pasillo a la izquierda</a:t>
            </a:r>
          </a:p>
        </p:txBody>
      </p:sp>
      <p:sp>
        <p:nvSpPr>
          <p:cNvPr id="16" name="15 CuadroTexto"/>
          <p:cNvSpPr txBox="1"/>
          <p:nvPr/>
        </p:nvSpPr>
        <p:spPr>
          <a:xfrm>
            <a:off x="827584" y="548680"/>
            <a:ext cx="2395207" cy="461665"/>
          </a:xfrm>
          <a:prstGeom prst="rect">
            <a:avLst/>
          </a:prstGeom>
          <a:noFill/>
        </p:spPr>
        <p:txBody>
          <a:bodyPr wrap="none" rtlCol="0">
            <a:spAutoFit/>
          </a:bodyPr>
          <a:lstStyle/>
          <a:p>
            <a:r>
              <a:rPr lang="es-ES" sz="2400" dirty="0">
                <a:latin typeface="Agency FB" pitchFamily="34" charset="0"/>
              </a:rPr>
              <a:t>Te gustan los deportes</a:t>
            </a:r>
          </a:p>
        </p:txBody>
      </p:sp>
      <p:sp>
        <p:nvSpPr>
          <p:cNvPr id="17" name="16 CuadroTexto"/>
          <p:cNvSpPr txBox="1"/>
          <p:nvPr/>
        </p:nvSpPr>
        <p:spPr>
          <a:xfrm>
            <a:off x="5724128" y="908720"/>
            <a:ext cx="1779654" cy="461665"/>
          </a:xfrm>
          <a:prstGeom prst="rect">
            <a:avLst/>
          </a:prstGeom>
          <a:noFill/>
        </p:spPr>
        <p:txBody>
          <a:bodyPr wrap="none" rtlCol="0">
            <a:spAutoFit/>
          </a:bodyPr>
          <a:lstStyle/>
          <a:p>
            <a:r>
              <a:rPr lang="es-ES" sz="2400" dirty="0">
                <a:latin typeface="Agency FB" pitchFamily="34" charset="0"/>
              </a:rPr>
              <a:t>Qué vas a tomar</a:t>
            </a:r>
          </a:p>
        </p:txBody>
      </p:sp>
      <p:sp>
        <p:nvSpPr>
          <p:cNvPr id="18" name="17 CuadroTexto"/>
          <p:cNvSpPr txBox="1"/>
          <p:nvPr/>
        </p:nvSpPr>
        <p:spPr>
          <a:xfrm>
            <a:off x="755576" y="1268760"/>
            <a:ext cx="3070071" cy="461665"/>
          </a:xfrm>
          <a:prstGeom prst="rect">
            <a:avLst/>
          </a:prstGeom>
          <a:noFill/>
        </p:spPr>
        <p:txBody>
          <a:bodyPr wrap="none" rtlCol="0">
            <a:spAutoFit/>
          </a:bodyPr>
          <a:lstStyle/>
          <a:p>
            <a:r>
              <a:rPr lang="es-ES" sz="2400" dirty="0">
                <a:latin typeface="Agency FB" pitchFamily="34" charset="0"/>
              </a:rPr>
              <a:t>Qué harás este fin de semana</a:t>
            </a:r>
          </a:p>
        </p:txBody>
      </p:sp>
      <p:sp>
        <p:nvSpPr>
          <p:cNvPr id="19" name="18 CuadroTexto"/>
          <p:cNvSpPr txBox="1"/>
          <p:nvPr/>
        </p:nvSpPr>
        <p:spPr>
          <a:xfrm>
            <a:off x="6156176" y="1844824"/>
            <a:ext cx="1016625" cy="461665"/>
          </a:xfrm>
          <a:prstGeom prst="rect">
            <a:avLst/>
          </a:prstGeom>
          <a:noFill/>
        </p:spPr>
        <p:txBody>
          <a:bodyPr wrap="none" rtlCol="0">
            <a:spAutoFit/>
          </a:bodyPr>
          <a:lstStyle/>
          <a:p>
            <a:r>
              <a:rPr lang="es-ES" sz="2400" dirty="0">
                <a:latin typeface="Agency FB" pitchFamily="34" charset="0"/>
              </a:rPr>
              <a:t>Cómo es</a:t>
            </a:r>
          </a:p>
        </p:txBody>
      </p:sp>
      <p:sp>
        <p:nvSpPr>
          <p:cNvPr id="20" name="19 CuadroTexto"/>
          <p:cNvSpPr txBox="1"/>
          <p:nvPr/>
        </p:nvSpPr>
        <p:spPr>
          <a:xfrm>
            <a:off x="611560" y="2348880"/>
            <a:ext cx="3281668" cy="461665"/>
          </a:xfrm>
          <a:prstGeom prst="rect">
            <a:avLst/>
          </a:prstGeom>
          <a:noFill/>
        </p:spPr>
        <p:txBody>
          <a:bodyPr wrap="none" rtlCol="0">
            <a:spAutoFit/>
          </a:bodyPr>
          <a:lstStyle/>
          <a:p>
            <a:r>
              <a:rPr lang="es-ES" sz="2400" dirty="0">
                <a:latin typeface="Agency FB" pitchFamily="34" charset="0"/>
              </a:rPr>
              <a:t>Puedo quedarme en tu casa hoy</a:t>
            </a:r>
          </a:p>
        </p:txBody>
      </p:sp>
      <p:sp>
        <p:nvSpPr>
          <p:cNvPr id="21" name="20 CuadroTexto"/>
          <p:cNvSpPr txBox="1"/>
          <p:nvPr/>
        </p:nvSpPr>
        <p:spPr>
          <a:xfrm>
            <a:off x="5220072" y="4437112"/>
            <a:ext cx="3143809" cy="461665"/>
          </a:xfrm>
          <a:prstGeom prst="rect">
            <a:avLst/>
          </a:prstGeom>
          <a:noFill/>
        </p:spPr>
        <p:txBody>
          <a:bodyPr wrap="none" rtlCol="0">
            <a:spAutoFit/>
          </a:bodyPr>
          <a:lstStyle/>
          <a:p>
            <a:r>
              <a:rPr lang="es-ES" sz="2400" dirty="0">
                <a:latin typeface="Agency FB" pitchFamily="34" charset="0"/>
              </a:rPr>
              <a:t>Dónde está la estación de tren</a:t>
            </a:r>
          </a:p>
        </p:txBody>
      </p:sp>
      <p:sp>
        <p:nvSpPr>
          <p:cNvPr id="22" name="21 CuadroTexto"/>
          <p:cNvSpPr txBox="1"/>
          <p:nvPr/>
        </p:nvSpPr>
        <p:spPr>
          <a:xfrm>
            <a:off x="5076056" y="5805264"/>
            <a:ext cx="2021707" cy="461665"/>
          </a:xfrm>
          <a:prstGeom prst="rect">
            <a:avLst/>
          </a:prstGeom>
          <a:noFill/>
        </p:spPr>
        <p:txBody>
          <a:bodyPr wrap="none" rtlCol="0">
            <a:spAutoFit/>
          </a:bodyPr>
          <a:lstStyle/>
          <a:p>
            <a:r>
              <a:rPr lang="es-ES" sz="2400" dirty="0">
                <a:latin typeface="Agency FB" pitchFamily="34" charset="0"/>
              </a:rPr>
              <a:t>Dónde está el baño</a:t>
            </a:r>
          </a:p>
        </p:txBody>
      </p:sp>
      <p:sp>
        <p:nvSpPr>
          <p:cNvPr id="23" name="22 CuadroTexto"/>
          <p:cNvSpPr txBox="1"/>
          <p:nvPr/>
        </p:nvSpPr>
        <p:spPr>
          <a:xfrm>
            <a:off x="5436096" y="2708920"/>
            <a:ext cx="2829621" cy="461665"/>
          </a:xfrm>
          <a:prstGeom prst="rect">
            <a:avLst/>
          </a:prstGeom>
          <a:noFill/>
        </p:spPr>
        <p:txBody>
          <a:bodyPr wrap="none" rtlCol="0">
            <a:spAutoFit/>
          </a:bodyPr>
          <a:lstStyle/>
          <a:p>
            <a:r>
              <a:rPr lang="es-ES" sz="2400" dirty="0">
                <a:latin typeface="Agency FB" pitchFamily="34" charset="0"/>
              </a:rPr>
              <a:t>Irás al aeropuerto a por mí</a:t>
            </a:r>
          </a:p>
        </p:txBody>
      </p:sp>
      <p:pic>
        <p:nvPicPr>
          <p:cNvPr id="24" name="Picture 2" descr="Resultado de imagen de hablar&quot;"/>
          <p:cNvPicPr>
            <a:picLocks noChangeAspect="1" noChangeArrowheads="1"/>
          </p:cNvPicPr>
          <p:nvPr/>
        </p:nvPicPr>
        <p:blipFill>
          <a:blip r:embed="rId2" cstate="print"/>
          <a:srcRect/>
          <a:stretch>
            <a:fillRect/>
          </a:stretch>
        </p:blipFill>
        <p:spPr bwMode="auto">
          <a:xfrm>
            <a:off x="7740352" y="0"/>
            <a:ext cx="792088" cy="792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p:bldP spid="17" grpId="0"/>
      <p:bldP spid="18" grpId="0"/>
      <p:bldP spid="19"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6D6D33-AB7E-3DA7-1FA1-D151F4D91AEA}"/>
              </a:ext>
            </a:extLst>
          </p:cNvPr>
          <p:cNvSpPr txBox="1"/>
          <p:nvPr/>
        </p:nvSpPr>
        <p:spPr>
          <a:xfrm>
            <a:off x="287524" y="404664"/>
            <a:ext cx="8568952" cy="6247864"/>
          </a:xfrm>
          <a:prstGeom prst="rect">
            <a:avLst/>
          </a:prstGeom>
          <a:noFill/>
        </p:spPr>
        <p:txBody>
          <a:bodyPr wrap="square" rtlCol="0">
            <a:spAutoFit/>
          </a:bodyPr>
          <a:lstStyle/>
          <a:p>
            <a:r>
              <a:rPr lang="en-GB" sz="2400" dirty="0" err="1">
                <a:latin typeface="Comic Sans MS" panose="030F0702030302020204" pitchFamily="66" charset="0"/>
              </a:rPr>
              <a:t>Espectáculo</a:t>
            </a:r>
            <a:r>
              <a:rPr lang="en-GB" sz="2400" dirty="0">
                <a:latin typeface="Comic Sans MS" panose="030F0702030302020204" pitchFamily="66" charset="0"/>
              </a:rPr>
              <a:t> de radio</a:t>
            </a:r>
          </a:p>
          <a:p>
            <a:r>
              <a:rPr lang="en-GB" sz="2400" dirty="0">
                <a:latin typeface="Comic Sans MS" panose="030F0702030302020204" pitchFamily="66" charset="0"/>
              </a:rPr>
              <a:t>Me </a:t>
            </a:r>
            <a:r>
              <a:rPr lang="en-GB" sz="2400" dirty="0" err="1">
                <a:latin typeface="Comic Sans MS" panose="030F0702030302020204" pitchFamily="66" charset="0"/>
              </a:rPr>
              <a:t>encontré</a:t>
            </a:r>
            <a:r>
              <a:rPr lang="en-GB" sz="2400" dirty="0">
                <a:latin typeface="Comic Sans MS" panose="030F0702030302020204" pitchFamily="66" charset="0"/>
              </a:rPr>
              <a:t>/</a:t>
            </a:r>
            <a:r>
              <a:rPr lang="en-GB" sz="2400" dirty="0" err="1">
                <a:latin typeface="Comic Sans MS" panose="030F0702030302020204" pitchFamily="66" charset="0"/>
              </a:rPr>
              <a:t>nos</a:t>
            </a:r>
            <a:r>
              <a:rPr lang="en-GB" sz="2400" dirty="0">
                <a:latin typeface="Comic Sans MS" panose="030F0702030302020204" pitchFamily="66" charset="0"/>
              </a:rPr>
              <a:t> </a:t>
            </a:r>
            <a:r>
              <a:rPr lang="en-GB" sz="2400" dirty="0" err="1">
                <a:latin typeface="Comic Sans MS" panose="030F0702030302020204" pitchFamily="66" charset="0"/>
              </a:rPr>
              <a:t>reunimos</a:t>
            </a:r>
            <a:r>
              <a:rPr lang="en-GB" sz="2400" dirty="0">
                <a:latin typeface="Comic Sans MS" panose="030F0702030302020204" pitchFamily="66" charset="0"/>
              </a:rPr>
              <a:t> con mis </a:t>
            </a:r>
            <a:r>
              <a:rPr lang="en-GB" sz="2400" dirty="0" err="1">
                <a:latin typeface="Comic Sans MS" panose="030F0702030302020204" pitchFamily="66" charset="0"/>
              </a:rPr>
              <a:t>hijos</a:t>
            </a:r>
            <a:r>
              <a:rPr lang="en-GB" sz="2400" dirty="0">
                <a:latin typeface="Comic Sans MS" panose="030F0702030302020204" pitchFamily="66" charset="0"/>
              </a:rPr>
              <a:t> y  sus </a:t>
            </a:r>
            <a:r>
              <a:rPr lang="en-GB" sz="2400" dirty="0" err="1">
                <a:latin typeface="Comic Sans MS" panose="030F0702030302020204" pitchFamily="66" charset="0"/>
              </a:rPr>
              <a:t>novias</a:t>
            </a:r>
            <a:endParaRPr lang="en-GB" sz="2400" dirty="0">
              <a:latin typeface="Comic Sans MS" panose="030F0702030302020204" pitchFamily="66" charset="0"/>
            </a:endParaRPr>
          </a:p>
          <a:p>
            <a:r>
              <a:rPr lang="en-GB" sz="2400" dirty="0" err="1">
                <a:latin typeface="Comic Sans MS" panose="030F0702030302020204" pitchFamily="66" charset="0"/>
              </a:rPr>
              <a:t>Inteligencia</a:t>
            </a:r>
            <a:r>
              <a:rPr lang="en-GB" sz="2400" dirty="0">
                <a:latin typeface="Comic Sans MS" panose="030F0702030302020204" pitchFamily="66" charset="0"/>
              </a:rPr>
              <a:t> artificial</a:t>
            </a:r>
          </a:p>
          <a:p>
            <a:r>
              <a:rPr lang="en-GB" sz="2400" dirty="0">
                <a:latin typeface="Comic Sans MS" panose="030F0702030302020204" pitchFamily="66" charset="0"/>
              </a:rPr>
              <a:t>Es </a:t>
            </a:r>
            <a:r>
              <a:rPr lang="en-GB" sz="2400" dirty="0" err="1">
                <a:latin typeface="Comic Sans MS" panose="030F0702030302020204" pitchFamily="66" charset="0"/>
              </a:rPr>
              <a:t>muy</a:t>
            </a:r>
            <a:r>
              <a:rPr lang="en-GB" sz="2400" dirty="0">
                <a:latin typeface="Comic Sans MS" panose="030F0702030302020204" pitchFamily="66" charset="0"/>
              </a:rPr>
              <a:t> bueno</a:t>
            </a:r>
          </a:p>
          <a:p>
            <a:r>
              <a:rPr lang="en-GB" sz="2400" dirty="0" err="1">
                <a:latin typeface="Comic Sans MS" panose="030F0702030302020204" pitchFamily="66" charset="0"/>
              </a:rPr>
              <a:t>ChatGpt</a:t>
            </a:r>
            <a:r>
              <a:rPr lang="en-GB" sz="2400" dirty="0">
                <a:latin typeface="Comic Sans MS" panose="030F0702030302020204" pitchFamily="66" charset="0"/>
              </a:rPr>
              <a:t> </a:t>
            </a:r>
          </a:p>
          <a:p>
            <a:r>
              <a:rPr lang="en-GB" sz="2400" dirty="0">
                <a:latin typeface="Comic Sans MS" panose="030F0702030302020204" pitchFamily="66" charset="0"/>
              </a:rPr>
              <a:t>Uno </a:t>
            </a:r>
            <a:r>
              <a:rPr lang="en-GB" sz="2400" dirty="0" err="1">
                <a:latin typeface="Comic Sans MS" panose="030F0702030302020204" pitchFamily="66" charset="0"/>
              </a:rPr>
              <a:t>pregunta</a:t>
            </a:r>
            <a:r>
              <a:rPr lang="en-GB" sz="2400" dirty="0">
                <a:latin typeface="Comic Sans MS" panose="030F0702030302020204" pitchFamily="66" charset="0"/>
              </a:rPr>
              <a:t> a </a:t>
            </a:r>
            <a:r>
              <a:rPr lang="en-GB" sz="2400" dirty="0" err="1">
                <a:latin typeface="Comic Sans MS" panose="030F0702030302020204" pitchFamily="66" charset="0"/>
              </a:rPr>
              <a:t>ChatGpt</a:t>
            </a:r>
            <a:r>
              <a:rPr lang="en-GB" sz="2400" dirty="0">
                <a:latin typeface="Comic Sans MS" panose="030F0702030302020204" pitchFamily="66" charset="0"/>
              </a:rPr>
              <a:t> </a:t>
            </a:r>
            <a:r>
              <a:rPr lang="en-GB" sz="2400" dirty="0" err="1">
                <a:latin typeface="Comic Sans MS" panose="030F0702030302020204" pitchFamily="66" charset="0"/>
              </a:rPr>
              <a:t>sobre</a:t>
            </a:r>
            <a:r>
              <a:rPr lang="en-GB" sz="2400" dirty="0">
                <a:latin typeface="Comic Sans MS" panose="030F0702030302020204" pitchFamily="66" charset="0"/>
              </a:rPr>
              <a:t> algo o </a:t>
            </a:r>
            <a:r>
              <a:rPr lang="en-GB" sz="2400" dirty="0" err="1">
                <a:latin typeface="Comic Sans MS" panose="030F0702030302020204" pitchFamily="66" charset="0"/>
              </a:rPr>
              <a:t>cualquier</a:t>
            </a:r>
            <a:r>
              <a:rPr lang="en-GB" sz="2400" dirty="0">
                <a:latin typeface="Comic Sans MS" panose="030F0702030302020204" pitchFamily="66" charset="0"/>
              </a:rPr>
              <a:t> </a:t>
            </a:r>
            <a:r>
              <a:rPr lang="en-GB" sz="2400" dirty="0" err="1">
                <a:latin typeface="Comic Sans MS" panose="030F0702030302020204" pitchFamily="66" charset="0"/>
              </a:rPr>
              <a:t>duda</a:t>
            </a:r>
            <a:endParaRPr lang="en-GB" sz="2400" dirty="0">
              <a:latin typeface="Comic Sans MS" panose="030F0702030302020204" pitchFamily="66" charset="0"/>
            </a:endParaRPr>
          </a:p>
          <a:p>
            <a:r>
              <a:rPr lang="en-GB" sz="2400" dirty="0">
                <a:latin typeface="Comic Sans MS" panose="030F0702030302020204" pitchFamily="66" charset="0"/>
              </a:rPr>
              <a:t>Lago = lake, laguna = lagoon</a:t>
            </a:r>
          </a:p>
          <a:p>
            <a:r>
              <a:rPr lang="en-GB" sz="2400" dirty="0">
                <a:solidFill>
                  <a:srgbClr val="FF0000"/>
                </a:solidFill>
                <a:latin typeface="Comic Sans MS" panose="030F0702030302020204" pitchFamily="66" charset="0"/>
              </a:rPr>
              <a:t>El </a:t>
            </a:r>
            <a:r>
              <a:rPr lang="en-GB" sz="2400" dirty="0" err="1">
                <a:solidFill>
                  <a:srgbClr val="FF0000"/>
                </a:solidFill>
                <a:latin typeface="Comic Sans MS" panose="030F0702030302020204" pitchFamily="66" charset="0"/>
              </a:rPr>
              <a:t>lugar</a:t>
            </a:r>
            <a:r>
              <a:rPr lang="en-GB" sz="2400" dirty="0">
                <a:solidFill>
                  <a:srgbClr val="FF0000"/>
                </a:solidFill>
                <a:latin typeface="Comic Sans MS" panose="030F0702030302020204" pitchFamily="66" charset="0"/>
              </a:rPr>
              <a:t> </a:t>
            </a:r>
            <a:r>
              <a:rPr lang="en-GB" sz="2400" dirty="0">
                <a:latin typeface="Comic Sans MS" panose="030F0702030302020204" pitchFamily="66" charset="0"/>
              </a:rPr>
              <a:t>- la </a:t>
            </a:r>
            <a:r>
              <a:rPr lang="en-GB" sz="2400" dirty="0" err="1">
                <a:latin typeface="Comic Sans MS" panose="030F0702030302020204" pitchFamily="66" charset="0"/>
              </a:rPr>
              <a:t>mitad</a:t>
            </a:r>
            <a:r>
              <a:rPr lang="en-GB" sz="2400" dirty="0">
                <a:latin typeface="Comic Sans MS" panose="030F0702030302020204" pitchFamily="66" charset="0"/>
              </a:rPr>
              <a:t> es </a:t>
            </a:r>
            <a:r>
              <a:rPr lang="en-GB" sz="2400" dirty="0">
                <a:solidFill>
                  <a:srgbClr val="FF0000"/>
                </a:solidFill>
                <a:latin typeface="Comic Sans MS" panose="030F0702030302020204" pitchFamily="66" charset="0"/>
              </a:rPr>
              <a:t>privado</a:t>
            </a:r>
            <a:r>
              <a:rPr lang="en-GB" sz="2400" dirty="0">
                <a:latin typeface="Comic Sans MS" panose="030F0702030302020204" pitchFamily="66" charset="0"/>
              </a:rPr>
              <a:t>, la </a:t>
            </a:r>
            <a:r>
              <a:rPr lang="en-GB" sz="2400" dirty="0" err="1">
                <a:latin typeface="Comic Sans MS" panose="030F0702030302020204" pitchFamily="66" charset="0"/>
              </a:rPr>
              <a:t>mitad</a:t>
            </a:r>
            <a:r>
              <a:rPr lang="en-GB" sz="2400" dirty="0">
                <a:latin typeface="Comic Sans MS" panose="030F0702030302020204" pitchFamily="66" charset="0"/>
              </a:rPr>
              <a:t> </a:t>
            </a:r>
            <a:r>
              <a:rPr lang="en-GB" sz="2400" dirty="0" err="1">
                <a:latin typeface="Comic Sans MS" panose="030F0702030302020204" pitchFamily="66" charset="0"/>
              </a:rPr>
              <a:t>está</a:t>
            </a:r>
            <a:r>
              <a:rPr lang="en-GB" sz="2400" dirty="0">
                <a:latin typeface="Comic Sans MS" panose="030F0702030302020204" pitchFamily="66" charset="0"/>
              </a:rPr>
              <a:t> </a:t>
            </a:r>
            <a:r>
              <a:rPr lang="en-GB" sz="2400" dirty="0" err="1">
                <a:latin typeface="Comic Sans MS" panose="030F0702030302020204" pitchFamily="66" charset="0"/>
              </a:rPr>
              <a:t>abierto</a:t>
            </a:r>
            <a:r>
              <a:rPr lang="en-GB" sz="2400" dirty="0">
                <a:latin typeface="Comic Sans MS" panose="030F0702030302020204" pitchFamily="66" charset="0"/>
              </a:rPr>
              <a:t> al </a:t>
            </a:r>
            <a:r>
              <a:rPr lang="en-GB" sz="2400" dirty="0" err="1">
                <a:latin typeface="Comic Sans MS" panose="030F0702030302020204" pitchFamily="66" charset="0"/>
              </a:rPr>
              <a:t>público</a:t>
            </a:r>
            <a:r>
              <a:rPr lang="en-GB" sz="2400" dirty="0">
                <a:latin typeface="Comic Sans MS" panose="030F0702030302020204" pitchFamily="66" charset="0"/>
              </a:rPr>
              <a:t> </a:t>
            </a:r>
            <a:r>
              <a:rPr lang="en-GB" sz="2400" dirty="0" err="1">
                <a:latin typeface="Comic Sans MS" panose="030F0702030302020204" pitchFamily="66" charset="0"/>
              </a:rPr>
              <a:t>el</a:t>
            </a:r>
            <a:r>
              <a:rPr lang="en-GB" sz="2400" dirty="0">
                <a:latin typeface="Comic Sans MS" panose="030F0702030302020204" pitchFamily="66" charset="0"/>
              </a:rPr>
              <a:t> primer </a:t>
            </a:r>
            <a:r>
              <a:rPr lang="en-GB" sz="2400" dirty="0" err="1">
                <a:latin typeface="Comic Sans MS" panose="030F0702030302020204" pitchFamily="66" charset="0"/>
              </a:rPr>
              <a:t>domingo</a:t>
            </a:r>
            <a:r>
              <a:rPr lang="en-GB" sz="2400" dirty="0">
                <a:latin typeface="Comic Sans MS" panose="030F0702030302020204" pitchFamily="66" charset="0"/>
              </a:rPr>
              <a:t> de </a:t>
            </a:r>
            <a:r>
              <a:rPr lang="en-GB" sz="2400" dirty="0" err="1">
                <a:latin typeface="Comic Sans MS" panose="030F0702030302020204" pitchFamily="66" charset="0"/>
              </a:rPr>
              <a:t>cada</a:t>
            </a:r>
            <a:r>
              <a:rPr lang="en-GB" sz="2400" dirty="0">
                <a:latin typeface="Comic Sans MS" panose="030F0702030302020204" pitchFamily="66" charset="0"/>
              </a:rPr>
              <a:t> </a:t>
            </a:r>
            <a:r>
              <a:rPr lang="en-GB" sz="2400" dirty="0" err="1">
                <a:latin typeface="Comic Sans MS" panose="030F0702030302020204" pitchFamily="66" charset="0"/>
              </a:rPr>
              <a:t>mes</a:t>
            </a:r>
            <a:endParaRPr lang="en-GB" sz="2400" dirty="0">
              <a:latin typeface="Comic Sans MS" panose="030F0702030302020204" pitchFamily="66" charset="0"/>
            </a:endParaRPr>
          </a:p>
          <a:p>
            <a:r>
              <a:rPr lang="en-GB" sz="2400" dirty="0">
                <a:latin typeface="Comic Sans MS" panose="030F0702030302020204" pitchFamily="66" charset="0"/>
              </a:rPr>
              <a:t>Gales, </a:t>
            </a:r>
            <a:r>
              <a:rPr lang="en-GB" sz="2400" dirty="0" err="1">
                <a:latin typeface="Comic Sans MS" panose="030F0702030302020204" pitchFamily="66" charset="0"/>
              </a:rPr>
              <a:t>cataratas</a:t>
            </a:r>
            <a:endParaRPr lang="en-GB" sz="2400" dirty="0">
              <a:latin typeface="Comic Sans MS" panose="030F0702030302020204" pitchFamily="66" charset="0"/>
            </a:endParaRPr>
          </a:p>
          <a:p>
            <a:r>
              <a:rPr lang="en-GB" sz="2400" dirty="0" err="1">
                <a:latin typeface="Comic Sans MS" panose="030F0702030302020204" pitchFamily="66" charset="0"/>
              </a:rPr>
              <a:t>Ahora</a:t>
            </a:r>
            <a:r>
              <a:rPr lang="en-GB" sz="2400" dirty="0">
                <a:latin typeface="Comic Sans MS" panose="030F0702030302020204" pitchFamily="66" charset="0"/>
              </a:rPr>
              <a:t> </a:t>
            </a:r>
            <a:r>
              <a:rPr lang="en-GB" sz="2400" dirty="0" err="1">
                <a:latin typeface="Comic Sans MS" panose="030F0702030302020204" pitchFamily="66" charset="0"/>
              </a:rPr>
              <a:t>puede</a:t>
            </a:r>
            <a:r>
              <a:rPr lang="en-GB" sz="2400" dirty="0">
                <a:latin typeface="Comic Sans MS" panose="030F0702030302020204" pitchFamily="66" charset="0"/>
              </a:rPr>
              <a:t> </a:t>
            </a:r>
            <a:r>
              <a:rPr lang="en-GB" sz="2400" dirty="0" err="1">
                <a:latin typeface="Comic Sans MS" panose="030F0702030302020204" pitchFamily="66" charset="0"/>
              </a:rPr>
              <a:t>ver</a:t>
            </a:r>
            <a:r>
              <a:rPr lang="en-GB" sz="2400" dirty="0">
                <a:latin typeface="Comic Sans MS" panose="030F0702030302020204" pitchFamily="66" charset="0"/>
              </a:rPr>
              <a:t> </a:t>
            </a:r>
            <a:r>
              <a:rPr lang="en-GB" sz="2400" dirty="0" err="1">
                <a:latin typeface="Comic Sans MS" panose="030F0702030302020204" pitchFamily="66" charset="0"/>
              </a:rPr>
              <a:t>muy</a:t>
            </a:r>
            <a:r>
              <a:rPr lang="en-GB" sz="2400" dirty="0">
                <a:latin typeface="Comic Sans MS" panose="030F0702030302020204" pitchFamily="66" charset="0"/>
              </a:rPr>
              <a:t> bien, </a:t>
            </a:r>
            <a:r>
              <a:rPr lang="en-GB" sz="2400" dirty="0" err="1">
                <a:latin typeface="Comic Sans MS" panose="030F0702030302020204" pitchFamily="66" charset="0"/>
              </a:rPr>
              <a:t>en</a:t>
            </a:r>
            <a:r>
              <a:rPr lang="en-GB" sz="2400" dirty="0">
                <a:latin typeface="Comic Sans MS" panose="030F0702030302020204" pitchFamily="66" charset="0"/>
              </a:rPr>
              <a:t> </a:t>
            </a:r>
            <a:r>
              <a:rPr lang="en-GB" sz="2400" dirty="0" err="1">
                <a:latin typeface="Comic Sans MS" panose="030F0702030302020204" pitchFamily="66" charset="0"/>
              </a:rPr>
              <a:t>detalle</a:t>
            </a:r>
            <a:r>
              <a:rPr lang="en-GB" sz="2400" dirty="0">
                <a:latin typeface="Comic Sans MS" panose="030F0702030302020204" pitchFamily="66" charset="0"/>
              </a:rPr>
              <a:t>. Ver a mi </a:t>
            </a:r>
            <a:r>
              <a:rPr lang="en-GB" sz="2400" dirty="0" err="1">
                <a:latin typeface="Comic Sans MS" panose="030F0702030302020204" pitchFamily="66" charset="0"/>
              </a:rPr>
              <a:t>nieto</a:t>
            </a:r>
            <a:endParaRPr lang="en-GB" sz="2400" dirty="0">
              <a:latin typeface="Comic Sans MS" panose="030F0702030302020204" pitchFamily="66" charset="0"/>
            </a:endParaRPr>
          </a:p>
          <a:p>
            <a:r>
              <a:rPr lang="en-GB" sz="2400" dirty="0" err="1">
                <a:latin typeface="Comic Sans MS" panose="030F0702030302020204" pitchFamily="66" charset="0"/>
              </a:rPr>
              <a:t>Paseamos</a:t>
            </a:r>
            <a:r>
              <a:rPr lang="en-GB" sz="2400" dirty="0">
                <a:latin typeface="Comic Sans MS" panose="030F0702030302020204" pitchFamily="66" charset="0"/>
              </a:rPr>
              <a:t> </a:t>
            </a:r>
            <a:r>
              <a:rPr lang="en-GB" sz="2400" dirty="0" err="1">
                <a:latin typeface="Comic Sans MS" panose="030F0702030302020204" pitchFamily="66" charset="0"/>
              </a:rPr>
              <a:t>por</a:t>
            </a:r>
            <a:r>
              <a:rPr lang="en-GB" sz="2400" dirty="0">
                <a:latin typeface="Comic Sans MS" panose="030F0702030302020204" pitchFamily="66" charset="0"/>
              </a:rPr>
              <a:t> las </a:t>
            </a:r>
            <a:r>
              <a:rPr lang="en-GB" sz="2400" dirty="0" err="1">
                <a:latin typeface="Comic Sans MS" panose="030F0702030302020204" pitchFamily="66" charset="0"/>
              </a:rPr>
              <a:t>colinas</a:t>
            </a:r>
            <a:r>
              <a:rPr lang="en-GB" sz="2400" dirty="0">
                <a:latin typeface="Comic Sans MS" panose="030F0702030302020204" pitchFamily="66" charset="0"/>
              </a:rPr>
              <a:t>, </a:t>
            </a:r>
            <a:r>
              <a:rPr lang="en-GB" sz="2400" dirty="0" err="1">
                <a:latin typeface="Comic Sans MS" panose="030F0702030302020204" pitchFamily="66" charset="0"/>
              </a:rPr>
              <a:t>soleado</a:t>
            </a:r>
            <a:r>
              <a:rPr lang="en-GB" sz="2400" dirty="0">
                <a:latin typeface="Comic Sans MS" panose="030F0702030302020204" pitchFamily="66" charset="0"/>
              </a:rPr>
              <a:t>, </a:t>
            </a:r>
            <a:r>
              <a:rPr lang="en-GB" sz="2400" dirty="0" err="1">
                <a:latin typeface="Comic Sans MS" panose="030F0702030302020204" pitchFamily="66" charset="0"/>
              </a:rPr>
              <a:t>cálido</a:t>
            </a:r>
            <a:r>
              <a:rPr lang="en-GB" sz="2400" dirty="0">
                <a:latin typeface="Comic Sans MS" panose="030F0702030302020204" pitchFamily="66" charset="0"/>
              </a:rPr>
              <a:t>, </a:t>
            </a:r>
            <a:r>
              <a:rPr lang="en-GB" sz="2400" dirty="0" err="1">
                <a:latin typeface="Comic Sans MS" panose="030F0702030302020204" pitchFamily="66" charset="0"/>
              </a:rPr>
              <a:t>caluroso</a:t>
            </a:r>
            <a:r>
              <a:rPr lang="en-GB" sz="2400" dirty="0">
                <a:latin typeface="Comic Sans MS" panose="030F0702030302020204" pitchFamily="66" charset="0"/>
              </a:rPr>
              <a:t>. </a:t>
            </a:r>
            <a:r>
              <a:rPr lang="en-GB" sz="2400" dirty="0" err="1">
                <a:latin typeface="Comic Sans MS" panose="030F0702030302020204" pitchFamily="66" charset="0"/>
              </a:rPr>
              <a:t>Hace</a:t>
            </a:r>
            <a:r>
              <a:rPr lang="en-GB" sz="2400" dirty="0">
                <a:latin typeface="Comic Sans MS" panose="030F0702030302020204" pitchFamily="66" charset="0"/>
              </a:rPr>
              <a:t> </a:t>
            </a:r>
            <a:r>
              <a:rPr lang="en-GB" sz="2400" dirty="0" err="1">
                <a:latin typeface="Comic Sans MS" panose="030F0702030302020204" pitchFamily="66" charset="0"/>
              </a:rPr>
              <a:t>calor</a:t>
            </a:r>
            <a:r>
              <a:rPr lang="en-GB" sz="2400" dirty="0">
                <a:latin typeface="Comic Sans MS" panose="030F0702030302020204" pitchFamily="66" charset="0"/>
              </a:rPr>
              <a:t>; </a:t>
            </a:r>
            <a:r>
              <a:rPr lang="en-GB" sz="2400" dirty="0" err="1">
                <a:latin typeface="Comic Sans MS" panose="030F0702030302020204" pitchFamily="66" charset="0"/>
              </a:rPr>
              <a:t>por</a:t>
            </a:r>
            <a:r>
              <a:rPr lang="en-GB" sz="2400" dirty="0">
                <a:latin typeface="Comic Sans MS" panose="030F0702030302020204" pitchFamily="66" charset="0"/>
              </a:rPr>
              <a:t> lo tanto, </a:t>
            </a:r>
            <a:r>
              <a:rPr lang="en-GB" sz="2400" dirty="0" err="1">
                <a:latin typeface="Comic Sans MS" panose="030F0702030302020204" pitchFamily="66" charset="0"/>
              </a:rPr>
              <a:t>tengo</a:t>
            </a:r>
            <a:r>
              <a:rPr lang="en-GB" sz="2400" dirty="0">
                <a:latin typeface="Comic Sans MS" panose="030F0702030302020204" pitchFamily="66" charset="0"/>
              </a:rPr>
              <a:t> </a:t>
            </a:r>
            <a:r>
              <a:rPr lang="en-GB" sz="2400" dirty="0" err="1">
                <a:latin typeface="Comic Sans MS" panose="030F0702030302020204" pitchFamily="66" charset="0"/>
              </a:rPr>
              <a:t>calor</a:t>
            </a:r>
            <a:endParaRPr lang="en-GB" sz="2400" dirty="0">
              <a:latin typeface="Comic Sans MS" panose="030F0702030302020204" pitchFamily="66" charset="0"/>
            </a:endParaRPr>
          </a:p>
          <a:p>
            <a:r>
              <a:rPr lang="en-GB" sz="2400" dirty="0" err="1">
                <a:latin typeface="Comic Sans MS" panose="030F0702030302020204" pitchFamily="66" charset="0"/>
              </a:rPr>
              <a:t>Venir</a:t>
            </a:r>
            <a:r>
              <a:rPr lang="en-GB" sz="2400" dirty="0">
                <a:latin typeface="Comic Sans MS" panose="030F0702030302020204" pitchFamily="66" charset="0"/>
              </a:rPr>
              <a:t> – </a:t>
            </a:r>
            <a:r>
              <a:rPr lang="en-GB" sz="2400" dirty="0" err="1">
                <a:latin typeface="Comic Sans MS" panose="030F0702030302020204" pitchFamily="66" charset="0"/>
              </a:rPr>
              <a:t>vendré</a:t>
            </a:r>
            <a:endParaRPr lang="en-GB" sz="2400" dirty="0">
              <a:latin typeface="Comic Sans MS" panose="030F0702030302020204" pitchFamily="66" charset="0"/>
            </a:endParaRPr>
          </a:p>
          <a:p>
            <a:r>
              <a:rPr lang="en-GB" sz="2400" dirty="0">
                <a:latin typeface="Comic Sans MS" panose="030F0702030302020204" pitchFamily="66" charset="0"/>
              </a:rPr>
              <a:t>Vender - </a:t>
            </a:r>
            <a:r>
              <a:rPr lang="en-GB" sz="2400" dirty="0" err="1">
                <a:latin typeface="Comic Sans MS" panose="030F0702030302020204" pitchFamily="66" charset="0"/>
              </a:rPr>
              <a:t>venderé</a:t>
            </a:r>
            <a:endParaRPr lang="en-GB" sz="2400" dirty="0">
              <a:latin typeface="Comic Sans MS" panose="030F0702030302020204" pitchFamily="66" charset="0"/>
            </a:endParaRPr>
          </a:p>
          <a:p>
            <a:r>
              <a:rPr lang="en-GB" sz="4000" dirty="0">
                <a:latin typeface="Comic Sans MS" panose="030F0702030302020204" pitchFamily="66" charset="0"/>
              </a:rPr>
              <a:t> </a:t>
            </a:r>
          </a:p>
        </p:txBody>
      </p:sp>
    </p:spTree>
    <p:extLst>
      <p:ext uri="{BB962C8B-B14F-4D97-AF65-F5344CB8AC3E}">
        <p14:creationId xmlns:p14="http://schemas.microsoft.com/office/powerpoint/2010/main" val="139999469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47864" y="0"/>
            <a:ext cx="203773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srgbClr val="0070C0"/>
                </a:solidFill>
                <a:effectLst/>
                <a:uLnTx/>
                <a:uFillTx/>
                <a:latin typeface="Comic Sans MS" pitchFamily="66" charset="0"/>
                <a:ea typeface="+mn-ea"/>
                <a:cs typeface="Arial"/>
              </a:rPr>
              <a:t>Dictado</a:t>
            </a:r>
          </a:p>
        </p:txBody>
      </p:sp>
      <p:sp>
        <p:nvSpPr>
          <p:cNvPr id="3" name="2 CuadroTexto"/>
          <p:cNvSpPr txBox="1"/>
          <p:nvPr/>
        </p:nvSpPr>
        <p:spPr>
          <a:xfrm>
            <a:off x="863587" y="1259175"/>
            <a:ext cx="7416825"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0000"/>
                </a:solidFill>
                <a:effectLst/>
                <a:uLnTx/>
                <a:uFillTx/>
                <a:latin typeface="Comic Sans MS" pitchFamily="66" charset="0"/>
                <a:ea typeface="+mn-ea"/>
                <a:cs typeface="Arial"/>
              </a:rPr>
              <a:t>¡Hola, Elena!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dirty="0">
              <a:solidFill>
                <a:srgbClr val="000000"/>
              </a:solidFill>
              <a:latin typeface="Comic Sans MS" pitchFamily="66"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0000"/>
                </a:solidFill>
                <a:effectLst/>
                <a:uLnTx/>
                <a:uFillTx/>
                <a:latin typeface="Comic Sans MS" pitchFamily="66" charset="0"/>
                <a:ea typeface="+mn-ea"/>
                <a:cs typeface="Arial"/>
              </a:rPr>
              <a:t>Llegaremos a Zaragoza el domingo día</a:t>
            </a:r>
            <a:r>
              <a:rPr kumimoji="0" lang="es-ES" sz="2400" b="0" i="0" u="none" strike="noStrike" kern="1200" cap="none" spc="0" normalizeH="0" noProof="0" dirty="0">
                <a:ln>
                  <a:noFill/>
                </a:ln>
                <a:solidFill>
                  <a:srgbClr val="000000"/>
                </a:solidFill>
                <a:effectLst/>
                <a:uLnTx/>
                <a:uFillTx/>
                <a:latin typeface="Comic Sans MS" pitchFamily="66" charset="0"/>
                <a:ea typeface="+mn-ea"/>
                <a:cs typeface="Arial"/>
              </a:rPr>
              <a:t> ocho a las nueve y media de la ma</a:t>
            </a:r>
            <a:r>
              <a:rPr kumimoji="0" lang="es-ES" sz="2400" b="0" i="0" u="none" strike="noStrike" kern="1200" cap="none" spc="0" normalizeH="0" noProof="0" dirty="0">
                <a:ln>
                  <a:noFill/>
                </a:ln>
                <a:solidFill>
                  <a:srgbClr val="000000"/>
                </a:solidFill>
                <a:effectLst/>
                <a:uLnTx/>
                <a:uFillTx/>
                <a:latin typeface="Comic Sans MS" panose="030F0702030302020204" pitchFamily="66" charset="0"/>
                <a:cs typeface="Arial"/>
              </a:rPr>
              <a:t>ñana. Iremos en el autobús.  ¿Puedes esperarnos en la estación en autobuses?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baseline="0" dirty="0">
              <a:solidFill>
                <a:srgbClr val="000000"/>
              </a:solidFill>
              <a:latin typeface="Comic Sans MS" panose="030F0702030302020204" pitchFamily="66"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noProof="0" dirty="0">
                <a:ln>
                  <a:noFill/>
                </a:ln>
                <a:solidFill>
                  <a:srgbClr val="000000"/>
                </a:solidFill>
                <a:effectLst/>
                <a:uLnTx/>
                <a:uFillTx/>
                <a:latin typeface="Comic Sans MS" panose="030F0702030302020204" pitchFamily="66" charset="0"/>
                <a:cs typeface="Arial"/>
              </a:rPr>
              <a:t>Hasta el domingo.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400" baseline="0" dirty="0">
              <a:solidFill>
                <a:srgbClr val="000000"/>
              </a:solidFill>
              <a:latin typeface="Comic Sans MS" panose="030F0702030302020204" pitchFamily="66"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noProof="0" dirty="0">
                <a:ln>
                  <a:noFill/>
                </a:ln>
                <a:solidFill>
                  <a:srgbClr val="000000"/>
                </a:solidFill>
                <a:effectLst/>
                <a:uLnTx/>
                <a:uFillTx/>
                <a:latin typeface="Comic Sans MS" panose="030F0702030302020204" pitchFamily="66" charset="0"/>
                <a:cs typeface="Arial"/>
              </a:rPr>
              <a:t>Isabel</a:t>
            </a:r>
            <a:endParaRPr kumimoji="0" lang="es-ES" sz="2400" b="0" i="0" u="none" strike="noStrike" kern="1200" cap="none" spc="0" normalizeH="0" baseline="0" noProof="0" dirty="0">
              <a:ln>
                <a:noFill/>
              </a:ln>
              <a:solidFill>
                <a:srgbClr val="000000"/>
              </a:solidFill>
              <a:effectLst/>
              <a:uLnTx/>
              <a:uFillTx/>
              <a:latin typeface="Comic Sans MS" pitchFamily="66"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Comic Sans MS" pitchFamily="66"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a:ea typeface="+mn-ea"/>
                <a:cs typeface="Arial"/>
              </a:rPr>
              <a:t> </a:t>
            </a:r>
          </a:p>
        </p:txBody>
      </p:sp>
      <p:pic>
        <p:nvPicPr>
          <p:cNvPr id="4" name="Picture 2">
            <a:extLst>
              <a:ext uri="{FF2B5EF4-FFF2-40B4-BE49-F238E27FC236}">
                <a16:creationId xmlns:a16="http://schemas.microsoft.com/office/drawing/2014/main" id="{891AF4DF-C111-495E-AC0B-710584058E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0"/>
            <a:ext cx="1368152" cy="145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799D9D56-FEDE-4F67-8629-B6E75DC866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88640"/>
            <a:ext cx="906916"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9AABAAC7-C5B5-C7D7-F00E-EDCCAFCFFF6B}"/>
              </a:ext>
            </a:extLst>
          </p:cNvPr>
          <p:cNvPicPr>
            <a:picLocks noChangeAspect="1" noChangeArrowheads="1"/>
          </p:cNvPicPr>
          <p:nvPr/>
        </p:nvPicPr>
        <p:blipFill>
          <a:blip r:embed="rId4" cstate="print"/>
          <a:srcRect/>
          <a:stretch>
            <a:fillRect/>
          </a:stretch>
        </p:blipFill>
        <p:spPr bwMode="auto">
          <a:xfrm>
            <a:off x="3779912" y="4229020"/>
            <a:ext cx="5112568" cy="23806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75856" y="0"/>
            <a:ext cx="2182008" cy="707886"/>
          </a:xfrm>
          <a:prstGeom prst="rect">
            <a:avLst/>
          </a:prstGeom>
          <a:noFill/>
        </p:spPr>
        <p:txBody>
          <a:bodyPr wrap="none" rtlCol="0">
            <a:spAutoFit/>
          </a:bodyPr>
          <a:lstStyle/>
          <a:p>
            <a:r>
              <a:rPr lang="es-ES" sz="4000" dirty="0">
                <a:solidFill>
                  <a:srgbClr val="0070C0"/>
                </a:solidFill>
                <a:latin typeface="Comic Sans MS" pitchFamily="66" charset="0"/>
              </a:rPr>
              <a:t>Lectura </a:t>
            </a:r>
          </a:p>
        </p:txBody>
      </p:sp>
      <p:pic>
        <p:nvPicPr>
          <p:cNvPr id="2050" name="Picture 2"/>
          <p:cNvPicPr>
            <a:picLocks noChangeAspect="1" noChangeArrowheads="1"/>
          </p:cNvPicPr>
          <p:nvPr/>
        </p:nvPicPr>
        <p:blipFill>
          <a:blip r:embed="rId2" cstate="print"/>
          <a:srcRect/>
          <a:stretch>
            <a:fillRect/>
          </a:stretch>
        </p:blipFill>
        <p:spPr bwMode="auto">
          <a:xfrm>
            <a:off x="323528" y="980728"/>
            <a:ext cx="4536504" cy="5617810"/>
          </a:xfrm>
          <a:prstGeom prst="rect">
            <a:avLst/>
          </a:prstGeom>
          <a:noFill/>
          <a:ln w="9525">
            <a:noFill/>
            <a:miter lim="800000"/>
            <a:headEnd/>
            <a:tailEnd/>
          </a:ln>
        </p:spPr>
      </p:pic>
      <p:sp>
        <p:nvSpPr>
          <p:cNvPr id="6" name="5 CuadroTexto"/>
          <p:cNvSpPr txBox="1"/>
          <p:nvPr/>
        </p:nvSpPr>
        <p:spPr>
          <a:xfrm>
            <a:off x="395536" y="620688"/>
            <a:ext cx="4807726" cy="461665"/>
          </a:xfrm>
          <a:prstGeom prst="rect">
            <a:avLst/>
          </a:prstGeom>
          <a:noFill/>
        </p:spPr>
        <p:txBody>
          <a:bodyPr wrap="none" rtlCol="0">
            <a:spAutoFit/>
          </a:bodyPr>
          <a:lstStyle/>
          <a:p>
            <a:r>
              <a:rPr lang="es-ES" sz="2400" dirty="0">
                <a:latin typeface="Comic Sans MS" pitchFamily="66" charset="0"/>
              </a:rPr>
              <a:t>Lee el email de Vicky a su amigo </a:t>
            </a:r>
          </a:p>
        </p:txBody>
      </p:sp>
      <p:sp>
        <p:nvSpPr>
          <p:cNvPr id="7" name="6 CuadroTexto"/>
          <p:cNvSpPr txBox="1"/>
          <p:nvPr/>
        </p:nvSpPr>
        <p:spPr>
          <a:xfrm>
            <a:off x="4748245" y="1556792"/>
            <a:ext cx="4395755" cy="400110"/>
          </a:xfrm>
          <a:prstGeom prst="rect">
            <a:avLst/>
          </a:prstGeom>
          <a:noFill/>
        </p:spPr>
        <p:txBody>
          <a:bodyPr wrap="none" rtlCol="0">
            <a:spAutoFit/>
          </a:bodyPr>
          <a:lstStyle/>
          <a:p>
            <a:r>
              <a:rPr lang="es-ES" sz="2000" dirty="0">
                <a:latin typeface="Comic Sans MS" pitchFamily="66" charset="0"/>
              </a:rPr>
              <a:t>Contesta a las siguientes preguntas</a:t>
            </a:r>
          </a:p>
        </p:txBody>
      </p:sp>
      <p:sp>
        <p:nvSpPr>
          <p:cNvPr id="8" name="7 CuadroTexto"/>
          <p:cNvSpPr txBox="1"/>
          <p:nvPr/>
        </p:nvSpPr>
        <p:spPr>
          <a:xfrm>
            <a:off x="4788024" y="1844824"/>
            <a:ext cx="4480714" cy="4443717"/>
          </a:xfrm>
          <a:prstGeom prst="rect">
            <a:avLst/>
          </a:prstGeom>
          <a:noFill/>
        </p:spPr>
        <p:txBody>
          <a:bodyPr wrap="none" rtlCol="0">
            <a:spAutoFit/>
          </a:bodyPr>
          <a:lstStyle/>
          <a:p>
            <a:pPr marL="342900" indent="-342900">
              <a:lnSpc>
                <a:spcPct val="200000"/>
              </a:lnSpc>
              <a:buAutoNum type="arabicPeriod"/>
            </a:pPr>
            <a:r>
              <a:rPr lang="es-ES" dirty="0">
                <a:latin typeface="Comic Sans MS" pitchFamily="66" charset="0"/>
              </a:rPr>
              <a:t>¿En qué ciudad vive Montse?</a:t>
            </a:r>
          </a:p>
          <a:p>
            <a:pPr marL="342900" indent="-342900">
              <a:lnSpc>
                <a:spcPct val="200000"/>
              </a:lnSpc>
              <a:buAutoNum type="arabicPeriod"/>
            </a:pPr>
            <a:r>
              <a:rPr lang="es-ES" dirty="0">
                <a:latin typeface="Comic Sans MS" pitchFamily="66" charset="0"/>
              </a:rPr>
              <a:t>¿A qué ciudad irá en avión?</a:t>
            </a:r>
          </a:p>
          <a:p>
            <a:pPr marL="342900" indent="-342900">
              <a:lnSpc>
                <a:spcPct val="200000"/>
              </a:lnSpc>
              <a:buAutoNum type="arabicPeriod"/>
            </a:pPr>
            <a:r>
              <a:rPr lang="es-ES" dirty="0">
                <a:latin typeface="Comic Sans MS" pitchFamily="66" charset="0"/>
              </a:rPr>
              <a:t>¿Irá a buscarla Pepe al aeropuerto?</a:t>
            </a:r>
          </a:p>
          <a:p>
            <a:pPr marL="342900" indent="-342900">
              <a:lnSpc>
                <a:spcPct val="200000"/>
              </a:lnSpc>
              <a:buAutoNum type="arabicPeriod"/>
            </a:pPr>
            <a:r>
              <a:rPr lang="es-ES" dirty="0">
                <a:latin typeface="Comic Sans MS" pitchFamily="66" charset="0"/>
              </a:rPr>
              <a:t>¿Qué harán el sábado por la mañana?</a:t>
            </a:r>
          </a:p>
          <a:p>
            <a:pPr marL="342900" indent="-342900">
              <a:lnSpc>
                <a:spcPct val="200000"/>
              </a:lnSpc>
              <a:buAutoNum type="arabicPeriod"/>
            </a:pPr>
            <a:r>
              <a:rPr lang="es-ES" dirty="0">
                <a:latin typeface="Comic Sans MS" pitchFamily="66" charset="0"/>
              </a:rPr>
              <a:t>¿Qué harán el sábado por la noche?</a:t>
            </a:r>
          </a:p>
          <a:p>
            <a:pPr marL="342900" indent="-342900">
              <a:lnSpc>
                <a:spcPct val="200000"/>
              </a:lnSpc>
              <a:buAutoNum type="arabicPeriod"/>
            </a:pPr>
            <a:r>
              <a:rPr lang="es-ES" dirty="0">
                <a:latin typeface="Comic Sans MS" pitchFamily="66" charset="0"/>
              </a:rPr>
              <a:t>¿Irán a la playa?</a:t>
            </a:r>
          </a:p>
          <a:p>
            <a:pPr marL="342900" indent="-342900">
              <a:lnSpc>
                <a:spcPct val="200000"/>
              </a:lnSpc>
              <a:buAutoNum type="arabicPeriod"/>
            </a:pPr>
            <a:r>
              <a:rPr lang="es-ES" dirty="0">
                <a:latin typeface="Comic Sans MS" pitchFamily="66" charset="0"/>
              </a:rPr>
              <a:t>¿Dónde estarán sus padres?</a:t>
            </a:r>
          </a:p>
          <a:p>
            <a:pPr marL="342900" indent="-342900">
              <a:lnSpc>
                <a:spcPct val="200000"/>
              </a:lnSpc>
              <a:buAutoNum type="arabicPeriod"/>
            </a:pPr>
            <a:r>
              <a:rPr lang="es-ES" dirty="0">
                <a:latin typeface="Comic Sans MS" pitchFamily="66" charset="0"/>
              </a:rPr>
              <a:t>¿Dónde vive Vicky?</a:t>
            </a:r>
          </a:p>
        </p:txBody>
      </p:sp>
      <p:pic>
        <p:nvPicPr>
          <p:cNvPr id="19" name="Picture 3"/>
          <p:cNvPicPr>
            <a:picLocks noChangeAspect="1" noChangeArrowheads="1"/>
          </p:cNvPicPr>
          <p:nvPr/>
        </p:nvPicPr>
        <p:blipFill>
          <a:blip r:embed="rId3" cstate="print"/>
          <a:srcRect/>
          <a:stretch>
            <a:fillRect/>
          </a:stretch>
        </p:blipFill>
        <p:spPr bwMode="auto">
          <a:xfrm>
            <a:off x="5436096" y="332656"/>
            <a:ext cx="1092121" cy="9361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randombar(horizontal)">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77A1434-36B9-D619-1601-2CF8F4E8A3B9}"/>
              </a:ext>
            </a:extLst>
          </p:cNvPr>
          <p:cNvSpPr>
            <a:spLocks noGrp="1" noRot="1" noChangeArrowheads="1"/>
          </p:cNvSpPr>
          <p:nvPr>
            <p:ph type="subTitle" idx="1"/>
          </p:nvPr>
        </p:nvSpPr>
        <p:spPr>
          <a:xfrm>
            <a:off x="0" y="692150"/>
            <a:ext cx="9144000" cy="6165850"/>
          </a:xfrm>
        </p:spPr>
        <p:txBody>
          <a:bodyPr/>
          <a:lstStyle/>
          <a:p>
            <a:pPr eaLnBrk="1" hangingPunct="1">
              <a:defRPr/>
            </a:pPr>
            <a:endParaRPr lang="en-GB" altLang="en-US" b="1" u="sng" dirty="0">
              <a:latin typeface="Comic Sans MS" panose="030F0702030302020204" pitchFamily="66" charset="0"/>
              <a:sym typeface="Symbol" panose="05050102010706020507" pitchFamily="18" charset="2"/>
            </a:endParaRPr>
          </a:p>
          <a:p>
            <a:pPr algn="l" eaLnBrk="1" hangingPunct="1">
              <a:defRPr/>
            </a:pPr>
            <a:r>
              <a:rPr lang="en-GB" altLang="en-US" dirty="0">
                <a:latin typeface="Comic Sans MS" panose="030F0702030302020204" pitchFamily="66" charset="0"/>
                <a:sym typeface="Symbol" panose="05050102010706020507" pitchFamily="18" charset="2"/>
              </a:rPr>
              <a:t>  </a:t>
            </a:r>
            <a:r>
              <a:rPr lang="en-GB" altLang="en-US" sz="4000" dirty="0">
                <a:latin typeface="Comic Sans MS" panose="030F0702030302020204" pitchFamily="66" charset="0"/>
                <a:sym typeface="Symbol" panose="05050102010706020507" pitchFamily="18" charset="2"/>
              </a:rPr>
              <a:t>Malas </a:t>
            </a:r>
            <a:r>
              <a:rPr lang="en-GB" altLang="en-US" sz="4000" dirty="0" err="1">
                <a:latin typeface="Comic Sans MS" panose="030F0702030302020204" pitchFamily="66" charset="0"/>
                <a:sym typeface="Symbol" panose="05050102010706020507" pitchFamily="18" charset="2"/>
              </a:rPr>
              <a:t>noticias</a:t>
            </a:r>
            <a:r>
              <a:rPr lang="en-GB" altLang="en-US" sz="4000" dirty="0">
                <a:latin typeface="Comic Sans MS" panose="030F0702030302020204" pitchFamily="66" charset="0"/>
                <a:sym typeface="Symbol" panose="05050102010706020507" pitchFamily="18" charset="2"/>
              </a:rPr>
              <a:t>!</a:t>
            </a:r>
            <a:r>
              <a:rPr lang="en-GB" altLang="en-US" dirty="0">
                <a:latin typeface="Comic Sans MS" panose="030F0702030302020204" pitchFamily="66" charset="0"/>
                <a:sym typeface="Symbol" panose="05050102010706020507" pitchFamily="18" charset="2"/>
              </a:rPr>
              <a:t>  </a:t>
            </a:r>
          </a:p>
          <a:p>
            <a:pPr algn="l" eaLnBrk="1" hangingPunct="1">
              <a:buFont typeface="Symbol" panose="05050102010706020507" pitchFamily="18" charset="2"/>
              <a:buNone/>
              <a:defRPr/>
            </a:pPr>
            <a:r>
              <a:rPr lang="en-GB" altLang="en-US" dirty="0">
                <a:latin typeface="Comic Sans MS" panose="030F0702030302020204" pitchFamily="66" charset="0"/>
                <a:sym typeface="Symbol" panose="05050102010706020507" pitchFamily="18" charset="2"/>
              </a:rPr>
              <a:t>     </a:t>
            </a:r>
          </a:p>
          <a:p>
            <a:pPr algn="l" eaLnBrk="1" hangingPunct="1">
              <a:buFont typeface="Symbol" panose="05050102010706020507" pitchFamily="18" charset="2"/>
              <a:buNone/>
              <a:defRPr/>
            </a:pPr>
            <a:r>
              <a:rPr lang="en-GB" altLang="en-US" dirty="0">
                <a:latin typeface="Comic Sans MS" panose="030F0702030302020204" pitchFamily="66" charset="0"/>
                <a:sym typeface="Symbol" panose="05050102010706020507" pitchFamily="18" charset="2"/>
              </a:rPr>
              <a:t>      </a:t>
            </a:r>
            <a:r>
              <a:rPr lang="en-GB" altLang="en-US" sz="5000" dirty="0" err="1">
                <a:latin typeface="Comic Sans MS" panose="030F0702030302020204" pitchFamily="66" charset="0"/>
                <a:sym typeface="Symbol" panose="05050102010706020507" pitchFamily="18" charset="2"/>
              </a:rPr>
              <a:t>Verbos</a:t>
            </a:r>
            <a:r>
              <a:rPr lang="en-GB" altLang="en-US" sz="5000" dirty="0">
                <a:latin typeface="Comic Sans MS" panose="030F0702030302020204" pitchFamily="66" charset="0"/>
                <a:sym typeface="Symbol" panose="05050102010706020507" pitchFamily="18" charset="2"/>
              </a:rPr>
              <a:t> </a:t>
            </a:r>
            <a:r>
              <a:rPr lang="en-GB" altLang="en-US" sz="5000" dirty="0" err="1">
                <a:latin typeface="Comic Sans MS" panose="030F0702030302020204" pitchFamily="66" charset="0"/>
                <a:sym typeface="Symbol" panose="05050102010706020507" pitchFamily="18" charset="2"/>
              </a:rPr>
              <a:t>importantes</a:t>
            </a:r>
            <a:r>
              <a:rPr lang="en-GB" altLang="en-US" sz="5000" dirty="0">
                <a:latin typeface="Comic Sans MS" panose="030F0702030302020204" pitchFamily="66" charset="0"/>
                <a:sym typeface="Symbol" panose="05050102010706020507" pitchFamily="18" charset="2"/>
              </a:rPr>
              <a:t> son</a:t>
            </a:r>
          </a:p>
          <a:p>
            <a:pPr algn="l" eaLnBrk="1" hangingPunct="1">
              <a:buFont typeface="Symbol" panose="05050102010706020507" pitchFamily="18" charset="2"/>
              <a:buNone/>
              <a:defRPr/>
            </a:pPr>
            <a:r>
              <a:rPr lang="en-GB" altLang="en-US" sz="5000" dirty="0">
                <a:latin typeface="Comic Sans MS" panose="030F0702030302020204" pitchFamily="66" charset="0"/>
                <a:sym typeface="Symbol" panose="05050102010706020507" pitchFamily="18" charset="2"/>
              </a:rPr>
              <a:t>            </a:t>
            </a:r>
            <a:r>
              <a:rPr lang="en-GB" altLang="en-US" sz="5000" u="sng" dirty="0" err="1">
                <a:latin typeface="Comic Sans MS" panose="030F0702030302020204" pitchFamily="66" charset="0"/>
                <a:sym typeface="Symbol" panose="05050102010706020507" pitchFamily="18" charset="2"/>
              </a:rPr>
              <a:t>irregulares</a:t>
            </a:r>
            <a:r>
              <a:rPr lang="en-GB" altLang="en-US" sz="5000" dirty="0">
                <a:latin typeface="Comic Sans MS" panose="030F0702030302020204" pitchFamily="66" charset="0"/>
                <a:sym typeface="Symbol" panose="05050102010706020507" pitchFamily="18" charset="2"/>
              </a:rPr>
              <a:t>, </a:t>
            </a:r>
            <a:r>
              <a:rPr lang="en-GB" altLang="en-US" sz="5000" dirty="0" err="1">
                <a:latin typeface="Comic Sans MS" panose="030F0702030302020204" pitchFamily="66" charset="0"/>
                <a:sym typeface="Symbol" panose="05050102010706020507" pitchFamily="18" charset="2"/>
              </a:rPr>
              <a:t>como</a:t>
            </a:r>
            <a:r>
              <a:rPr lang="en-GB" altLang="en-US" sz="5000" dirty="0">
                <a:latin typeface="Comic Sans MS" panose="030F0702030302020204" pitchFamily="66" charset="0"/>
                <a:sym typeface="Symbol" panose="05050102010706020507" pitchFamily="18" charset="2"/>
              </a:rPr>
              <a:t>:   </a:t>
            </a:r>
          </a:p>
          <a:p>
            <a:pPr algn="l" eaLnBrk="1" hangingPunct="1">
              <a:buFont typeface="Symbol" panose="05050102010706020507" pitchFamily="18" charset="2"/>
              <a:buNone/>
              <a:defRPr/>
            </a:pPr>
            <a:r>
              <a:rPr lang="en-GB" altLang="en-US" sz="5000" dirty="0">
                <a:latin typeface="Comic Sans MS" panose="030F0702030302020204" pitchFamily="66" charset="0"/>
                <a:sym typeface="Symbol" panose="05050102010706020507" pitchFamily="18" charset="2"/>
              </a:rPr>
              <a:t>    to want/say/do/go out</a:t>
            </a:r>
          </a:p>
          <a:p>
            <a:pPr algn="l" eaLnBrk="1" hangingPunct="1">
              <a:buFont typeface="Symbol" panose="05050102010706020507" pitchFamily="18" charset="2"/>
              <a:buNone/>
              <a:defRPr/>
            </a:pPr>
            <a:r>
              <a:rPr lang="en-GB" altLang="en-US" sz="5000" dirty="0">
                <a:latin typeface="Comic Sans MS" panose="030F0702030302020204" pitchFamily="66" charset="0"/>
              </a:rPr>
              <a:t>                …and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9394">
                                            <p:txEl>
                                              <p:pRg st="1" end="1"/>
                                            </p:txEl>
                                          </p:spTgt>
                                        </p:tgtEl>
                                        <p:attrNameLst>
                                          <p:attrName>style.visibility</p:attrName>
                                        </p:attrNameLst>
                                      </p:cBhvr>
                                      <p:to>
                                        <p:strVal val="visible"/>
                                      </p:to>
                                    </p:set>
                                    <p:animEffect transition="in" filter="fade">
                                      <p:cBhvr>
                                        <p:cTn id="7" dur="770" decel="100000"/>
                                        <p:tgtEl>
                                          <p:spTgt spid="59394">
                                            <p:txEl>
                                              <p:pRg st="1" end="1"/>
                                            </p:txEl>
                                          </p:spTgt>
                                        </p:tgtEl>
                                      </p:cBhvr>
                                    </p:animEffect>
                                    <p:animScale>
                                      <p:cBhvr>
                                        <p:cTn id="8" dur="770" decel="100000"/>
                                        <p:tgtEl>
                                          <p:spTgt spid="59394">
                                            <p:txEl>
                                              <p:pRg st="1" end="1"/>
                                            </p:txEl>
                                          </p:spTgt>
                                        </p:tgtEl>
                                      </p:cBhvr>
                                      <p:from x="10000" y="10000"/>
                                      <p:to x="200000" y="450000"/>
                                    </p:animScale>
                                    <p:animScale>
                                      <p:cBhvr>
                                        <p:cTn id="9" dur="1230" accel="100000" fill="hold">
                                          <p:stCondLst>
                                            <p:cond delay="770"/>
                                          </p:stCondLst>
                                        </p:cTn>
                                        <p:tgtEl>
                                          <p:spTgt spid="59394">
                                            <p:txEl>
                                              <p:pRg st="1" end="1"/>
                                            </p:txEl>
                                          </p:spTgt>
                                        </p:tgtEl>
                                      </p:cBhvr>
                                      <p:from x="200000" y="450000"/>
                                      <p:to x="100000" y="100000"/>
                                    </p:animScale>
                                    <p:set>
                                      <p:cBhvr>
                                        <p:cTn id="10" dur="770" fill="hold"/>
                                        <p:tgtEl>
                                          <p:spTgt spid="59394">
                                            <p:txEl>
                                              <p:pRg st="1" end="1"/>
                                            </p:txEl>
                                          </p:spTgt>
                                        </p:tgtEl>
                                        <p:attrNameLst>
                                          <p:attrName>ppt_x</p:attrName>
                                        </p:attrNameLst>
                                      </p:cBhvr>
                                      <p:to>
                                        <p:strVal val="(0.5)"/>
                                      </p:to>
                                    </p:set>
                                    <p:anim from="(0.5)" to="(#ppt_x)" calcmode="lin" valueType="num">
                                      <p:cBhvr>
                                        <p:cTn id="11" dur="1230" accel="100000" fill="hold">
                                          <p:stCondLst>
                                            <p:cond delay="770"/>
                                          </p:stCondLst>
                                        </p:cTn>
                                        <p:tgtEl>
                                          <p:spTgt spid="59394">
                                            <p:txEl>
                                              <p:pRg st="1" end="1"/>
                                            </p:txEl>
                                          </p:spTgt>
                                        </p:tgtEl>
                                        <p:attrNameLst>
                                          <p:attrName>ppt_x</p:attrName>
                                        </p:attrNameLst>
                                      </p:cBhvr>
                                    </p:anim>
                                    <p:set>
                                      <p:cBhvr>
                                        <p:cTn id="12" dur="770" fill="hold"/>
                                        <p:tgtEl>
                                          <p:spTgt spid="59394">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59394">
                                            <p:txEl>
                                              <p:pRg st="1" end="1"/>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59394">
                                            <p:txEl>
                                              <p:pRg st="2" end="2"/>
                                            </p:txEl>
                                          </p:spTgt>
                                        </p:tgtEl>
                                        <p:attrNameLst>
                                          <p:attrName>style.visibility</p:attrName>
                                        </p:attrNameLst>
                                      </p:cBhvr>
                                      <p:to>
                                        <p:strVal val="visible"/>
                                      </p:to>
                                    </p:set>
                                    <p:animEffect transition="in" filter="fade">
                                      <p:cBhvr>
                                        <p:cTn id="18" dur="770" decel="100000"/>
                                        <p:tgtEl>
                                          <p:spTgt spid="59394">
                                            <p:txEl>
                                              <p:pRg st="2" end="2"/>
                                            </p:txEl>
                                          </p:spTgt>
                                        </p:tgtEl>
                                      </p:cBhvr>
                                    </p:animEffect>
                                    <p:animScale>
                                      <p:cBhvr>
                                        <p:cTn id="19" dur="770" decel="100000"/>
                                        <p:tgtEl>
                                          <p:spTgt spid="59394">
                                            <p:txEl>
                                              <p:pRg st="2" end="2"/>
                                            </p:txEl>
                                          </p:spTgt>
                                        </p:tgtEl>
                                      </p:cBhvr>
                                      <p:from x="10000" y="10000"/>
                                      <p:to x="200000" y="450000"/>
                                    </p:animScale>
                                    <p:animScale>
                                      <p:cBhvr>
                                        <p:cTn id="20" dur="1230" accel="100000" fill="hold">
                                          <p:stCondLst>
                                            <p:cond delay="770"/>
                                          </p:stCondLst>
                                        </p:cTn>
                                        <p:tgtEl>
                                          <p:spTgt spid="59394">
                                            <p:txEl>
                                              <p:pRg st="2" end="2"/>
                                            </p:txEl>
                                          </p:spTgt>
                                        </p:tgtEl>
                                      </p:cBhvr>
                                      <p:from x="200000" y="450000"/>
                                      <p:to x="100000" y="100000"/>
                                    </p:animScale>
                                    <p:set>
                                      <p:cBhvr>
                                        <p:cTn id="21" dur="770" fill="hold"/>
                                        <p:tgtEl>
                                          <p:spTgt spid="59394">
                                            <p:txEl>
                                              <p:pRg st="2" end="2"/>
                                            </p:txEl>
                                          </p:spTgt>
                                        </p:tgtEl>
                                        <p:attrNameLst>
                                          <p:attrName>ppt_x</p:attrName>
                                        </p:attrNameLst>
                                      </p:cBhvr>
                                      <p:to>
                                        <p:strVal val="(0.5)"/>
                                      </p:to>
                                    </p:set>
                                    <p:anim from="(0.5)" to="(#ppt_x)" calcmode="lin" valueType="num">
                                      <p:cBhvr>
                                        <p:cTn id="22" dur="1230" accel="100000" fill="hold">
                                          <p:stCondLst>
                                            <p:cond delay="770"/>
                                          </p:stCondLst>
                                        </p:cTn>
                                        <p:tgtEl>
                                          <p:spTgt spid="59394">
                                            <p:txEl>
                                              <p:pRg st="2" end="2"/>
                                            </p:txEl>
                                          </p:spTgt>
                                        </p:tgtEl>
                                        <p:attrNameLst>
                                          <p:attrName>ppt_x</p:attrName>
                                        </p:attrNameLst>
                                      </p:cBhvr>
                                    </p:anim>
                                    <p:set>
                                      <p:cBhvr>
                                        <p:cTn id="23" dur="770" fill="hold"/>
                                        <p:tgtEl>
                                          <p:spTgt spid="59394">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59394">
                                            <p:txEl>
                                              <p:pRg st="2" end="2"/>
                                            </p:txEl>
                                          </p:spTgt>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59394">
                                            <p:txEl>
                                              <p:pRg st="3" end="3"/>
                                            </p:txEl>
                                          </p:spTgt>
                                        </p:tgtEl>
                                        <p:attrNameLst>
                                          <p:attrName>style.visibility</p:attrName>
                                        </p:attrNameLst>
                                      </p:cBhvr>
                                      <p:to>
                                        <p:strVal val="visible"/>
                                      </p:to>
                                    </p:set>
                                    <p:animEffect transition="in" filter="fade">
                                      <p:cBhvr>
                                        <p:cTn id="29" dur="770" decel="100000"/>
                                        <p:tgtEl>
                                          <p:spTgt spid="59394">
                                            <p:txEl>
                                              <p:pRg st="3" end="3"/>
                                            </p:txEl>
                                          </p:spTgt>
                                        </p:tgtEl>
                                      </p:cBhvr>
                                    </p:animEffect>
                                    <p:animScale>
                                      <p:cBhvr>
                                        <p:cTn id="30" dur="770" decel="100000"/>
                                        <p:tgtEl>
                                          <p:spTgt spid="59394">
                                            <p:txEl>
                                              <p:pRg st="3" end="3"/>
                                            </p:txEl>
                                          </p:spTgt>
                                        </p:tgtEl>
                                      </p:cBhvr>
                                      <p:from x="10000" y="10000"/>
                                      <p:to x="200000" y="450000"/>
                                    </p:animScale>
                                    <p:animScale>
                                      <p:cBhvr>
                                        <p:cTn id="31" dur="1230" accel="100000" fill="hold">
                                          <p:stCondLst>
                                            <p:cond delay="770"/>
                                          </p:stCondLst>
                                        </p:cTn>
                                        <p:tgtEl>
                                          <p:spTgt spid="59394">
                                            <p:txEl>
                                              <p:pRg st="3" end="3"/>
                                            </p:txEl>
                                          </p:spTgt>
                                        </p:tgtEl>
                                      </p:cBhvr>
                                      <p:from x="200000" y="450000"/>
                                      <p:to x="100000" y="100000"/>
                                    </p:animScale>
                                    <p:set>
                                      <p:cBhvr>
                                        <p:cTn id="32" dur="770" fill="hold"/>
                                        <p:tgtEl>
                                          <p:spTgt spid="59394">
                                            <p:txEl>
                                              <p:pRg st="3" end="3"/>
                                            </p:txEl>
                                          </p:spTgt>
                                        </p:tgtEl>
                                        <p:attrNameLst>
                                          <p:attrName>ppt_x</p:attrName>
                                        </p:attrNameLst>
                                      </p:cBhvr>
                                      <p:to>
                                        <p:strVal val="(0.5)"/>
                                      </p:to>
                                    </p:set>
                                    <p:anim from="(0.5)" to="(#ppt_x)" calcmode="lin" valueType="num">
                                      <p:cBhvr>
                                        <p:cTn id="33" dur="1230" accel="100000" fill="hold">
                                          <p:stCondLst>
                                            <p:cond delay="770"/>
                                          </p:stCondLst>
                                        </p:cTn>
                                        <p:tgtEl>
                                          <p:spTgt spid="59394">
                                            <p:txEl>
                                              <p:pRg st="3" end="3"/>
                                            </p:txEl>
                                          </p:spTgt>
                                        </p:tgtEl>
                                        <p:attrNameLst>
                                          <p:attrName>ppt_x</p:attrName>
                                        </p:attrNameLst>
                                      </p:cBhvr>
                                    </p:anim>
                                    <p:set>
                                      <p:cBhvr>
                                        <p:cTn id="34" dur="770" fill="hold"/>
                                        <p:tgtEl>
                                          <p:spTgt spid="59394">
                                            <p:txEl>
                                              <p:pRg st="3" end="3"/>
                                            </p:txEl>
                                          </p:spTgt>
                                        </p:tgtEl>
                                        <p:attrNameLst>
                                          <p:attrName>ppt_y</p:attrName>
                                        </p:attrNameLst>
                                      </p:cBhvr>
                                      <p:to>
                                        <p:strVal val="(#ppt_y+0.4)"/>
                                      </p:to>
                                    </p:set>
                                    <p:anim from="(#ppt_y+0.4)" to="(#ppt_y)" calcmode="lin" valueType="num">
                                      <p:cBhvr>
                                        <p:cTn id="35" dur="1230" accel="100000" fill="hold">
                                          <p:stCondLst>
                                            <p:cond delay="770"/>
                                          </p:stCondLst>
                                        </p:cTn>
                                        <p:tgtEl>
                                          <p:spTgt spid="59394">
                                            <p:txEl>
                                              <p:pRg st="3" end="3"/>
                                            </p:txEl>
                                          </p:spTgt>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59394">
                                            <p:txEl>
                                              <p:pRg st="4" end="4"/>
                                            </p:txEl>
                                          </p:spTgt>
                                        </p:tgtEl>
                                        <p:attrNameLst>
                                          <p:attrName>style.visibility</p:attrName>
                                        </p:attrNameLst>
                                      </p:cBhvr>
                                      <p:to>
                                        <p:strVal val="visible"/>
                                      </p:to>
                                    </p:set>
                                    <p:animEffect transition="in" filter="fade">
                                      <p:cBhvr>
                                        <p:cTn id="40" dur="770" decel="100000"/>
                                        <p:tgtEl>
                                          <p:spTgt spid="59394">
                                            <p:txEl>
                                              <p:pRg st="4" end="4"/>
                                            </p:txEl>
                                          </p:spTgt>
                                        </p:tgtEl>
                                      </p:cBhvr>
                                    </p:animEffect>
                                    <p:animScale>
                                      <p:cBhvr>
                                        <p:cTn id="41" dur="770" decel="100000"/>
                                        <p:tgtEl>
                                          <p:spTgt spid="59394">
                                            <p:txEl>
                                              <p:pRg st="4" end="4"/>
                                            </p:txEl>
                                          </p:spTgt>
                                        </p:tgtEl>
                                      </p:cBhvr>
                                      <p:from x="10000" y="10000"/>
                                      <p:to x="200000" y="450000"/>
                                    </p:animScale>
                                    <p:animScale>
                                      <p:cBhvr>
                                        <p:cTn id="42" dur="1230" accel="100000" fill="hold">
                                          <p:stCondLst>
                                            <p:cond delay="770"/>
                                          </p:stCondLst>
                                        </p:cTn>
                                        <p:tgtEl>
                                          <p:spTgt spid="59394">
                                            <p:txEl>
                                              <p:pRg st="4" end="4"/>
                                            </p:txEl>
                                          </p:spTgt>
                                        </p:tgtEl>
                                      </p:cBhvr>
                                      <p:from x="200000" y="450000"/>
                                      <p:to x="100000" y="100000"/>
                                    </p:animScale>
                                    <p:set>
                                      <p:cBhvr>
                                        <p:cTn id="43" dur="770" fill="hold"/>
                                        <p:tgtEl>
                                          <p:spTgt spid="59394">
                                            <p:txEl>
                                              <p:pRg st="4" end="4"/>
                                            </p:txEl>
                                          </p:spTgt>
                                        </p:tgtEl>
                                        <p:attrNameLst>
                                          <p:attrName>ppt_x</p:attrName>
                                        </p:attrNameLst>
                                      </p:cBhvr>
                                      <p:to>
                                        <p:strVal val="(0.5)"/>
                                      </p:to>
                                    </p:set>
                                    <p:anim from="(0.5)" to="(#ppt_x)" calcmode="lin" valueType="num">
                                      <p:cBhvr>
                                        <p:cTn id="44" dur="1230" accel="100000" fill="hold">
                                          <p:stCondLst>
                                            <p:cond delay="770"/>
                                          </p:stCondLst>
                                        </p:cTn>
                                        <p:tgtEl>
                                          <p:spTgt spid="59394">
                                            <p:txEl>
                                              <p:pRg st="4" end="4"/>
                                            </p:txEl>
                                          </p:spTgt>
                                        </p:tgtEl>
                                        <p:attrNameLst>
                                          <p:attrName>ppt_x</p:attrName>
                                        </p:attrNameLst>
                                      </p:cBhvr>
                                    </p:anim>
                                    <p:set>
                                      <p:cBhvr>
                                        <p:cTn id="45" dur="770" fill="hold"/>
                                        <p:tgtEl>
                                          <p:spTgt spid="59394">
                                            <p:txEl>
                                              <p:pRg st="4" end="4"/>
                                            </p:txEl>
                                          </p:spTgt>
                                        </p:tgtEl>
                                        <p:attrNameLst>
                                          <p:attrName>ppt_y</p:attrName>
                                        </p:attrNameLst>
                                      </p:cBhvr>
                                      <p:to>
                                        <p:strVal val="(#ppt_y+0.4)"/>
                                      </p:to>
                                    </p:set>
                                    <p:anim from="(#ppt_y+0.4)" to="(#ppt_y)" calcmode="lin" valueType="num">
                                      <p:cBhvr>
                                        <p:cTn id="46" dur="1230" accel="100000" fill="hold">
                                          <p:stCondLst>
                                            <p:cond delay="770"/>
                                          </p:stCondLst>
                                        </p:cTn>
                                        <p:tgtEl>
                                          <p:spTgt spid="59394">
                                            <p:txEl>
                                              <p:pRg st="4" end="4"/>
                                            </p:txEl>
                                          </p:spTgt>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nodeType="clickEffect">
                                  <p:stCondLst>
                                    <p:cond delay="0"/>
                                  </p:stCondLst>
                                  <p:childTnLst>
                                    <p:set>
                                      <p:cBhvr>
                                        <p:cTn id="50" dur="1" fill="hold">
                                          <p:stCondLst>
                                            <p:cond delay="0"/>
                                          </p:stCondLst>
                                        </p:cTn>
                                        <p:tgtEl>
                                          <p:spTgt spid="59394">
                                            <p:txEl>
                                              <p:pRg st="5" end="5"/>
                                            </p:txEl>
                                          </p:spTgt>
                                        </p:tgtEl>
                                        <p:attrNameLst>
                                          <p:attrName>style.visibility</p:attrName>
                                        </p:attrNameLst>
                                      </p:cBhvr>
                                      <p:to>
                                        <p:strVal val="visible"/>
                                      </p:to>
                                    </p:set>
                                    <p:animEffect transition="in" filter="fade">
                                      <p:cBhvr>
                                        <p:cTn id="51" dur="770" decel="100000"/>
                                        <p:tgtEl>
                                          <p:spTgt spid="59394">
                                            <p:txEl>
                                              <p:pRg st="5" end="5"/>
                                            </p:txEl>
                                          </p:spTgt>
                                        </p:tgtEl>
                                      </p:cBhvr>
                                    </p:animEffect>
                                    <p:animScale>
                                      <p:cBhvr>
                                        <p:cTn id="52" dur="770" decel="100000"/>
                                        <p:tgtEl>
                                          <p:spTgt spid="59394">
                                            <p:txEl>
                                              <p:pRg st="5" end="5"/>
                                            </p:txEl>
                                          </p:spTgt>
                                        </p:tgtEl>
                                      </p:cBhvr>
                                      <p:from x="10000" y="10000"/>
                                      <p:to x="200000" y="450000"/>
                                    </p:animScale>
                                    <p:animScale>
                                      <p:cBhvr>
                                        <p:cTn id="53" dur="1230" accel="100000" fill="hold">
                                          <p:stCondLst>
                                            <p:cond delay="770"/>
                                          </p:stCondLst>
                                        </p:cTn>
                                        <p:tgtEl>
                                          <p:spTgt spid="59394">
                                            <p:txEl>
                                              <p:pRg st="5" end="5"/>
                                            </p:txEl>
                                          </p:spTgt>
                                        </p:tgtEl>
                                      </p:cBhvr>
                                      <p:from x="200000" y="450000"/>
                                      <p:to x="100000" y="100000"/>
                                    </p:animScale>
                                    <p:set>
                                      <p:cBhvr>
                                        <p:cTn id="54" dur="770" fill="hold"/>
                                        <p:tgtEl>
                                          <p:spTgt spid="59394">
                                            <p:txEl>
                                              <p:pRg st="5" end="5"/>
                                            </p:txEl>
                                          </p:spTgt>
                                        </p:tgtEl>
                                        <p:attrNameLst>
                                          <p:attrName>ppt_x</p:attrName>
                                        </p:attrNameLst>
                                      </p:cBhvr>
                                      <p:to>
                                        <p:strVal val="(0.5)"/>
                                      </p:to>
                                    </p:set>
                                    <p:anim from="(0.5)" to="(#ppt_x)" calcmode="lin" valueType="num">
                                      <p:cBhvr>
                                        <p:cTn id="55" dur="1230" accel="100000" fill="hold">
                                          <p:stCondLst>
                                            <p:cond delay="770"/>
                                          </p:stCondLst>
                                        </p:cTn>
                                        <p:tgtEl>
                                          <p:spTgt spid="59394">
                                            <p:txEl>
                                              <p:pRg st="5" end="5"/>
                                            </p:txEl>
                                          </p:spTgt>
                                        </p:tgtEl>
                                        <p:attrNameLst>
                                          <p:attrName>ppt_x</p:attrName>
                                        </p:attrNameLst>
                                      </p:cBhvr>
                                    </p:anim>
                                    <p:set>
                                      <p:cBhvr>
                                        <p:cTn id="56" dur="770" fill="hold"/>
                                        <p:tgtEl>
                                          <p:spTgt spid="59394">
                                            <p:txEl>
                                              <p:pRg st="5" end="5"/>
                                            </p:txEl>
                                          </p:spTgt>
                                        </p:tgtEl>
                                        <p:attrNameLst>
                                          <p:attrName>ppt_y</p:attrName>
                                        </p:attrNameLst>
                                      </p:cBhvr>
                                      <p:to>
                                        <p:strVal val="(#ppt_y+0.4)"/>
                                      </p:to>
                                    </p:set>
                                    <p:anim from="(#ppt_y+0.4)" to="(#ppt_y)" calcmode="lin" valueType="num">
                                      <p:cBhvr>
                                        <p:cTn id="57" dur="1230" accel="100000" fill="hold">
                                          <p:stCondLst>
                                            <p:cond delay="770"/>
                                          </p:stCondLst>
                                        </p:cTn>
                                        <p:tgtEl>
                                          <p:spTgt spid="59394">
                                            <p:txEl>
                                              <p:pRg st="5" end="5"/>
                                            </p:txEl>
                                          </p:spTgt>
                                        </p:tgtEl>
                                        <p:attrNameLst>
                                          <p:attrName>ppt_y</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1" presetClass="entr" presetSubtype="0" fill="hold" nodeType="clickEffect">
                                  <p:stCondLst>
                                    <p:cond delay="0"/>
                                  </p:stCondLst>
                                  <p:childTnLst>
                                    <p:set>
                                      <p:cBhvr>
                                        <p:cTn id="61" dur="1" fill="hold">
                                          <p:stCondLst>
                                            <p:cond delay="0"/>
                                          </p:stCondLst>
                                        </p:cTn>
                                        <p:tgtEl>
                                          <p:spTgt spid="59394">
                                            <p:txEl>
                                              <p:pRg st="6" end="6"/>
                                            </p:txEl>
                                          </p:spTgt>
                                        </p:tgtEl>
                                        <p:attrNameLst>
                                          <p:attrName>style.visibility</p:attrName>
                                        </p:attrNameLst>
                                      </p:cBhvr>
                                      <p:to>
                                        <p:strVal val="visible"/>
                                      </p:to>
                                    </p:set>
                                    <p:animEffect transition="in" filter="fade">
                                      <p:cBhvr>
                                        <p:cTn id="62" dur="770" decel="100000"/>
                                        <p:tgtEl>
                                          <p:spTgt spid="59394">
                                            <p:txEl>
                                              <p:pRg st="6" end="6"/>
                                            </p:txEl>
                                          </p:spTgt>
                                        </p:tgtEl>
                                      </p:cBhvr>
                                    </p:animEffect>
                                    <p:animScale>
                                      <p:cBhvr>
                                        <p:cTn id="63" dur="770" decel="100000"/>
                                        <p:tgtEl>
                                          <p:spTgt spid="59394">
                                            <p:txEl>
                                              <p:pRg st="6" end="6"/>
                                            </p:txEl>
                                          </p:spTgt>
                                        </p:tgtEl>
                                      </p:cBhvr>
                                      <p:from x="10000" y="10000"/>
                                      <p:to x="200000" y="450000"/>
                                    </p:animScale>
                                    <p:animScale>
                                      <p:cBhvr>
                                        <p:cTn id="64" dur="1230" accel="100000" fill="hold">
                                          <p:stCondLst>
                                            <p:cond delay="770"/>
                                          </p:stCondLst>
                                        </p:cTn>
                                        <p:tgtEl>
                                          <p:spTgt spid="59394">
                                            <p:txEl>
                                              <p:pRg st="6" end="6"/>
                                            </p:txEl>
                                          </p:spTgt>
                                        </p:tgtEl>
                                      </p:cBhvr>
                                      <p:from x="200000" y="450000"/>
                                      <p:to x="100000" y="100000"/>
                                    </p:animScale>
                                    <p:set>
                                      <p:cBhvr>
                                        <p:cTn id="65" dur="770" fill="hold"/>
                                        <p:tgtEl>
                                          <p:spTgt spid="59394">
                                            <p:txEl>
                                              <p:pRg st="6" end="6"/>
                                            </p:txEl>
                                          </p:spTgt>
                                        </p:tgtEl>
                                        <p:attrNameLst>
                                          <p:attrName>ppt_x</p:attrName>
                                        </p:attrNameLst>
                                      </p:cBhvr>
                                      <p:to>
                                        <p:strVal val="(0.5)"/>
                                      </p:to>
                                    </p:set>
                                    <p:anim from="(0.5)" to="(#ppt_x)" calcmode="lin" valueType="num">
                                      <p:cBhvr>
                                        <p:cTn id="66" dur="1230" accel="100000" fill="hold">
                                          <p:stCondLst>
                                            <p:cond delay="770"/>
                                          </p:stCondLst>
                                        </p:cTn>
                                        <p:tgtEl>
                                          <p:spTgt spid="59394">
                                            <p:txEl>
                                              <p:pRg st="6" end="6"/>
                                            </p:txEl>
                                          </p:spTgt>
                                        </p:tgtEl>
                                        <p:attrNameLst>
                                          <p:attrName>ppt_x</p:attrName>
                                        </p:attrNameLst>
                                      </p:cBhvr>
                                    </p:anim>
                                    <p:set>
                                      <p:cBhvr>
                                        <p:cTn id="67" dur="770" fill="hold"/>
                                        <p:tgtEl>
                                          <p:spTgt spid="59394">
                                            <p:txEl>
                                              <p:pRg st="6" end="6"/>
                                            </p:txEl>
                                          </p:spTgt>
                                        </p:tgtEl>
                                        <p:attrNameLst>
                                          <p:attrName>ppt_y</p:attrName>
                                        </p:attrNameLst>
                                      </p:cBhvr>
                                      <p:to>
                                        <p:strVal val="(#ppt_y+0.4)"/>
                                      </p:to>
                                    </p:set>
                                    <p:anim from="(#ppt_y+0.4)" to="(#ppt_y)" calcmode="lin" valueType="num">
                                      <p:cBhvr>
                                        <p:cTn id="68" dur="1230" accel="100000" fill="hold">
                                          <p:stCondLst>
                                            <p:cond delay="770"/>
                                          </p:stCondLst>
                                        </p:cTn>
                                        <p:tgtEl>
                                          <p:spTgt spid="59394">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26FD03C0-6FEC-81EF-4F1B-8D22B57465B0}"/>
              </a:ext>
            </a:extLst>
          </p:cNvPr>
          <p:cNvSpPr>
            <a:spLocks noGrp="1" noRot="1" noChangeArrowheads="1"/>
          </p:cNvSpPr>
          <p:nvPr>
            <p:ph sz="half" idx="1"/>
          </p:nvPr>
        </p:nvSpPr>
        <p:spPr>
          <a:xfrm>
            <a:off x="323850" y="260350"/>
            <a:ext cx="3455988" cy="6597650"/>
          </a:xfrm>
        </p:spPr>
        <p:txBody>
          <a:bodyPr/>
          <a:lstStyle/>
          <a:p>
            <a:pPr eaLnBrk="1" hangingPunct="1">
              <a:defRPr/>
            </a:pPr>
            <a:r>
              <a:rPr lang="en-GB" altLang="en-US">
                <a:latin typeface="Comic Sans MS" panose="030F0702030302020204" pitchFamily="66" charset="0"/>
              </a:rPr>
              <a:t>Decir</a:t>
            </a:r>
          </a:p>
          <a:p>
            <a:pPr eaLnBrk="1" hangingPunct="1">
              <a:defRPr/>
            </a:pPr>
            <a:r>
              <a:rPr lang="en-GB" altLang="en-US">
                <a:latin typeface="Comic Sans MS" panose="030F0702030302020204" pitchFamily="66" charset="0"/>
              </a:rPr>
              <a:t>Hacer</a:t>
            </a:r>
          </a:p>
          <a:p>
            <a:pPr eaLnBrk="1" hangingPunct="1">
              <a:defRPr/>
            </a:pPr>
            <a:r>
              <a:rPr lang="en-GB" altLang="en-US">
                <a:latin typeface="Comic Sans MS" panose="030F0702030302020204" pitchFamily="66" charset="0"/>
              </a:rPr>
              <a:t>Poder</a:t>
            </a:r>
          </a:p>
          <a:p>
            <a:pPr eaLnBrk="1" hangingPunct="1">
              <a:buFont typeface="Wingdings" panose="05000000000000000000" pitchFamily="2" charset="2"/>
              <a:buNone/>
              <a:defRPr/>
            </a:pPr>
            <a:endParaRPr lang="en-GB" altLang="en-US">
              <a:latin typeface="Comic Sans MS" panose="030F0702030302020204" pitchFamily="66" charset="0"/>
            </a:endParaRPr>
          </a:p>
          <a:p>
            <a:pPr eaLnBrk="1" hangingPunct="1">
              <a:defRPr/>
            </a:pPr>
            <a:r>
              <a:rPr lang="en-GB" altLang="en-US">
                <a:latin typeface="Comic Sans MS" panose="030F0702030302020204" pitchFamily="66" charset="0"/>
              </a:rPr>
              <a:t>Poner</a:t>
            </a:r>
          </a:p>
          <a:p>
            <a:pPr eaLnBrk="1" hangingPunct="1">
              <a:defRPr/>
            </a:pPr>
            <a:r>
              <a:rPr lang="en-GB" altLang="en-US">
                <a:latin typeface="Comic Sans MS" panose="030F0702030302020204" pitchFamily="66" charset="0"/>
              </a:rPr>
              <a:t>Saber</a:t>
            </a:r>
          </a:p>
          <a:p>
            <a:pPr eaLnBrk="1" hangingPunct="1">
              <a:defRPr/>
            </a:pPr>
            <a:r>
              <a:rPr lang="en-GB" altLang="en-US">
                <a:latin typeface="Comic Sans MS" panose="030F0702030302020204" pitchFamily="66" charset="0"/>
              </a:rPr>
              <a:t>Salir</a:t>
            </a:r>
          </a:p>
          <a:p>
            <a:pPr eaLnBrk="1" hangingPunct="1">
              <a:defRPr/>
            </a:pPr>
            <a:endParaRPr lang="en-GB" altLang="en-US">
              <a:latin typeface="Comic Sans MS" panose="030F0702030302020204" pitchFamily="66" charset="0"/>
            </a:endParaRPr>
          </a:p>
          <a:p>
            <a:pPr eaLnBrk="1" hangingPunct="1">
              <a:defRPr/>
            </a:pPr>
            <a:r>
              <a:rPr lang="en-GB" altLang="en-US">
                <a:latin typeface="Comic Sans MS" panose="030F0702030302020204" pitchFamily="66" charset="0"/>
              </a:rPr>
              <a:t>Tener</a:t>
            </a:r>
          </a:p>
          <a:p>
            <a:pPr eaLnBrk="1" hangingPunct="1">
              <a:defRPr/>
            </a:pPr>
            <a:r>
              <a:rPr lang="en-GB" altLang="en-US">
                <a:latin typeface="Comic Sans MS" panose="030F0702030302020204" pitchFamily="66" charset="0"/>
              </a:rPr>
              <a:t>Venir</a:t>
            </a:r>
          </a:p>
          <a:p>
            <a:pPr eaLnBrk="1" hangingPunct="1">
              <a:defRPr/>
            </a:pPr>
            <a:r>
              <a:rPr lang="en-GB" altLang="en-US">
                <a:latin typeface="Comic Sans MS" panose="030F0702030302020204" pitchFamily="66" charset="0"/>
              </a:rPr>
              <a:t>Querer</a:t>
            </a:r>
          </a:p>
        </p:txBody>
      </p:sp>
      <p:sp>
        <p:nvSpPr>
          <p:cNvPr id="23558" name="Rectangle 6">
            <a:extLst>
              <a:ext uri="{FF2B5EF4-FFF2-40B4-BE49-F238E27FC236}">
                <a16:creationId xmlns:a16="http://schemas.microsoft.com/office/drawing/2014/main" id="{36D2EB00-4FFF-F48D-BB45-5BA5146057FA}"/>
              </a:ext>
            </a:extLst>
          </p:cNvPr>
          <p:cNvSpPr>
            <a:spLocks noGrp="1" noRot="1" noChangeArrowheads="1"/>
          </p:cNvSpPr>
          <p:nvPr>
            <p:ph sz="half" idx="2"/>
          </p:nvPr>
        </p:nvSpPr>
        <p:spPr>
          <a:xfrm>
            <a:off x="4356100" y="260350"/>
            <a:ext cx="4464050" cy="6597650"/>
          </a:xfrm>
        </p:spPr>
        <p:txBody>
          <a:bodyPr/>
          <a:lstStyle/>
          <a:p>
            <a:pPr eaLnBrk="1" hangingPunct="1">
              <a:buFont typeface="Wingdings" panose="05000000000000000000" pitchFamily="2" charset="2"/>
              <a:buNone/>
              <a:defRPr/>
            </a:pPr>
            <a:r>
              <a:rPr lang="en-GB" altLang="en-US">
                <a:latin typeface="Comic Sans MS" panose="030F0702030302020204" pitchFamily="66" charset="0"/>
              </a:rPr>
              <a:t>Dir</a:t>
            </a:r>
            <a:r>
              <a:rPr lang="en-GB" altLang="en-US">
                <a:solidFill>
                  <a:srgbClr val="000099"/>
                </a:solidFill>
                <a:effectLst/>
                <a:latin typeface="Comic Sans MS" panose="030F0702030302020204" pitchFamily="66" charset="0"/>
              </a:rPr>
              <a:t>é</a:t>
            </a:r>
            <a:endParaRPr lang="en-GB" altLang="en-US">
              <a:latin typeface="Comic Sans MS" panose="030F0702030302020204" pitchFamily="66" charset="0"/>
            </a:endParaRPr>
          </a:p>
          <a:p>
            <a:pPr eaLnBrk="1" hangingPunct="1">
              <a:buFont typeface="Wingdings" panose="05000000000000000000" pitchFamily="2" charset="2"/>
              <a:buNone/>
              <a:defRPr/>
            </a:pPr>
            <a:r>
              <a:rPr lang="en-GB" altLang="en-US">
                <a:latin typeface="Comic Sans MS" panose="030F0702030302020204" pitchFamily="66" charset="0"/>
              </a:rPr>
              <a:t>Har</a:t>
            </a:r>
            <a:r>
              <a:rPr lang="en-GB" altLang="en-US">
                <a:solidFill>
                  <a:srgbClr val="000099"/>
                </a:solidFill>
                <a:effectLst/>
                <a:latin typeface="Comic Sans MS" panose="030F0702030302020204" pitchFamily="66" charset="0"/>
              </a:rPr>
              <a:t>é</a:t>
            </a:r>
            <a:endParaRPr lang="en-GB" altLang="en-US">
              <a:latin typeface="Comic Sans MS" panose="030F0702030302020204" pitchFamily="66" charset="0"/>
            </a:endParaRPr>
          </a:p>
          <a:p>
            <a:pPr eaLnBrk="1" hangingPunct="1">
              <a:buFont typeface="Wingdings" panose="05000000000000000000" pitchFamily="2" charset="2"/>
              <a:buNone/>
              <a:defRPr/>
            </a:pPr>
            <a:r>
              <a:rPr lang="en-GB" altLang="en-US">
                <a:latin typeface="Comic Sans MS" panose="030F0702030302020204" pitchFamily="66" charset="0"/>
              </a:rPr>
              <a:t>Podr</a:t>
            </a:r>
            <a:r>
              <a:rPr lang="en-GB" altLang="en-US">
                <a:solidFill>
                  <a:srgbClr val="000099"/>
                </a:solidFill>
                <a:effectLst/>
                <a:latin typeface="Comic Sans MS" panose="030F0702030302020204" pitchFamily="66" charset="0"/>
              </a:rPr>
              <a:t>é</a:t>
            </a:r>
            <a:endParaRPr lang="en-GB" altLang="en-US">
              <a:latin typeface="Comic Sans MS" panose="030F0702030302020204" pitchFamily="66" charset="0"/>
            </a:endParaRPr>
          </a:p>
          <a:p>
            <a:pPr eaLnBrk="1" hangingPunct="1">
              <a:buFont typeface="Wingdings" panose="05000000000000000000" pitchFamily="2" charset="2"/>
              <a:buNone/>
              <a:defRPr/>
            </a:pPr>
            <a:endParaRPr lang="en-GB" altLang="en-US">
              <a:latin typeface="Comic Sans MS" panose="030F0702030302020204" pitchFamily="66" charset="0"/>
            </a:endParaRPr>
          </a:p>
          <a:p>
            <a:pPr eaLnBrk="1" hangingPunct="1">
              <a:buFont typeface="Wingdings" panose="05000000000000000000" pitchFamily="2" charset="2"/>
              <a:buNone/>
              <a:defRPr/>
            </a:pPr>
            <a:r>
              <a:rPr lang="en-GB" altLang="en-US">
                <a:latin typeface="Comic Sans MS" panose="030F0702030302020204" pitchFamily="66" charset="0"/>
              </a:rPr>
              <a:t>Pondr</a:t>
            </a:r>
            <a:r>
              <a:rPr lang="en-GB" altLang="en-US">
                <a:solidFill>
                  <a:srgbClr val="000099"/>
                </a:solidFill>
                <a:effectLst/>
                <a:latin typeface="Comic Sans MS" panose="030F0702030302020204" pitchFamily="66" charset="0"/>
              </a:rPr>
              <a:t>é</a:t>
            </a:r>
            <a:endParaRPr lang="en-GB" altLang="en-US">
              <a:latin typeface="Comic Sans MS" panose="030F0702030302020204" pitchFamily="66" charset="0"/>
            </a:endParaRPr>
          </a:p>
          <a:p>
            <a:pPr eaLnBrk="1" hangingPunct="1">
              <a:buFont typeface="Wingdings" panose="05000000000000000000" pitchFamily="2" charset="2"/>
              <a:buNone/>
              <a:defRPr/>
            </a:pPr>
            <a:r>
              <a:rPr lang="en-GB" altLang="en-US">
                <a:latin typeface="Comic Sans MS" panose="030F0702030302020204" pitchFamily="66" charset="0"/>
              </a:rPr>
              <a:t>Sabr</a:t>
            </a:r>
            <a:r>
              <a:rPr lang="en-GB" altLang="en-US">
                <a:solidFill>
                  <a:srgbClr val="000099"/>
                </a:solidFill>
                <a:effectLst/>
                <a:latin typeface="Comic Sans MS" panose="030F0702030302020204" pitchFamily="66" charset="0"/>
              </a:rPr>
              <a:t>é</a:t>
            </a:r>
            <a:endParaRPr lang="en-GB" altLang="en-US">
              <a:latin typeface="Comic Sans MS" panose="030F0702030302020204" pitchFamily="66" charset="0"/>
            </a:endParaRPr>
          </a:p>
          <a:p>
            <a:pPr eaLnBrk="1" hangingPunct="1">
              <a:buFont typeface="Wingdings" panose="05000000000000000000" pitchFamily="2" charset="2"/>
              <a:buNone/>
              <a:defRPr/>
            </a:pPr>
            <a:r>
              <a:rPr lang="en-GB" altLang="en-US">
                <a:latin typeface="Comic Sans MS" panose="030F0702030302020204" pitchFamily="66" charset="0"/>
              </a:rPr>
              <a:t>Saldr</a:t>
            </a:r>
            <a:r>
              <a:rPr lang="en-GB" altLang="en-US">
                <a:solidFill>
                  <a:srgbClr val="000099"/>
                </a:solidFill>
                <a:effectLst/>
                <a:latin typeface="Comic Sans MS" panose="030F0702030302020204" pitchFamily="66" charset="0"/>
              </a:rPr>
              <a:t>é</a:t>
            </a:r>
            <a:endParaRPr lang="en-GB" altLang="en-US">
              <a:latin typeface="Comic Sans MS" panose="030F0702030302020204" pitchFamily="66" charset="0"/>
            </a:endParaRPr>
          </a:p>
          <a:p>
            <a:pPr eaLnBrk="1" hangingPunct="1">
              <a:buFont typeface="Wingdings" panose="05000000000000000000" pitchFamily="2" charset="2"/>
              <a:buNone/>
              <a:defRPr/>
            </a:pPr>
            <a:endParaRPr lang="en-GB" altLang="en-US">
              <a:latin typeface="Comic Sans MS" panose="030F0702030302020204" pitchFamily="66" charset="0"/>
            </a:endParaRPr>
          </a:p>
          <a:p>
            <a:pPr eaLnBrk="1" hangingPunct="1">
              <a:buFont typeface="Wingdings" panose="05000000000000000000" pitchFamily="2" charset="2"/>
              <a:buNone/>
              <a:defRPr/>
            </a:pPr>
            <a:r>
              <a:rPr lang="en-GB" altLang="en-US">
                <a:latin typeface="Comic Sans MS" panose="030F0702030302020204" pitchFamily="66" charset="0"/>
              </a:rPr>
              <a:t>Tendr</a:t>
            </a:r>
            <a:r>
              <a:rPr lang="en-GB" altLang="en-US">
                <a:solidFill>
                  <a:srgbClr val="000099"/>
                </a:solidFill>
                <a:effectLst/>
                <a:latin typeface="Comic Sans MS" panose="030F0702030302020204" pitchFamily="66" charset="0"/>
              </a:rPr>
              <a:t>é</a:t>
            </a:r>
            <a:endParaRPr lang="en-GB" altLang="en-US">
              <a:latin typeface="Comic Sans MS" panose="030F0702030302020204" pitchFamily="66" charset="0"/>
            </a:endParaRPr>
          </a:p>
          <a:p>
            <a:pPr eaLnBrk="1" hangingPunct="1">
              <a:buFont typeface="Wingdings" panose="05000000000000000000" pitchFamily="2" charset="2"/>
              <a:buNone/>
              <a:defRPr/>
            </a:pPr>
            <a:r>
              <a:rPr lang="en-GB" altLang="en-US">
                <a:latin typeface="Comic Sans MS" panose="030F0702030302020204" pitchFamily="66" charset="0"/>
              </a:rPr>
              <a:t>Vendr</a:t>
            </a:r>
            <a:r>
              <a:rPr lang="en-GB" altLang="en-US">
                <a:solidFill>
                  <a:srgbClr val="000099"/>
                </a:solidFill>
                <a:effectLst/>
                <a:latin typeface="Comic Sans MS" panose="030F0702030302020204" pitchFamily="66" charset="0"/>
              </a:rPr>
              <a:t>é</a:t>
            </a:r>
            <a:endParaRPr lang="en-GB" altLang="en-US">
              <a:latin typeface="Comic Sans MS" panose="030F0702030302020204" pitchFamily="66" charset="0"/>
            </a:endParaRPr>
          </a:p>
          <a:p>
            <a:pPr eaLnBrk="1" hangingPunct="1">
              <a:buFont typeface="Wingdings" panose="05000000000000000000" pitchFamily="2" charset="2"/>
              <a:buNone/>
              <a:defRPr/>
            </a:pPr>
            <a:r>
              <a:rPr lang="en-GB" altLang="en-US">
                <a:latin typeface="Comic Sans MS" panose="030F0702030302020204" pitchFamily="66" charset="0"/>
              </a:rPr>
              <a:t>Querr</a:t>
            </a:r>
            <a:r>
              <a:rPr lang="en-GB" altLang="en-US">
                <a:solidFill>
                  <a:srgbClr val="000099"/>
                </a:solidFill>
                <a:effectLst/>
                <a:latin typeface="Comic Sans MS" panose="030F0702030302020204" pitchFamily="66" charset="0"/>
              </a:rPr>
              <a:t>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p:cTn id="7" dur="500" decel="50000" fill="hold">
                                          <p:stCondLst>
                                            <p:cond delay="0"/>
                                          </p:stCondLst>
                                        </p:cTn>
                                        <p:tgtEl>
                                          <p:spTgt spid="2355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55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55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355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55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55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55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55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3557">
                                            <p:txEl>
                                              <p:pRg st="1" end="1"/>
                                            </p:txEl>
                                          </p:spTgt>
                                        </p:tgtEl>
                                        <p:attrNameLst>
                                          <p:attrName>style.visibility</p:attrName>
                                        </p:attrNameLst>
                                      </p:cBhvr>
                                      <p:to>
                                        <p:strVal val="visible"/>
                                      </p:to>
                                    </p:set>
                                    <p:anim calcmode="lin" valueType="num">
                                      <p:cBhvr>
                                        <p:cTn id="19" dur="500" decel="50000" fill="hold">
                                          <p:stCondLst>
                                            <p:cond delay="0"/>
                                          </p:stCondLst>
                                        </p:cTn>
                                        <p:tgtEl>
                                          <p:spTgt spid="2355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355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355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355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355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355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355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355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23557">
                                            <p:txEl>
                                              <p:pRg st="2" end="2"/>
                                            </p:txEl>
                                          </p:spTgt>
                                        </p:tgtEl>
                                        <p:attrNameLst>
                                          <p:attrName>style.visibility</p:attrName>
                                        </p:attrNameLst>
                                      </p:cBhvr>
                                      <p:to>
                                        <p:strVal val="visible"/>
                                      </p:to>
                                    </p:set>
                                    <p:anim calcmode="lin" valueType="num">
                                      <p:cBhvr>
                                        <p:cTn id="31" dur="500" decel="50000" fill="hold">
                                          <p:stCondLst>
                                            <p:cond delay="0"/>
                                          </p:stCondLst>
                                        </p:cTn>
                                        <p:tgtEl>
                                          <p:spTgt spid="23557">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3557">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3557">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3557">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3557">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3557">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3557">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355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23557">
                                            <p:txEl>
                                              <p:pRg st="4" end="4"/>
                                            </p:txEl>
                                          </p:spTgt>
                                        </p:tgtEl>
                                        <p:attrNameLst>
                                          <p:attrName>style.visibility</p:attrName>
                                        </p:attrNameLst>
                                      </p:cBhvr>
                                      <p:to>
                                        <p:strVal val="visible"/>
                                      </p:to>
                                    </p:set>
                                    <p:anim calcmode="lin" valueType="num">
                                      <p:cBhvr>
                                        <p:cTn id="43" dur="500" decel="50000" fill="hold">
                                          <p:stCondLst>
                                            <p:cond delay="0"/>
                                          </p:stCondLst>
                                        </p:cTn>
                                        <p:tgtEl>
                                          <p:spTgt spid="23557">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3557">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3557">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23557">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3557">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3557">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3557">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3557">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nodeType="clickEffect">
                                  <p:stCondLst>
                                    <p:cond delay="0"/>
                                  </p:stCondLst>
                                  <p:childTnLst>
                                    <p:set>
                                      <p:cBhvr>
                                        <p:cTn id="54" dur="1" fill="hold">
                                          <p:stCondLst>
                                            <p:cond delay="0"/>
                                          </p:stCondLst>
                                        </p:cTn>
                                        <p:tgtEl>
                                          <p:spTgt spid="23558">
                                            <p:txEl>
                                              <p:pRg st="0" end="0"/>
                                            </p:txEl>
                                          </p:spTgt>
                                        </p:tgtEl>
                                        <p:attrNameLst>
                                          <p:attrName>style.visibility</p:attrName>
                                        </p:attrNameLst>
                                      </p:cBhvr>
                                      <p:to>
                                        <p:strVal val="visible"/>
                                      </p:to>
                                    </p:set>
                                    <p:animEffect transition="in" filter="fade">
                                      <p:cBhvr>
                                        <p:cTn id="55" dur="800" decel="100000"/>
                                        <p:tgtEl>
                                          <p:spTgt spid="23558">
                                            <p:txEl>
                                              <p:pRg st="0" end="0"/>
                                            </p:txEl>
                                          </p:spTgt>
                                        </p:tgtEl>
                                      </p:cBhvr>
                                    </p:animEffect>
                                    <p:anim calcmode="lin" valueType="num">
                                      <p:cBhvr>
                                        <p:cTn id="56" dur="800" decel="100000" fill="hold"/>
                                        <p:tgtEl>
                                          <p:spTgt spid="23558">
                                            <p:txEl>
                                              <p:pRg st="0" end="0"/>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23558">
                                            <p:txEl>
                                              <p:pRg st="0" end="0"/>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23558">
                                            <p:txEl>
                                              <p:pRg st="0" end="0"/>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3558">
                                            <p:txEl>
                                              <p:pRg st="0" end="0"/>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355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0" presetClass="entr" presetSubtype="0" fill="hold" nodeType="clickEffect">
                                  <p:stCondLst>
                                    <p:cond delay="0"/>
                                  </p:stCondLst>
                                  <p:childTnLst>
                                    <p:set>
                                      <p:cBhvr>
                                        <p:cTn id="64" dur="1" fill="hold">
                                          <p:stCondLst>
                                            <p:cond delay="0"/>
                                          </p:stCondLst>
                                        </p:cTn>
                                        <p:tgtEl>
                                          <p:spTgt spid="23558">
                                            <p:txEl>
                                              <p:pRg st="1" end="1"/>
                                            </p:txEl>
                                          </p:spTgt>
                                        </p:tgtEl>
                                        <p:attrNameLst>
                                          <p:attrName>style.visibility</p:attrName>
                                        </p:attrNameLst>
                                      </p:cBhvr>
                                      <p:to>
                                        <p:strVal val="visible"/>
                                      </p:to>
                                    </p:set>
                                    <p:animEffect transition="in" filter="fade">
                                      <p:cBhvr>
                                        <p:cTn id="65" dur="800" decel="100000"/>
                                        <p:tgtEl>
                                          <p:spTgt spid="23558">
                                            <p:txEl>
                                              <p:pRg st="1" end="1"/>
                                            </p:txEl>
                                          </p:spTgt>
                                        </p:tgtEl>
                                      </p:cBhvr>
                                    </p:animEffect>
                                    <p:anim calcmode="lin" valueType="num">
                                      <p:cBhvr>
                                        <p:cTn id="66" dur="800" decel="100000" fill="hold"/>
                                        <p:tgtEl>
                                          <p:spTgt spid="23558">
                                            <p:txEl>
                                              <p:pRg st="1" end="1"/>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23558">
                                            <p:txEl>
                                              <p:pRg st="1" end="1"/>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23558">
                                            <p:txEl>
                                              <p:pRg st="1" end="1"/>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23558">
                                            <p:txEl>
                                              <p:pRg st="1" end="1"/>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2355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0" presetClass="entr" presetSubtype="0" fill="hold" nodeType="clickEffect">
                                  <p:stCondLst>
                                    <p:cond delay="0"/>
                                  </p:stCondLst>
                                  <p:childTnLst>
                                    <p:set>
                                      <p:cBhvr>
                                        <p:cTn id="74" dur="1" fill="hold">
                                          <p:stCondLst>
                                            <p:cond delay="0"/>
                                          </p:stCondLst>
                                        </p:cTn>
                                        <p:tgtEl>
                                          <p:spTgt spid="23558">
                                            <p:txEl>
                                              <p:pRg st="2" end="2"/>
                                            </p:txEl>
                                          </p:spTgt>
                                        </p:tgtEl>
                                        <p:attrNameLst>
                                          <p:attrName>style.visibility</p:attrName>
                                        </p:attrNameLst>
                                      </p:cBhvr>
                                      <p:to>
                                        <p:strVal val="visible"/>
                                      </p:to>
                                    </p:set>
                                    <p:animEffect transition="in" filter="fade">
                                      <p:cBhvr>
                                        <p:cTn id="75" dur="800" decel="100000"/>
                                        <p:tgtEl>
                                          <p:spTgt spid="23558">
                                            <p:txEl>
                                              <p:pRg st="2" end="2"/>
                                            </p:txEl>
                                          </p:spTgt>
                                        </p:tgtEl>
                                      </p:cBhvr>
                                    </p:animEffect>
                                    <p:anim calcmode="lin" valueType="num">
                                      <p:cBhvr>
                                        <p:cTn id="76" dur="800" decel="100000" fill="hold"/>
                                        <p:tgtEl>
                                          <p:spTgt spid="23558">
                                            <p:txEl>
                                              <p:pRg st="2" end="2"/>
                                            </p:txEl>
                                          </p:spTgt>
                                        </p:tgtEl>
                                        <p:attrNameLst>
                                          <p:attrName>style.rotation</p:attrName>
                                        </p:attrNameLst>
                                      </p:cBhvr>
                                      <p:tavLst>
                                        <p:tav tm="0">
                                          <p:val>
                                            <p:fltVal val="-90"/>
                                          </p:val>
                                        </p:tav>
                                        <p:tav tm="100000">
                                          <p:val>
                                            <p:fltVal val="0"/>
                                          </p:val>
                                        </p:tav>
                                      </p:tavLst>
                                    </p:anim>
                                    <p:anim calcmode="lin" valueType="num">
                                      <p:cBhvr>
                                        <p:cTn id="77" dur="800" decel="100000" fill="hold"/>
                                        <p:tgtEl>
                                          <p:spTgt spid="23558">
                                            <p:txEl>
                                              <p:pRg st="2" end="2"/>
                                            </p:txEl>
                                          </p:spTgt>
                                        </p:tgtEl>
                                        <p:attrNameLst>
                                          <p:attrName>ppt_x</p:attrName>
                                        </p:attrNameLst>
                                      </p:cBhvr>
                                      <p:tavLst>
                                        <p:tav tm="0">
                                          <p:val>
                                            <p:strVal val="#ppt_x+0.4"/>
                                          </p:val>
                                        </p:tav>
                                        <p:tav tm="100000">
                                          <p:val>
                                            <p:strVal val="#ppt_x-0.05"/>
                                          </p:val>
                                        </p:tav>
                                      </p:tavLst>
                                    </p:anim>
                                    <p:anim calcmode="lin" valueType="num">
                                      <p:cBhvr>
                                        <p:cTn id="78" dur="800" decel="100000" fill="hold"/>
                                        <p:tgtEl>
                                          <p:spTgt spid="23558">
                                            <p:txEl>
                                              <p:pRg st="2" end="2"/>
                                            </p:txEl>
                                          </p:spTgt>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23558">
                                            <p:txEl>
                                              <p:pRg st="2" end="2"/>
                                            </p:txEl>
                                          </p:spTgt>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2355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0" presetClass="entr" presetSubtype="0" fill="hold" nodeType="clickEffect">
                                  <p:stCondLst>
                                    <p:cond delay="0"/>
                                  </p:stCondLst>
                                  <p:childTnLst>
                                    <p:set>
                                      <p:cBhvr>
                                        <p:cTn id="84" dur="1" fill="hold">
                                          <p:stCondLst>
                                            <p:cond delay="0"/>
                                          </p:stCondLst>
                                        </p:cTn>
                                        <p:tgtEl>
                                          <p:spTgt spid="23558">
                                            <p:txEl>
                                              <p:pRg st="4" end="4"/>
                                            </p:txEl>
                                          </p:spTgt>
                                        </p:tgtEl>
                                        <p:attrNameLst>
                                          <p:attrName>style.visibility</p:attrName>
                                        </p:attrNameLst>
                                      </p:cBhvr>
                                      <p:to>
                                        <p:strVal val="visible"/>
                                      </p:to>
                                    </p:set>
                                    <p:animEffect transition="in" filter="fade">
                                      <p:cBhvr>
                                        <p:cTn id="85" dur="800" decel="100000"/>
                                        <p:tgtEl>
                                          <p:spTgt spid="23558">
                                            <p:txEl>
                                              <p:pRg st="4" end="4"/>
                                            </p:txEl>
                                          </p:spTgt>
                                        </p:tgtEl>
                                      </p:cBhvr>
                                    </p:animEffect>
                                    <p:anim calcmode="lin" valueType="num">
                                      <p:cBhvr>
                                        <p:cTn id="86" dur="800" decel="100000" fill="hold"/>
                                        <p:tgtEl>
                                          <p:spTgt spid="23558">
                                            <p:txEl>
                                              <p:pRg st="4" end="4"/>
                                            </p:txEl>
                                          </p:spTgt>
                                        </p:tgtEl>
                                        <p:attrNameLst>
                                          <p:attrName>style.rotation</p:attrName>
                                        </p:attrNameLst>
                                      </p:cBhvr>
                                      <p:tavLst>
                                        <p:tav tm="0">
                                          <p:val>
                                            <p:fltVal val="-90"/>
                                          </p:val>
                                        </p:tav>
                                        <p:tav tm="100000">
                                          <p:val>
                                            <p:fltVal val="0"/>
                                          </p:val>
                                        </p:tav>
                                      </p:tavLst>
                                    </p:anim>
                                    <p:anim calcmode="lin" valueType="num">
                                      <p:cBhvr>
                                        <p:cTn id="87" dur="800" decel="100000" fill="hold"/>
                                        <p:tgtEl>
                                          <p:spTgt spid="23558">
                                            <p:txEl>
                                              <p:pRg st="4" end="4"/>
                                            </p:txEl>
                                          </p:spTgt>
                                        </p:tgtEl>
                                        <p:attrNameLst>
                                          <p:attrName>ppt_x</p:attrName>
                                        </p:attrNameLst>
                                      </p:cBhvr>
                                      <p:tavLst>
                                        <p:tav tm="0">
                                          <p:val>
                                            <p:strVal val="#ppt_x+0.4"/>
                                          </p:val>
                                        </p:tav>
                                        <p:tav tm="100000">
                                          <p:val>
                                            <p:strVal val="#ppt_x-0.05"/>
                                          </p:val>
                                        </p:tav>
                                      </p:tavLst>
                                    </p:anim>
                                    <p:anim calcmode="lin" valueType="num">
                                      <p:cBhvr>
                                        <p:cTn id="88" dur="800" decel="100000" fill="hold"/>
                                        <p:tgtEl>
                                          <p:spTgt spid="23558">
                                            <p:txEl>
                                              <p:pRg st="4" end="4"/>
                                            </p:txEl>
                                          </p:spTgt>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23558">
                                            <p:txEl>
                                              <p:pRg st="4" end="4"/>
                                            </p:txEl>
                                          </p:spTgt>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23558">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5" presetClass="entr" presetSubtype="0" fill="hold" nodeType="clickEffect">
                                  <p:stCondLst>
                                    <p:cond delay="0"/>
                                  </p:stCondLst>
                                  <p:childTnLst>
                                    <p:set>
                                      <p:cBhvr>
                                        <p:cTn id="94" dur="1" fill="hold">
                                          <p:stCondLst>
                                            <p:cond delay="0"/>
                                          </p:stCondLst>
                                        </p:cTn>
                                        <p:tgtEl>
                                          <p:spTgt spid="23557">
                                            <p:txEl>
                                              <p:pRg st="6" end="6"/>
                                            </p:txEl>
                                          </p:spTgt>
                                        </p:tgtEl>
                                        <p:attrNameLst>
                                          <p:attrName>style.visibility</p:attrName>
                                        </p:attrNameLst>
                                      </p:cBhvr>
                                      <p:to>
                                        <p:strVal val="visible"/>
                                      </p:to>
                                    </p:set>
                                    <p:anim calcmode="lin" valueType="num">
                                      <p:cBhvr>
                                        <p:cTn id="95" dur="500" decel="50000" fill="hold">
                                          <p:stCondLst>
                                            <p:cond delay="0"/>
                                          </p:stCondLst>
                                        </p:cTn>
                                        <p:tgtEl>
                                          <p:spTgt spid="23557">
                                            <p:txEl>
                                              <p:pRg st="6" end="6"/>
                                            </p:tx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3557">
                                            <p:txEl>
                                              <p:pRg st="6" end="6"/>
                                            </p:tx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3557">
                                            <p:txEl>
                                              <p:pRg st="6" end="6"/>
                                            </p:txEl>
                                          </p:spTgt>
                                        </p:tgtEl>
                                        <p:attrNameLst>
                                          <p:attrName>ppt_w</p:attrName>
                                        </p:attrNameLst>
                                      </p:cBhvr>
                                      <p:tavLst>
                                        <p:tav tm="0">
                                          <p:val>
                                            <p:strVal val="#ppt_w*.05"/>
                                          </p:val>
                                        </p:tav>
                                        <p:tav tm="100000">
                                          <p:val>
                                            <p:strVal val="#ppt_w"/>
                                          </p:val>
                                        </p:tav>
                                      </p:tavLst>
                                    </p:anim>
                                    <p:anim calcmode="lin" valueType="num">
                                      <p:cBhvr>
                                        <p:cTn id="98" dur="1000" fill="hold"/>
                                        <p:tgtEl>
                                          <p:spTgt spid="23557">
                                            <p:txEl>
                                              <p:pRg st="6" end="6"/>
                                            </p:tx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3557">
                                            <p:txEl>
                                              <p:pRg st="6" end="6"/>
                                            </p:tx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3557">
                                            <p:txEl>
                                              <p:pRg st="6" end="6"/>
                                            </p:tx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3557">
                                            <p:txEl>
                                              <p:pRg st="6" end="6"/>
                                            </p:tx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3557">
                                            <p:txEl>
                                              <p:pRg st="6" end="6"/>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5" presetClass="entr" presetSubtype="0" fill="hold" nodeType="clickEffect">
                                  <p:stCondLst>
                                    <p:cond delay="0"/>
                                  </p:stCondLst>
                                  <p:childTnLst>
                                    <p:set>
                                      <p:cBhvr>
                                        <p:cTn id="106" dur="1" fill="hold">
                                          <p:stCondLst>
                                            <p:cond delay="0"/>
                                          </p:stCondLst>
                                        </p:cTn>
                                        <p:tgtEl>
                                          <p:spTgt spid="23557">
                                            <p:txEl>
                                              <p:pRg st="5" end="5"/>
                                            </p:txEl>
                                          </p:spTgt>
                                        </p:tgtEl>
                                        <p:attrNameLst>
                                          <p:attrName>style.visibility</p:attrName>
                                        </p:attrNameLst>
                                      </p:cBhvr>
                                      <p:to>
                                        <p:strVal val="visible"/>
                                      </p:to>
                                    </p:set>
                                    <p:anim calcmode="lin" valueType="num">
                                      <p:cBhvr>
                                        <p:cTn id="107" dur="500" decel="50000" fill="hold">
                                          <p:stCondLst>
                                            <p:cond delay="0"/>
                                          </p:stCondLst>
                                        </p:cTn>
                                        <p:tgtEl>
                                          <p:spTgt spid="23557">
                                            <p:txEl>
                                              <p:pRg st="5" end="5"/>
                                            </p:txEl>
                                          </p:spTgt>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23557">
                                            <p:txEl>
                                              <p:pRg st="5" end="5"/>
                                            </p:txEl>
                                          </p:spTgt>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23557">
                                            <p:txEl>
                                              <p:pRg st="5" end="5"/>
                                            </p:txEl>
                                          </p:spTgt>
                                        </p:tgtEl>
                                        <p:attrNameLst>
                                          <p:attrName>ppt_w</p:attrName>
                                        </p:attrNameLst>
                                      </p:cBhvr>
                                      <p:tavLst>
                                        <p:tav tm="0">
                                          <p:val>
                                            <p:strVal val="#ppt_w*.05"/>
                                          </p:val>
                                        </p:tav>
                                        <p:tav tm="100000">
                                          <p:val>
                                            <p:strVal val="#ppt_w"/>
                                          </p:val>
                                        </p:tav>
                                      </p:tavLst>
                                    </p:anim>
                                    <p:anim calcmode="lin" valueType="num">
                                      <p:cBhvr>
                                        <p:cTn id="110" dur="1000" fill="hold"/>
                                        <p:tgtEl>
                                          <p:spTgt spid="23557">
                                            <p:txEl>
                                              <p:pRg st="5" end="5"/>
                                            </p:txEl>
                                          </p:spTgt>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23557">
                                            <p:txEl>
                                              <p:pRg st="5" end="5"/>
                                            </p:txEl>
                                          </p:spTgt>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23557">
                                            <p:txEl>
                                              <p:pRg st="5" end="5"/>
                                            </p:txEl>
                                          </p:spTgt>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23557">
                                            <p:txEl>
                                              <p:pRg st="5" end="5"/>
                                            </p:txEl>
                                          </p:spTgt>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23557">
                                            <p:txEl>
                                              <p:pRg st="5" end="5"/>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5" presetClass="entr" presetSubtype="0" fill="hold" nodeType="clickEffect">
                                  <p:stCondLst>
                                    <p:cond delay="0"/>
                                  </p:stCondLst>
                                  <p:childTnLst>
                                    <p:set>
                                      <p:cBhvr>
                                        <p:cTn id="118" dur="1" fill="hold">
                                          <p:stCondLst>
                                            <p:cond delay="0"/>
                                          </p:stCondLst>
                                        </p:cTn>
                                        <p:tgtEl>
                                          <p:spTgt spid="23557">
                                            <p:txEl>
                                              <p:pRg st="8" end="8"/>
                                            </p:txEl>
                                          </p:spTgt>
                                        </p:tgtEl>
                                        <p:attrNameLst>
                                          <p:attrName>style.visibility</p:attrName>
                                        </p:attrNameLst>
                                      </p:cBhvr>
                                      <p:to>
                                        <p:strVal val="visible"/>
                                      </p:to>
                                    </p:set>
                                    <p:anim calcmode="lin" valueType="num">
                                      <p:cBhvr>
                                        <p:cTn id="119" dur="500" decel="50000" fill="hold">
                                          <p:stCondLst>
                                            <p:cond delay="0"/>
                                          </p:stCondLst>
                                        </p:cTn>
                                        <p:tgtEl>
                                          <p:spTgt spid="23557">
                                            <p:txEl>
                                              <p:pRg st="8" end="8"/>
                                            </p:txEl>
                                          </p:spTgt>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23557">
                                            <p:txEl>
                                              <p:pRg st="8" end="8"/>
                                            </p:txEl>
                                          </p:spTgt>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23557">
                                            <p:txEl>
                                              <p:pRg st="8" end="8"/>
                                            </p:txEl>
                                          </p:spTgt>
                                        </p:tgtEl>
                                        <p:attrNameLst>
                                          <p:attrName>ppt_w</p:attrName>
                                        </p:attrNameLst>
                                      </p:cBhvr>
                                      <p:tavLst>
                                        <p:tav tm="0">
                                          <p:val>
                                            <p:strVal val="#ppt_w*.05"/>
                                          </p:val>
                                        </p:tav>
                                        <p:tav tm="100000">
                                          <p:val>
                                            <p:strVal val="#ppt_w"/>
                                          </p:val>
                                        </p:tav>
                                      </p:tavLst>
                                    </p:anim>
                                    <p:anim calcmode="lin" valueType="num">
                                      <p:cBhvr>
                                        <p:cTn id="122" dur="1000" fill="hold"/>
                                        <p:tgtEl>
                                          <p:spTgt spid="23557">
                                            <p:txEl>
                                              <p:pRg st="8" end="8"/>
                                            </p:txEl>
                                          </p:spTgt>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23557">
                                            <p:txEl>
                                              <p:pRg st="8" end="8"/>
                                            </p:txEl>
                                          </p:spTgt>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23557">
                                            <p:txEl>
                                              <p:pRg st="8" end="8"/>
                                            </p:txEl>
                                          </p:spTgt>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23557">
                                            <p:txEl>
                                              <p:pRg st="8" end="8"/>
                                            </p:txEl>
                                          </p:spTgt>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23557">
                                            <p:txEl>
                                              <p:pRg st="8" end="8"/>
                                            </p:txEl>
                                          </p:spTgt>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5" presetClass="entr" presetSubtype="0" fill="hold" nodeType="clickEffect">
                                  <p:stCondLst>
                                    <p:cond delay="0"/>
                                  </p:stCondLst>
                                  <p:childTnLst>
                                    <p:set>
                                      <p:cBhvr>
                                        <p:cTn id="130" dur="1" fill="hold">
                                          <p:stCondLst>
                                            <p:cond delay="0"/>
                                          </p:stCondLst>
                                        </p:cTn>
                                        <p:tgtEl>
                                          <p:spTgt spid="23557">
                                            <p:txEl>
                                              <p:pRg st="9" end="9"/>
                                            </p:txEl>
                                          </p:spTgt>
                                        </p:tgtEl>
                                        <p:attrNameLst>
                                          <p:attrName>style.visibility</p:attrName>
                                        </p:attrNameLst>
                                      </p:cBhvr>
                                      <p:to>
                                        <p:strVal val="visible"/>
                                      </p:to>
                                    </p:set>
                                    <p:anim calcmode="lin" valueType="num">
                                      <p:cBhvr>
                                        <p:cTn id="131" dur="500" decel="50000" fill="hold">
                                          <p:stCondLst>
                                            <p:cond delay="0"/>
                                          </p:stCondLst>
                                        </p:cTn>
                                        <p:tgtEl>
                                          <p:spTgt spid="23557">
                                            <p:txEl>
                                              <p:pRg st="9" end="9"/>
                                            </p:txEl>
                                          </p:spTgt>
                                        </p:tgtEl>
                                        <p:attrNameLst>
                                          <p:attrName>style.rotation</p:attrName>
                                        </p:attrNameLst>
                                      </p:cBhvr>
                                      <p:tavLst>
                                        <p:tav tm="0">
                                          <p:val>
                                            <p:fltVal val="-90"/>
                                          </p:val>
                                        </p:tav>
                                        <p:tav tm="100000">
                                          <p:val>
                                            <p:fltVal val="0"/>
                                          </p:val>
                                        </p:tav>
                                      </p:tavLst>
                                    </p:anim>
                                    <p:anim calcmode="lin" valueType="num">
                                      <p:cBhvr>
                                        <p:cTn id="132" dur="500" decel="50000" fill="hold">
                                          <p:stCondLst>
                                            <p:cond delay="0"/>
                                          </p:stCondLst>
                                        </p:cTn>
                                        <p:tgtEl>
                                          <p:spTgt spid="23557">
                                            <p:txEl>
                                              <p:pRg st="9" end="9"/>
                                            </p:txEl>
                                          </p:spTgt>
                                        </p:tgtEl>
                                        <p:attrNameLst>
                                          <p:attrName>ppt_w</p:attrName>
                                        </p:attrNameLst>
                                      </p:cBhvr>
                                      <p:tavLst>
                                        <p:tav tm="0">
                                          <p:val>
                                            <p:strVal val="#ppt_w"/>
                                          </p:val>
                                        </p:tav>
                                        <p:tav tm="100000">
                                          <p:val>
                                            <p:strVal val="#ppt_w*.05"/>
                                          </p:val>
                                        </p:tav>
                                      </p:tavLst>
                                    </p:anim>
                                    <p:anim calcmode="lin" valueType="num">
                                      <p:cBhvr>
                                        <p:cTn id="133" dur="500" accel="50000" fill="hold">
                                          <p:stCondLst>
                                            <p:cond delay="500"/>
                                          </p:stCondLst>
                                        </p:cTn>
                                        <p:tgtEl>
                                          <p:spTgt spid="23557">
                                            <p:txEl>
                                              <p:pRg st="9" end="9"/>
                                            </p:txEl>
                                          </p:spTgt>
                                        </p:tgtEl>
                                        <p:attrNameLst>
                                          <p:attrName>ppt_w</p:attrName>
                                        </p:attrNameLst>
                                      </p:cBhvr>
                                      <p:tavLst>
                                        <p:tav tm="0">
                                          <p:val>
                                            <p:strVal val="#ppt_w*.05"/>
                                          </p:val>
                                        </p:tav>
                                        <p:tav tm="100000">
                                          <p:val>
                                            <p:strVal val="#ppt_w"/>
                                          </p:val>
                                        </p:tav>
                                      </p:tavLst>
                                    </p:anim>
                                    <p:anim calcmode="lin" valueType="num">
                                      <p:cBhvr>
                                        <p:cTn id="134" dur="1000" fill="hold"/>
                                        <p:tgtEl>
                                          <p:spTgt spid="23557">
                                            <p:txEl>
                                              <p:pRg st="9" end="9"/>
                                            </p:txEl>
                                          </p:spTgt>
                                        </p:tgtEl>
                                        <p:attrNameLst>
                                          <p:attrName>ppt_h</p:attrName>
                                        </p:attrNameLst>
                                      </p:cBhvr>
                                      <p:tavLst>
                                        <p:tav tm="0">
                                          <p:val>
                                            <p:strVal val="#ppt_h"/>
                                          </p:val>
                                        </p:tav>
                                        <p:tav tm="100000">
                                          <p:val>
                                            <p:strVal val="#ppt_h"/>
                                          </p:val>
                                        </p:tav>
                                      </p:tavLst>
                                    </p:anim>
                                    <p:anim calcmode="lin" valueType="num">
                                      <p:cBhvr>
                                        <p:cTn id="135" dur="500" decel="50000" fill="hold">
                                          <p:stCondLst>
                                            <p:cond delay="0"/>
                                          </p:stCondLst>
                                        </p:cTn>
                                        <p:tgtEl>
                                          <p:spTgt spid="23557">
                                            <p:txEl>
                                              <p:pRg st="9" end="9"/>
                                            </p:txEl>
                                          </p:spTgt>
                                        </p:tgtEl>
                                        <p:attrNameLst>
                                          <p:attrName>ppt_x</p:attrName>
                                        </p:attrNameLst>
                                      </p:cBhvr>
                                      <p:tavLst>
                                        <p:tav tm="0">
                                          <p:val>
                                            <p:strVal val="#ppt_x+.4"/>
                                          </p:val>
                                        </p:tav>
                                        <p:tav tm="100000">
                                          <p:val>
                                            <p:strVal val="#ppt_x"/>
                                          </p:val>
                                        </p:tav>
                                      </p:tavLst>
                                    </p:anim>
                                    <p:anim calcmode="lin" valueType="num">
                                      <p:cBhvr>
                                        <p:cTn id="136" dur="500" decel="50000" fill="hold">
                                          <p:stCondLst>
                                            <p:cond delay="0"/>
                                          </p:stCondLst>
                                        </p:cTn>
                                        <p:tgtEl>
                                          <p:spTgt spid="23557">
                                            <p:txEl>
                                              <p:pRg st="9" end="9"/>
                                            </p:txEl>
                                          </p:spTgt>
                                        </p:tgtEl>
                                        <p:attrNameLst>
                                          <p:attrName>ppt_y</p:attrName>
                                        </p:attrNameLst>
                                      </p:cBhvr>
                                      <p:tavLst>
                                        <p:tav tm="0">
                                          <p:val>
                                            <p:strVal val="#ppt_y-.2"/>
                                          </p:val>
                                        </p:tav>
                                        <p:tav tm="100000">
                                          <p:val>
                                            <p:strVal val="#ppt_y+.1"/>
                                          </p:val>
                                        </p:tav>
                                      </p:tavLst>
                                    </p:anim>
                                    <p:anim calcmode="lin" valueType="num">
                                      <p:cBhvr>
                                        <p:cTn id="137" dur="500" accel="50000" fill="hold">
                                          <p:stCondLst>
                                            <p:cond delay="500"/>
                                          </p:stCondLst>
                                        </p:cTn>
                                        <p:tgtEl>
                                          <p:spTgt spid="23557">
                                            <p:txEl>
                                              <p:pRg st="9" end="9"/>
                                            </p:txEl>
                                          </p:spTgt>
                                        </p:tgtEl>
                                        <p:attrNameLst>
                                          <p:attrName>ppt_y</p:attrName>
                                        </p:attrNameLst>
                                      </p:cBhvr>
                                      <p:tavLst>
                                        <p:tav tm="0">
                                          <p:val>
                                            <p:strVal val="#ppt_y+.1"/>
                                          </p:val>
                                        </p:tav>
                                        <p:tav tm="100000">
                                          <p:val>
                                            <p:strVal val="#ppt_y"/>
                                          </p:val>
                                        </p:tav>
                                      </p:tavLst>
                                    </p:anim>
                                    <p:animEffect transition="in" filter="fade">
                                      <p:cBhvr>
                                        <p:cTn id="138" dur="1000" decel="50000">
                                          <p:stCondLst>
                                            <p:cond delay="0"/>
                                          </p:stCondLst>
                                        </p:cTn>
                                        <p:tgtEl>
                                          <p:spTgt spid="23557">
                                            <p:txEl>
                                              <p:pRg st="9" end="9"/>
                                            </p:txEl>
                                          </p:spTgt>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5" presetClass="entr" presetSubtype="0" fill="hold" nodeType="clickEffect">
                                  <p:stCondLst>
                                    <p:cond delay="0"/>
                                  </p:stCondLst>
                                  <p:childTnLst>
                                    <p:set>
                                      <p:cBhvr>
                                        <p:cTn id="142" dur="1" fill="hold">
                                          <p:stCondLst>
                                            <p:cond delay="0"/>
                                          </p:stCondLst>
                                        </p:cTn>
                                        <p:tgtEl>
                                          <p:spTgt spid="23557">
                                            <p:txEl>
                                              <p:pRg st="10" end="10"/>
                                            </p:txEl>
                                          </p:spTgt>
                                        </p:tgtEl>
                                        <p:attrNameLst>
                                          <p:attrName>style.visibility</p:attrName>
                                        </p:attrNameLst>
                                      </p:cBhvr>
                                      <p:to>
                                        <p:strVal val="visible"/>
                                      </p:to>
                                    </p:set>
                                    <p:anim calcmode="lin" valueType="num">
                                      <p:cBhvr>
                                        <p:cTn id="143" dur="500" decel="50000" fill="hold">
                                          <p:stCondLst>
                                            <p:cond delay="0"/>
                                          </p:stCondLst>
                                        </p:cTn>
                                        <p:tgtEl>
                                          <p:spTgt spid="23557">
                                            <p:txEl>
                                              <p:pRg st="10" end="10"/>
                                            </p:txEl>
                                          </p:spTgt>
                                        </p:tgtEl>
                                        <p:attrNameLst>
                                          <p:attrName>style.rotation</p:attrName>
                                        </p:attrNameLst>
                                      </p:cBhvr>
                                      <p:tavLst>
                                        <p:tav tm="0">
                                          <p:val>
                                            <p:fltVal val="-90"/>
                                          </p:val>
                                        </p:tav>
                                        <p:tav tm="100000">
                                          <p:val>
                                            <p:fltVal val="0"/>
                                          </p:val>
                                        </p:tav>
                                      </p:tavLst>
                                    </p:anim>
                                    <p:anim calcmode="lin" valueType="num">
                                      <p:cBhvr>
                                        <p:cTn id="144" dur="500" decel="50000" fill="hold">
                                          <p:stCondLst>
                                            <p:cond delay="0"/>
                                          </p:stCondLst>
                                        </p:cTn>
                                        <p:tgtEl>
                                          <p:spTgt spid="23557">
                                            <p:txEl>
                                              <p:pRg st="10" end="10"/>
                                            </p:txEl>
                                          </p:spTgt>
                                        </p:tgtEl>
                                        <p:attrNameLst>
                                          <p:attrName>ppt_w</p:attrName>
                                        </p:attrNameLst>
                                      </p:cBhvr>
                                      <p:tavLst>
                                        <p:tav tm="0">
                                          <p:val>
                                            <p:strVal val="#ppt_w"/>
                                          </p:val>
                                        </p:tav>
                                        <p:tav tm="100000">
                                          <p:val>
                                            <p:strVal val="#ppt_w*.05"/>
                                          </p:val>
                                        </p:tav>
                                      </p:tavLst>
                                    </p:anim>
                                    <p:anim calcmode="lin" valueType="num">
                                      <p:cBhvr>
                                        <p:cTn id="145" dur="500" accel="50000" fill="hold">
                                          <p:stCondLst>
                                            <p:cond delay="500"/>
                                          </p:stCondLst>
                                        </p:cTn>
                                        <p:tgtEl>
                                          <p:spTgt spid="23557">
                                            <p:txEl>
                                              <p:pRg st="10" end="10"/>
                                            </p:txEl>
                                          </p:spTgt>
                                        </p:tgtEl>
                                        <p:attrNameLst>
                                          <p:attrName>ppt_w</p:attrName>
                                        </p:attrNameLst>
                                      </p:cBhvr>
                                      <p:tavLst>
                                        <p:tav tm="0">
                                          <p:val>
                                            <p:strVal val="#ppt_w*.05"/>
                                          </p:val>
                                        </p:tav>
                                        <p:tav tm="100000">
                                          <p:val>
                                            <p:strVal val="#ppt_w"/>
                                          </p:val>
                                        </p:tav>
                                      </p:tavLst>
                                    </p:anim>
                                    <p:anim calcmode="lin" valueType="num">
                                      <p:cBhvr>
                                        <p:cTn id="146" dur="1000" fill="hold"/>
                                        <p:tgtEl>
                                          <p:spTgt spid="23557">
                                            <p:txEl>
                                              <p:pRg st="10" end="10"/>
                                            </p:txEl>
                                          </p:spTgt>
                                        </p:tgtEl>
                                        <p:attrNameLst>
                                          <p:attrName>ppt_h</p:attrName>
                                        </p:attrNameLst>
                                      </p:cBhvr>
                                      <p:tavLst>
                                        <p:tav tm="0">
                                          <p:val>
                                            <p:strVal val="#ppt_h"/>
                                          </p:val>
                                        </p:tav>
                                        <p:tav tm="100000">
                                          <p:val>
                                            <p:strVal val="#ppt_h"/>
                                          </p:val>
                                        </p:tav>
                                      </p:tavLst>
                                    </p:anim>
                                    <p:anim calcmode="lin" valueType="num">
                                      <p:cBhvr>
                                        <p:cTn id="147" dur="500" decel="50000" fill="hold">
                                          <p:stCondLst>
                                            <p:cond delay="0"/>
                                          </p:stCondLst>
                                        </p:cTn>
                                        <p:tgtEl>
                                          <p:spTgt spid="23557">
                                            <p:txEl>
                                              <p:pRg st="10" end="10"/>
                                            </p:txEl>
                                          </p:spTgt>
                                        </p:tgtEl>
                                        <p:attrNameLst>
                                          <p:attrName>ppt_x</p:attrName>
                                        </p:attrNameLst>
                                      </p:cBhvr>
                                      <p:tavLst>
                                        <p:tav tm="0">
                                          <p:val>
                                            <p:strVal val="#ppt_x+.4"/>
                                          </p:val>
                                        </p:tav>
                                        <p:tav tm="100000">
                                          <p:val>
                                            <p:strVal val="#ppt_x"/>
                                          </p:val>
                                        </p:tav>
                                      </p:tavLst>
                                    </p:anim>
                                    <p:anim calcmode="lin" valueType="num">
                                      <p:cBhvr>
                                        <p:cTn id="148" dur="500" decel="50000" fill="hold">
                                          <p:stCondLst>
                                            <p:cond delay="0"/>
                                          </p:stCondLst>
                                        </p:cTn>
                                        <p:tgtEl>
                                          <p:spTgt spid="23557">
                                            <p:txEl>
                                              <p:pRg st="10" end="10"/>
                                            </p:txEl>
                                          </p:spTgt>
                                        </p:tgtEl>
                                        <p:attrNameLst>
                                          <p:attrName>ppt_y</p:attrName>
                                        </p:attrNameLst>
                                      </p:cBhvr>
                                      <p:tavLst>
                                        <p:tav tm="0">
                                          <p:val>
                                            <p:strVal val="#ppt_y-.2"/>
                                          </p:val>
                                        </p:tav>
                                        <p:tav tm="100000">
                                          <p:val>
                                            <p:strVal val="#ppt_y+.1"/>
                                          </p:val>
                                        </p:tav>
                                      </p:tavLst>
                                    </p:anim>
                                    <p:anim calcmode="lin" valueType="num">
                                      <p:cBhvr>
                                        <p:cTn id="149" dur="500" accel="50000" fill="hold">
                                          <p:stCondLst>
                                            <p:cond delay="500"/>
                                          </p:stCondLst>
                                        </p:cTn>
                                        <p:tgtEl>
                                          <p:spTgt spid="23557">
                                            <p:txEl>
                                              <p:pRg st="10" end="10"/>
                                            </p:txEl>
                                          </p:spTgt>
                                        </p:tgtEl>
                                        <p:attrNameLst>
                                          <p:attrName>ppt_y</p:attrName>
                                        </p:attrNameLst>
                                      </p:cBhvr>
                                      <p:tavLst>
                                        <p:tav tm="0">
                                          <p:val>
                                            <p:strVal val="#ppt_y+.1"/>
                                          </p:val>
                                        </p:tav>
                                        <p:tav tm="100000">
                                          <p:val>
                                            <p:strVal val="#ppt_y"/>
                                          </p:val>
                                        </p:tav>
                                      </p:tavLst>
                                    </p:anim>
                                    <p:animEffect transition="in" filter="fade">
                                      <p:cBhvr>
                                        <p:cTn id="150" dur="1000" decel="50000">
                                          <p:stCondLst>
                                            <p:cond delay="0"/>
                                          </p:stCondLst>
                                        </p:cTn>
                                        <p:tgtEl>
                                          <p:spTgt spid="23557">
                                            <p:txEl>
                                              <p:pRg st="10" end="10"/>
                                            </p:txEl>
                                          </p:spTgt>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30" presetClass="entr" presetSubtype="0" fill="hold" nodeType="clickEffect">
                                  <p:stCondLst>
                                    <p:cond delay="0"/>
                                  </p:stCondLst>
                                  <p:childTnLst>
                                    <p:set>
                                      <p:cBhvr>
                                        <p:cTn id="154" dur="1" fill="hold">
                                          <p:stCondLst>
                                            <p:cond delay="0"/>
                                          </p:stCondLst>
                                        </p:cTn>
                                        <p:tgtEl>
                                          <p:spTgt spid="23558">
                                            <p:txEl>
                                              <p:pRg st="5" end="5"/>
                                            </p:txEl>
                                          </p:spTgt>
                                        </p:tgtEl>
                                        <p:attrNameLst>
                                          <p:attrName>style.visibility</p:attrName>
                                        </p:attrNameLst>
                                      </p:cBhvr>
                                      <p:to>
                                        <p:strVal val="visible"/>
                                      </p:to>
                                    </p:set>
                                    <p:animEffect transition="in" filter="fade">
                                      <p:cBhvr>
                                        <p:cTn id="155" dur="800" decel="100000"/>
                                        <p:tgtEl>
                                          <p:spTgt spid="23558">
                                            <p:txEl>
                                              <p:pRg st="5" end="5"/>
                                            </p:txEl>
                                          </p:spTgt>
                                        </p:tgtEl>
                                      </p:cBhvr>
                                    </p:animEffect>
                                    <p:anim calcmode="lin" valueType="num">
                                      <p:cBhvr>
                                        <p:cTn id="156" dur="800" decel="100000" fill="hold"/>
                                        <p:tgtEl>
                                          <p:spTgt spid="23558">
                                            <p:txEl>
                                              <p:pRg st="5" end="5"/>
                                            </p:txEl>
                                          </p:spTgt>
                                        </p:tgtEl>
                                        <p:attrNameLst>
                                          <p:attrName>style.rotation</p:attrName>
                                        </p:attrNameLst>
                                      </p:cBhvr>
                                      <p:tavLst>
                                        <p:tav tm="0">
                                          <p:val>
                                            <p:fltVal val="-90"/>
                                          </p:val>
                                        </p:tav>
                                        <p:tav tm="100000">
                                          <p:val>
                                            <p:fltVal val="0"/>
                                          </p:val>
                                        </p:tav>
                                      </p:tavLst>
                                    </p:anim>
                                    <p:anim calcmode="lin" valueType="num">
                                      <p:cBhvr>
                                        <p:cTn id="157" dur="800" decel="100000" fill="hold"/>
                                        <p:tgtEl>
                                          <p:spTgt spid="23558">
                                            <p:txEl>
                                              <p:pRg st="5" end="5"/>
                                            </p:txEl>
                                          </p:spTgt>
                                        </p:tgtEl>
                                        <p:attrNameLst>
                                          <p:attrName>ppt_x</p:attrName>
                                        </p:attrNameLst>
                                      </p:cBhvr>
                                      <p:tavLst>
                                        <p:tav tm="0">
                                          <p:val>
                                            <p:strVal val="#ppt_x+0.4"/>
                                          </p:val>
                                        </p:tav>
                                        <p:tav tm="100000">
                                          <p:val>
                                            <p:strVal val="#ppt_x-0.05"/>
                                          </p:val>
                                        </p:tav>
                                      </p:tavLst>
                                    </p:anim>
                                    <p:anim calcmode="lin" valueType="num">
                                      <p:cBhvr>
                                        <p:cTn id="158" dur="800" decel="100000" fill="hold"/>
                                        <p:tgtEl>
                                          <p:spTgt spid="23558">
                                            <p:txEl>
                                              <p:pRg st="5" end="5"/>
                                            </p:txEl>
                                          </p:spTgt>
                                        </p:tgtEl>
                                        <p:attrNameLst>
                                          <p:attrName>ppt_y</p:attrName>
                                        </p:attrNameLst>
                                      </p:cBhvr>
                                      <p:tavLst>
                                        <p:tav tm="0">
                                          <p:val>
                                            <p:strVal val="#ppt_y-0.4"/>
                                          </p:val>
                                        </p:tav>
                                        <p:tav tm="100000">
                                          <p:val>
                                            <p:strVal val="#ppt_y+0.1"/>
                                          </p:val>
                                        </p:tav>
                                      </p:tavLst>
                                    </p:anim>
                                    <p:anim calcmode="lin" valueType="num">
                                      <p:cBhvr>
                                        <p:cTn id="159" dur="200" accel="100000" fill="hold">
                                          <p:stCondLst>
                                            <p:cond delay="800"/>
                                          </p:stCondLst>
                                        </p:cTn>
                                        <p:tgtEl>
                                          <p:spTgt spid="23558">
                                            <p:txEl>
                                              <p:pRg st="5" end="5"/>
                                            </p:txEl>
                                          </p:spTgt>
                                        </p:tgtEl>
                                        <p:attrNameLst>
                                          <p:attrName>ppt_x</p:attrName>
                                        </p:attrNameLst>
                                      </p:cBhvr>
                                      <p:tavLst>
                                        <p:tav tm="0">
                                          <p:val>
                                            <p:strVal val="#ppt_x-0.05"/>
                                          </p:val>
                                        </p:tav>
                                        <p:tav tm="100000">
                                          <p:val>
                                            <p:strVal val="#ppt_x"/>
                                          </p:val>
                                        </p:tav>
                                      </p:tavLst>
                                    </p:anim>
                                    <p:anim calcmode="lin" valueType="num">
                                      <p:cBhvr>
                                        <p:cTn id="160" dur="200" accel="100000" fill="hold">
                                          <p:stCondLst>
                                            <p:cond delay="800"/>
                                          </p:stCondLst>
                                        </p:cTn>
                                        <p:tgtEl>
                                          <p:spTgt spid="23558">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0" presetClass="entr" presetSubtype="0" fill="hold" nodeType="clickEffect">
                                  <p:stCondLst>
                                    <p:cond delay="0"/>
                                  </p:stCondLst>
                                  <p:childTnLst>
                                    <p:set>
                                      <p:cBhvr>
                                        <p:cTn id="164" dur="1" fill="hold">
                                          <p:stCondLst>
                                            <p:cond delay="0"/>
                                          </p:stCondLst>
                                        </p:cTn>
                                        <p:tgtEl>
                                          <p:spTgt spid="23558">
                                            <p:txEl>
                                              <p:pRg st="6" end="6"/>
                                            </p:txEl>
                                          </p:spTgt>
                                        </p:tgtEl>
                                        <p:attrNameLst>
                                          <p:attrName>style.visibility</p:attrName>
                                        </p:attrNameLst>
                                      </p:cBhvr>
                                      <p:to>
                                        <p:strVal val="visible"/>
                                      </p:to>
                                    </p:set>
                                    <p:animEffect transition="in" filter="fade">
                                      <p:cBhvr>
                                        <p:cTn id="165" dur="800" decel="100000"/>
                                        <p:tgtEl>
                                          <p:spTgt spid="23558">
                                            <p:txEl>
                                              <p:pRg st="6" end="6"/>
                                            </p:txEl>
                                          </p:spTgt>
                                        </p:tgtEl>
                                      </p:cBhvr>
                                    </p:animEffect>
                                    <p:anim calcmode="lin" valueType="num">
                                      <p:cBhvr>
                                        <p:cTn id="166" dur="800" decel="100000" fill="hold"/>
                                        <p:tgtEl>
                                          <p:spTgt spid="23558">
                                            <p:txEl>
                                              <p:pRg st="6" end="6"/>
                                            </p:txEl>
                                          </p:spTgt>
                                        </p:tgtEl>
                                        <p:attrNameLst>
                                          <p:attrName>style.rotation</p:attrName>
                                        </p:attrNameLst>
                                      </p:cBhvr>
                                      <p:tavLst>
                                        <p:tav tm="0">
                                          <p:val>
                                            <p:fltVal val="-90"/>
                                          </p:val>
                                        </p:tav>
                                        <p:tav tm="100000">
                                          <p:val>
                                            <p:fltVal val="0"/>
                                          </p:val>
                                        </p:tav>
                                      </p:tavLst>
                                    </p:anim>
                                    <p:anim calcmode="lin" valueType="num">
                                      <p:cBhvr>
                                        <p:cTn id="167" dur="800" decel="100000" fill="hold"/>
                                        <p:tgtEl>
                                          <p:spTgt spid="23558">
                                            <p:txEl>
                                              <p:pRg st="6" end="6"/>
                                            </p:txEl>
                                          </p:spTgt>
                                        </p:tgtEl>
                                        <p:attrNameLst>
                                          <p:attrName>ppt_x</p:attrName>
                                        </p:attrNameLst>
                                      </p:cBhvr>
                                      <p:tavLst>
                                        <p:tav tm="0">
                                          <p:val>
                                            <p:strVal val="#ppt_x+0.4"/>
                                          </p:val>
                                        </p:tav>
                                        <p:tav tm="100000">
                                          <p:val>
                                            <p:strVal val="#ppt_x-0.05"/>
                                          </p:val>
                                        </p:tav>
                                      </p:tavLst>
                                    </p:anim>
                                    <p:anim calcmode="lin" valueType="num">
                                      <p:cBhvr>
                                        <p:cTn id="168" dur="800" decel="100000" fill="hold"/>
                                        <p:tgtEl>
                                          <p:spTgt spid="23558">
                                            <p:txEl>
                                              <p:pRg st="6" end="6"/>
                                            </p:txEl>
                                          </p:spTgt>
                                        </p:tgtEl>
                                        <p:attrNameLst>
                                          <p:attrName>ppt_y</p:attrName>
                                        </p:attrNameLst>
                                      </p:cBhvr>
                                      <p:tavLst>
                                        <p:tav tm="0">
                                          <p:val>
                                            <p:strVal val="#ppt_y-0.4"/>
                                          </p:val>
                                        </p:tav>
                                        <p:tav tm="100000">
                                          <p:val>
                                            <p:strVal val="#ppt_y+0.1"/>
                                          </p:val>
                                        </p:tav>
                                      </p:tavLst>
                                    </p:anim>
                                    <p:anim calcmode="lin" valueType="num">
                                      <p:cBhvr>
                                        <p:cTn id="169" dur="200" accel="100000" fill="hold">
                                          <p:stCondLst>
                                            <p:cond delay="800"/>
                                          </p:stCondLst>
                                        </p:cTn>
                                        <p:tgtEl>
                                          <p:spTgt spid="23558">
                                            <p:txEl>
                                              <p:pRg st="6" end="6"/>
                                            </p:txEl>
                                          </p:spTgt>
                                        </p:tgtEl>
                                        <p:attrNameLst>
                                          <p:attrName>ppt_x</p:attrName>
                                        </p:attrNameLst>
                                      </p:cBhvr>
                                      <p:tavLst>
                                        <p:tav tm="0">
                                          <p:val>
                                            <p:strVal val="#ppt_x-0.05"/>
                                          </p:val>
                                        </p:tav>
                                        <p:tav tm="100000">
                                          <p:val>
                                            <p:strVal val="#ppt_x"/>
                                          </p:val>
                                        </p:tav>
                                      </p:tavLst>
                                    </p:anim>
                                    <p:anim calcmode="lin" valueType="num">
                                      <p:cBhvr>
                                        <p:cTn id="170" dur="200" accel="100000" fill="hold">
                                          <p:stCondLst>
                                            <p:cond delay="800"/>
                                          </p:stCondLst>
                                        </p:cTn>
                                        <p:tgtEl>
                                          <p:spTgt spid="23558">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0" presetClass="entr" presetSubtype="0" fill="hold" nodeType="clickEffect">
                                  <p:stCondLst>
                                    <p:cond delay="0"/>
                                  </p:stCondLst>
                                  <p:childTnLst>
                                    <p:set>
                                      <p:cBhvr>
                                        <p:cTn id="174" dur="1" fill="hold">
                                          <p:stCondLst>
                                            <p:cond delay="0"/>
                                          </p:stCondLst>
                                        </p:cTn>
                                        <p:tgtEl>
                                          <p:spTgt spid="23558">
                                            <p:txEl>
                                              <p:pRg st="8" end="8"/>
                                            </p:txEl>
                                          </p:spTgt>
                                        </p:tgtEl>
                                        <p:attrNameLst>
                                          <p:attrName>style.visibility</p:attrName>
                                        </p:attrNameLst>
                                      </p:cBhvr>
                                      <p:to>
                                        <p:strVal val="visible"/>
                                      </p:to>
                                    </p:set>
                                    <p:animEffect transition="in" filter="fade">
                                      <p:cBhvr>
                                        <p:cTn id="175" dur="800" decel="100000"/>
                                        <p:tgtEl>
                                          <p:spTgt spid="23558">
                                            <p:txEl>
                                              <p:pRg st="8" end="8"/>
                                            </p:txEl>
                                          </p:spTgt>
                                        </p:tgtEl>
                                      </p:cBhvr>
                                    </p:animEffect>
                                    <p:anim calcmode="lin" valueType="num">
                                      <p:cBhvr>
                                        <p:cTn id="176" dur="800" decel="100000" fill="hold"/>
                                        <p:tgtEl>
                                          <p:spTgt spid="23558">
                                            <p:txEl>
                                              <p:pRg st="8" end="8"/>
                                            </p:txEl>
                                          </p:spTgt>
                                        </p:tgtEl>
                                        <p:attrNameLst>
                                          <p:attrName>style.rotation</p:attrName>
                                        </p:attrNameLst>
                                      </p:cBhvr>
                                      <p:tavLst>
                                        <p:tav tm="0">
                                          <p:val>
                                            <p:fltVal val="-90"/>
                                          </p:val>
                                        </p:tav>
                                        <p:tav tm="100000">
                                          <p:val>
                                            <p:fltVal val="0"/>
                                          </p:val>
                                        </p:tav>
                                      </p:tavLst>
                                    </p:anim>
                                    <p:anim calcmode="lin" valueType="num">
                                      <p:cBhvr>
                                        <p:cTn id="177" dur="800" decel="100000" fill="hold"/>
                                        <p:tgtEl>
                                          <p:spTgt spid="23558">
                                            <p:txEl>
                                              <p:pRg st="8" end="8"/>
                                            </p:txEl>
                                          </p:spTgt>
                                        </p:tgtEl>
                                        <p:attrNameLst>
                                          <p:attrName>ppt_x</p:attrName>
                                        </p:attrNameLst>
                                      </p:cBhvr>
                                      <p:tavLst>
                                        <p:tav tm="0">
                                          <p:val>
                                            <p:strVal val="#ppt_x+0.4"/>
                                          </p:val>
                                        </p:tav>
                                        <p:tav tm="100000">
                                          <p:val>
                                            <p:strVal val="#ppt_x-0.05"/>
                                          </p:val>
                                        </p:tav>
                                      </p:tavLst>
                                    </p:anim>
                                    <p:anim calcmode="lin" valueType="num">
                                      <p:cBhvr>
                                        <p:cTn id="178" dur="800" decel="100000" fill="hold"/>
                                        <p:tgtEl>
                                          <p:spTgt spid="23558">
                                            <p:txEl>
                                              <p:pRg st="8" end="8"/>
                                            </p:txEl>
                                          </p:spTgt>
                                        </p:tgtEl>
                                        <p:attrNameLst>
                                          <p:attrName>ppt_y</p:attrName>
                                        </p:attrNameLst>
                                      </p:cBhvr>
                                      <p:tavLst>
                                        <p:tav tm="0">
                                          <p:val>
                                            <p:strVal val="#ppt_y-0.4"/>
                                          </p:val>
                                        </p:tav>
                                        <p:tav tm="100000">
                                          <p:val>
                                            <p:strVal val="#ppt_y+0.1"/>
                                          </p:val>
                                        </p:tav>
                                      </p:tavLst>
                                    </p:anim>
                                    <p:anim calcmode="lin" valueType="num">
                                      <p:cBhvr>
                                        <p:cTn id="179" dur="200" accel="100000" fill="hold">
                                          <p:stCondLst>
                                            <p:cond delay="800"/>
                                          </p:stCondLst>
                                        </p:cTn>
                                        <p:tgtEl>
                                          <p:spTgt spid="23558">
                                            <p:txEl>
                                              <p:pRg st="8" end="8"/>
                                            </p:txEl>
                                          </p:spTgt>
                                        </p:tgtEl>
                                        <p:attrNameLst>
                                          <p:attrName>ppt_x</p:attrName>
                                        </p:attrNameLst>
                                      </p:cBhvr>
                                      <p:tavLst>
                                        <p:tav tm="0">
                                          <p:val>
                                            <p:strVal val="#ppt_x-0.05"/>
                                          </p:val>
                                        </p:tav>
                                        <p:tav tm="100000">
                                          <p:val>
                                            <p:strVal val="#ppt_x"/>
                                          </p:val>
                                        </p:tav>
                                      </p:tavLst>
                                    </p:anim>
                                    <p:anim calcmode="lin" valueType="num">
                                      <p:cBhvr>
                                        <p:cTn id="180" dur="200" accel="100000" fill="hold">
                                          <p:stCondLst>
                                            <p:cond delay="800"/>
                                          </p:stCondLst>
                                        </p:cTn>
                                        <p:tgtEl>
                                          <p:spTgt spid="23558">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0" presetClass="entr" presetSubtype="0" fill="hold" nodeType="clickEffect">
                                  <p:stCondLst>
                                    <p:cond delay="0"/>
                                  </p:stCondLst>
                                  <p:childTnLst>
                                    <p:set>
                                      <p:cBhvr>
                                        <p:cTn id="184" dur="1" fill="hold">
                                          <p:stCondLst>
                                            <p:cond delay="0"/>
                                          </p:stCondLst>
                                        </p:cTn>
                                        <p:tgtEl>
                                          <p:spTgt spid="23558">
                                            <p:txEl>
                                              <p:pRg st="9" end="9"/>
                                            </p:txEl>
                                          </p:spTgt>
                                        </p:tgtEl>
                                        <p:attrNameLst>
                                          <p:attrName>style.visibility</p:attrName>
                                        </p:attrNameLst>
                                      </p:cBhvr>
                                      <p:to>
                                        <p:strVal val="visible"/>
                                      </p:to>
                                    </p:set>
                                    <p:animEffect transition="in" filter="fade">
                                      <p:cBhvr>
                                        <p:cTn id="185" dur="800" decel="100000"/>
                                        <p:tgtEl>
                                          <p:spTgt spid="23558">
                                            <p:txEl>
                                              <p:pRg st="9" end="9"/>
                                            </p:txEl>
                                          </p:spTgt>
                                        </p:tgtEl>
                                      </p:cBhvr>
                                    </p:animEffect>
                                    <p:anim calcmode="lin" valueType="num">
                                      <p:cBhvr>
                                        <p:cTn id="186" dur="800" decel="100000" fill="hold"/>
                                        <p:tgtEl>
                                          <p:spTgt spid="23558">
                                            <p:txEl>
                                              <p:pRg st="9" end="9"/>
                                            </p:txEl>
                                          </p:spTgt>
                                        </p:tgtEl>
                                        <p:attrNameLst>
                                          <p:attrName>style.rotation</p:attrName>
                                        </p:attrNameLst>
                                      </p:cBhvr>
                                      <p:tavLst>
                                        <p:tav tm="0">
                                          <p:val>
                                            <p:fltVal val="-90"/>
                                          </p:val>
                                        </p:tav>
                                        <p:tav tm="100000">
                                          <p:val>
                                            <p:fltVal val="0"/>
                                          </p:val>
                                        </p:tav>
                                      </p:tavLst>
                                    </p:anim>
                                    <p:anim calcmode="lin" valueType="num">
                                      <p:cBhvr>
                                        <p:cTn id="187" dur="800" decel="100000" fill="hold"/>
                                        <p:tgtEl>
                                          <p:spTgt spid="23558">
                                            <p:txEl>
                                              <p:pRg st="9" end="9"/>
                                            </p:txEl>
                                          </p:spTgt>
                                        </p:tgtEl>
                                        <p:attrNameLst>
                                          <p:attrName>ppt_x</p:attrName>
                                        </p:attrNameLst>
                                      </p:cBhvr>
                                      <p:tavLst>
                                        <p:tav tm="0">
                                          <p:val>
                                            <p:strVal val="#ppt_x+0.4"/>
                                          </p:val>
                                        </p:tav>
                                        <p:tav tm="100000">
                                          <p:val>
                                            <p:strVal val="#ppt_x-0.05"/>
                                          </p:val>
                                        </p:tav>
                                      </p:tavLst>
                                    </p:anim>
                                    <p:anim calcmode="lin" valueType="num">
                                      <p:cBhvr>
                                        <p:cTn id="188" dur="800" decel="100000" fill="hold"/>
                                        <p:tgtEl>
                                          <p:spTgt spid="23558">
                                            <p:txEl>
                                              <p:pRg st="9" end="9"/>
                                            </p:txEl>
                                          </p:spTgt>
                                        </p:tgtEl>
                                        <p:attrNameLst>
                                          <p:attrName>ppt_y</p:attrName>
                                        </p:attrNameLst>
                                      </p:cBhvr>
                                      <p:tavLst>
                                        <p:tav tm="0">
                                          <p:val>
                                            <p:strVal val="#ppt_y-0.4"/>
                                          </p:val>
                                        </p:tav>
                                        <p:tav tm="100000">
                                          <p:val>
                                            <p:strVal val="#ppt_y+0.1"/>
                                          </p:val>
                                        </p:tav>
                                      </p:tavLst>
                                    </p:anim>
                                    <p:anim calcmode="lin" valueType="num">
                                      <p:cBhvr>
                                        <p:cTn id="189" dur="200" accel="100000" fill="hold">
                                          <p:stCondLst>
                                            <p:cond delay="800"/>
                                          </p:stCondLst>
                                        </p:cTn>
                                        <p:tgtEl>
                                          <p:spTgt spid="23558">
                                            <p:txEl>
                                              <p:pRg st="9" end="9"/>
                                            </p:txEl>
                                          </p:spTgt>
                                        </p:tgtEl>
                                        <p:attrNameLst>
                                          <p:attrName>ppt_x</p:attrName>
                                        </p:attrNameLst>
                                      </p:cBhvr>
                                      <p:tavLst>
                                        <p:tav tm="0">
                                          <p:val>
                                            <p:strVal val="#ppt_x-0.05"/>
                                          </p:val>
                                        </p:tav>
                                        <p:tav tm="100000">
                                          <p:val>
                                            <p:strVal val="#ppt_x"/>
                                          </p:val>
                                        </p:tav>
                                      </p:tavLst>
                                    </p:anim>
                                    <p:anim calcmode="lin" valueType="num">
                                      <p:cBhvr>
                                        <p:cTn id="190" dur="200" accel="100000" fill="hold">
                                          <p:stCondLst>
                                            <p:cond delay="800"/>
                                          </p:stCondLst>
                                        </p:cTn>
                                        <p:tgtEl>
                                          <p:spTgt spid="23558">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0" presetClass="entr" presetSubtype="0" fill="hold" nodeType="clickEffect">
                                  <p:stCondLst>
                                    <p:cond delay="0"/>
                                  </p:stCondLst>
                                  <p:childTnLst>
                                    <p:set>
                                      <p:cBhvr>
                                        <p:cTn id="194" dur="1" fill="hold">
                                          <p:stCondLst>
                                            <p:cond delay="0"/>
                                          </p:stCondLst>
                                        </p:cTn>
                                        <p:tgtEl>
                                          <p:spTgt spid="23558">
                                            <p:txEl>
                                              <p:pRg st="10" end="10"/>
                                            </p:txEl>
                                          </p:spTgt>
                                        </p:tgtEl>
                                        <p:attrNameLst>
                                          <p:attrName>style.visibility</p:attrName>
                                        </p:attrNameLst>
                                      </p:cBhvr>
                                      <p:to>
                                        <p:strVal val="visible"/>
                                      </p:to>
                                    </p:set>
                                    <p:animEffect transition="in" filter="fade">
                                      <p:cBhvr>
                                        <p:cTn id="195" dur="800" decel="100000"/>
                                        <p:tgtEl>
                                          <p:spTgt spid="23558">
                                            <p:txEl>
                                              <p:pRg st="10" end="10"/>
                                            </p:txEl>
                                          </p:spTgt>
                                        </p:tgtEl>
                                      </p:cBhvr>
                                    </p:animEffect>
                                    <p:anim calcmode="lin" valueType="num">
                                      <p:cBhvr>
                                        <p:cTn id="196" dur="800" decel="100000" fill="hold"/>
                                        <p:tgtEl>
                                          <p:spTgt spid="23558">
                                            <p:txEl>
                                              <p:pRg st="10" end="10"/>
                                            </p:txEl>
                                          </p:spTgt>
                                        </p:tgtEl>
                                        <p:attrNameLst>
                                          <p:attrName>style.rotation</p:attrName>
                                        </p:attrNameLst>
                                      </p:cBhvr>
                                      <p:tavLst>
                                        <p:tav tm="0">
                                          <p:val>
                                            <p:fltVal val="-90"/>
                                          </p:val>
                                        </p:tav>
                                        <p:tav tm="100000">
                                          <p:val>
                                            <p:fltVal val="0"/>
                                          </p:val>
                                        </p:tav>
                                      </p:tavLst>
                                    </p:anim>
                                    <p:anim calcmode="lin" valueType="num">
                                      <p:cBhvr>
                                        <p:cTn id="197" dur="800" decel="100000" fill="hold"/>
                                        <p:tgtEl>
                                          <p:spTgt spid="23558">
                                            <p:txEl>
                                              <p:pRg st="10" end="10"/>
                                            </p:txEl>
                                          </p:spTgt>
                                        </p:tgtEl>
                                        <p:attrNameLst>
                                          <p:attrName>ppt_x</p:attrName>
                                        </p:attrNameLst>
                                      </p:cBhvr>
                                      <p:tavLst>
                                        <p:tav tm="0">
                                          <p:val>
                                            <p:strVal val="#ppt_x+0.4"/>
                                          </p:val>
                                        </p:tav>
                                        <p:tav tm="100000">
                                          <p:val>
                                            <p:strVal val="#ppt_x-0.05"/>
                                          </p:val>
                                        </p:tav>
                                      </p:tavLst>
                                    </p:anim>
                                    <p:anim calcmode="lin" valueType="num">
                                      <p:cBhvr>
                                        <p:cTn id="198" dur="800" decel="100000" fill="hold"/>
                                        <p:tgtEl>
                                          <p:spTgt spid="23558">
                                            <p:txEl>
                                              <p:pRg st="10" end="10"/>
                                            </p:txEl>
                                          </p:spTgt>
                                        </p:tgtEl>
                                        <p:attrNameLst>
                                          <p:attrName>ppt_y</p:attrName>
                                        </p:attrNameLst>
                                      </p:cBhvr>
                                      <p:tavLst>
                                        <p:tav tm="0">
                                          <p:val>
                                            <p:strVal val="#ppt_y-0.4"/>
                                          </p:val>
                                        </p:tav>
                                        <p:tav tm="100000">
                                          <p:val>
                                            <p:strVal val="#ppt_y+0.1"/>
                                          </p:val>
                                        </p:tav>
                                      </p:tavLst>
                                    </p:anim>
                                    <p:anim calcmode="lin" valueType="num">
                                      <p:cBhvr>
                                        <p:cTn id="199" dur="200" accel="100000" fill="hold">
                                          <p:stCondLst>
                                            <p:cond delay="800"/>
                                          </p:stCondLst>
                                        </p:cTn>
                                        <p:tgtEl>
                                          <p:spTgt spid="23558">
                                            <p:txEl>
                                              <p:pRg st="10" end="10"/>
                                            </p:txEl>
                                          </p:spTgt>
                                        </p:tgtEl>
                                        <p:attrNameLst>
                                          <p:attrName>ppt_x</p:attrName>
                                        </p:attrNameLst>
                                      </p:cBhvr>
                                      <p:tavLst>
                                        <p:tav tm="0">
                                          <p:val>
                                            <p:strVal val="#ppt_x-0.05"/>
                                          </p:val>
                                        </p:tav>
                                        <p:tav tm="100000">
                                          <p:val>
                                            <p:strVal val="#ppt_x"/>
                                          </p:val>
                                        </p:tav>
                                      </p:tavLst>
                                    </p:anim>
                                    <p:anim calcmode="lin" valueType="num">
                                      <p:cBhvr>
                                        <p:cTn id="200" dur="200" accel="100000" fill="hold">
                                          <p:stCondLst>
                                            <p:cond delay="800"/>
                                          </p:stCondLst>
                                        </p:cTn>
                                        <p:tgtEl>
                                          <p:spTgt spid="23558">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uiExpand="1" build="p"/>
      <p:bldP spid="2355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0"/>
            <a:ext cx="636744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black"/>
                </a:solidFill>
                <a:effectLst/>
                <a:uLnTx/>
                <a:uFillTx/>
                <a:latin typeface="Comic Sans MS" pitchFamily="66" charset="0"/>
                <a:ea typeface="+mn-ea"/>
                <a:cs typeface="+mn-cs"/>
              </a:rPr>
              <a:t>Verbos irregulares futuro</a:t>
            </a:r>
          </a:p>
        </p:txBody>
      </p:sp>
      <p:graphicFrame>
        <p:nvGraphicFramePr>
          <p:cNvPr id="4" name="3 Tabla"/>
          <p:cNvGraphicFramePr>
            <a:graphicFrameLocks noGrp="1"/>
          </p:cNvGraphicFramePr>
          <p:nvPr/>
        </p:nvGraphicFramePr>
        <p:xfrm>
          <a:off x="323528" y="692693"/>
          <a:ext cx="8496943" cy="6129183"/>
        </p:xfrm>
        <a:graphic>
          <a:graphicData uri="http://schemas.openxmlformats.org/drawingml/2006/table">
            <a:tbl>
              <a:tblPr/>
              <a:tblGrid>
                <a:gridCol w="345638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104455">
                  <a:extLst>
                    <a:ext uri="{9D8B030D-6E8A-4147-A177-3AD203B41FA5}">
                      <a16:colId xmlns:a16="http://schemas.microsoft.com/office/drawing/2014/main" val="20002"/>
                    </a:ext>
                  </a:extLst>
                </a:gridCol>
              </a:tblGrid>
              <a:tr h="386713">
                <a:tc>
                  <a:txBody>
                    <a:bodyPr/>
                    <a:lstStyle/>
                    <a:p>
                      <a:pPr>
                        <a:lnSpc>
                          <a:spcPct val="115000"/>
                        </a:lnSpc>
                      </a:pPr>
                      <a:endParaRPr lang="es-ES" sz="1800" dirty="0">
                        <a:latin typeface="Calibri"/>
                        <a:ea typeface="Times New Roman"/>
                        <a:cs typeface="Times New Roman"/>
                      </a:endParaRPr>
                    </a:p>
                  </a:txBody>
                  <a:tcPr marL="29582" marR="29582" marT="792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800" dirty="0">
                          <a:latin typeface="Calibri"/>
                          <a:ea typeface="Calibri"/>
                          <a:cs typeface="Times New Roman"/>
                        </a:rPr>
                        <a:t>Hab</a:t>
                      </a:r>
                      <a:r>
                        <a:rPr lang="es-ES" sz="1800" b="1" dirty="0">
                          <a:latin typeface="Calibri"/>
                          <a:ea typeface="Calibri"/>
                          <a:cs typeface="Times New Roman"/>
                        </a:rPr>
                        <a:t>e</a:t>
                      </a:r>
                      <a:r>
                        <a:rPr lang="es-ES" sz="1800" dirty="0">
                          <a:latin typeface="Calibri"/>
                          <a:ea typeface="Calibri"/>
                          <a:cs typeface="Times New Roman"/>
                        </a:rPr>
                        <a:t>r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400" dirty="0">
                        <a:latin typeface="Calibri"/>
                        <a:ea typeface="Calibri"/>
                        <a:cs typeface="Times New Roman"/>
                      </a:endParaRPr>
                    </a:p>
                  </a:txBody>
                  <a:tcPr marL="29582" marR="29582" marT="7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7958">
                <a:tc>
                  <a:txBody>
                    <a:bodyPr/>
                    <a:lstStyle/>
                    <a:p>
                      <a:pPr>
                        <a:lnSpc>
                          <a:spcPct val="115000"/>
                        </a:lnSpc>
                        <a:spcAft>
                          <a:spcPts val="1000"/>
                        </a:spcAft>
                      </a:pPr>
                      <a:r>
                        <a:rPr lang="en-US" sz="1800" dirty="0">
                          <a:latin typeface="Calibri"/>
                          <a:ea typeface="Calibri"/>
                          <a:cs typeface="Times New Roman"/>
                        </a:rPr>
                        <a:t>The last vowel is removed + ending </a:t>
                      </a:r>
                      <a:endParaRPr lang="es-ES" sz="1800" dirty="0">
                        <a:latin typeface="Calibri"/>
                        <a:ea typeface="Calibri"/>
                        <a:cs typeface="Times New Roman"/>
                      </a:endParaRP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800" dirty="0">
                          <a:latin typeface="Calibri"/>
                          <a:ea typeface="Calibri"/>
                          <a:cs typeface="Times New Roman"/>
                        </a:rPr>
                        <a:t>Pod</a:t>
                      </a:r>
                      <a:r>
                        <a:rPr lang="es-ES" sz="1800" b="1" dirty="0">
                          <a:latin typeface="Calibri"/>
                          <a:ea typeface="Calibri"/>
                          <a:cs typeface="Times New Roman"/>
                        </a:rPr>
                        <a:t>e</a:t>
                      </a:r>
                      <a:r>
                        <a:rPr lang="es-ES" sz="1800" dirty="0">
                          <a:latin typeface="Calibri"/>
                          <a:ea typeface="Calibri"/>
                          <a:cs typeface="Times New Roman"/>
                        </a:rPr>
                        <a:t>r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400" dirty="0">
                        <a:latin typeface="Calibri"/>
                        <a:ea typeface="Calibri"/>
                        <a:cs typeface="Times New Roman"/>
                      </a:endParaRPr>
                    </a:p>
                  </a:txBody>
                  <a:tcPr marL="29582" marR="29582" marT="7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6713">
                <a:tc>
                  <a:txBody>
                    <a:bodyPr/>
                    <a:lstStyle/>
                    <a:p>
                      <a:pPr>
                        <a:lnSpc>
                          <a:spcPct val="115000"/>
                        </a:lnSpc>
                      </a:pPr>
                      <a:endParaRPr lang="es-ES" sz="1800">
                        <a:latin typeface="Calibri"/>
                        <a:ea typeface="Times New Roman"/>
                        <a:cs typeface="Times New Roman"/>
                      </a:endParaRPr>
                    </a:p>
                  </a:txBody>
                  <a:tcPr marL="29582" marR="29582" marT="792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S" sz="1800">
                          <a:latin typeface="Calibri"/>
                          <a:ea typeface="Calibri"/>
                          <a:cs typeface="Times New Roman"/>
                        </a:rPr>
                        <a:t>Sab</a:t>
                      </a:r>
                      <a:r>
                        <a:rPr lang="es-ES" sz="1800" b="1">
                          <a:latin typeface="Calibri"/>
                          <a:ea typeface="Calibri"/>
                          <a:cs typeface="Times New Roman"/>
                        </a:rPr>
                        <a:t>e</a:t>
                      </a:r>
                      <a:r>
                        <a:rPr lang="es-ES" sz="1800">
                          <a:latin typeface="Calibri"/>
                          <a:ea typeface="Calibri"/>
                          <a:cs typeface="Times New Roman"/>
                        </a:rPr>
                        <a:t>r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400" dirty="0">
                        <a:latin typeface="Calibri"/>
                        <a:ea typeface="Calibri"/>
                        <a:cs typeface="Times New Roman"/>
                      </a:endParaRPr>
                    </a:p>
                  </a:txBody>
                  <a:tcPr marL="29582" marR="29582" marT="7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7501">
                <a:tc>
                  <a:txBody>
                    <a:bodyPr/>
                    <a:lstStyle/>
                    <a:p>
                      <a:pPr>
                        <a:lnSpc>
                          <a:spcPct val="115000"/>
                        </a:lnSpc>
                      </a:pPr>
                      <a:endParaRPr lang="es-ES" sz="1800">
                        <a:latin typeface="Calibri"/>
                        <a:ea typeface="Times New Roman"/>
                        <a:cs typeface="Times New Roman"/>
                      </a:endParaRPr>
                    </a:p>
                  </a:txBody>
                  <a:tcPr marL="29582" marR="29582" marT="792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800">
                        <a:latin typeface="Calibri"/>
                        <a:ea typeface="Times New Roman"/>
                        <a:cs typeface="Times New Roman"/>
                      </a:endParaRPr>
                    </a:p>
                  </a:txBody>
                  <a:tcPr marL="29582" marR="29582" marT="79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dirty="0">
                        <a:latin typeface="Calibri"/>
                        <a:ea typeface="Times New Roman"/>
                        <a:cs typeface="Times New Roman"/>
                      </a:endParaRPr>
                    </a:p>
                  </a:txBody>
                  <a:tcPr marL="29582" marR="29582" marT="7924"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7958">
                <a:tc>
                  <a:txBody>
                    <a:bodyPr/>
                    <a:lstStyle/>
                    <a:p>
                      <a:pPr>
                        <a:lnSpc>
                          <a:spcPct val="115000"/>
                        </a:lnSpc>
                        <a:spcAft>
                          <a:spcPts val="1000"/>
                        </a:spcAft>
                      </a:pPr>
                      <a:r>
                        <a:rPr lang="en-US" sz="1800" dirty="0">
                          <a:latin typeface="Calibri"/>
                          <a:ea typeface="Calibri"/>
                          <a:cs typeface="Times New Roman"/>
                        </a:rPr>
                        <a:t>The last vowel change to d + ending </a:t>
                      </a:r>
                      <a:endParaRPr lang="es-ES" sz="1800" dirty="0">
                        <a:latin typeface="Calibri"/>
                        <a:ea typeface="Calibri"/>
                        <a:cs typeface="Times New Roman"/>
                      </a:endParaRP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800">
                          <a:latin typeface="Calibri"/>
                          <a:ea typeface="Calibri"/>
                          <a:cs typeface="Times New Roman"/>
                        </a:rPr>
                        <a:t>Pon</a:t>
                      </a:r>
                      <a:r>
                        <a:rPr lang="es-ES" sz="1800" b="1">
                          <a:latin typeface="Calibri"/>
                          <a:ea typeface="Calibri"/>
                          <a:cs typeface="Times New Roman"/>
                        </a:rPr>
                        <a:t>e</a:t>
                      </a:r>
                      <a:r>
                        <a:rPr lang="es-ES" sz="1800">
                          <a:latin typeface="Calibri"/>
                          <a:ea typeface="Calibri"/>
                          <a:cs typeface="Times New Roman"/>
                        </a:rPr>
                        <a:t>r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400" dirty="0">
                        <a:latin typeface="Calibri"/>
                        <a:ea typeface="Calibri"/>
                        <a:cs typeface="Times New Roman"/>
                      </a:endParaRPr>
                    </a:p>
                  </a:txBody>
                  <a:tcPr marL="29582" marR="29582" marT="7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6713">
                <a:tc>
                  <a:txBody>
                    <a:bodyPr/>
                    <a:lstStyle/>
                    <a:p>
                      <a:pPr>
                        <a:lnSpc>
                          <a:spcPct val="115000"/>
                        </a:lnSpc>
                      </a:pPr>
                      <a:endParaRPr lang="es-ES" sz="1800">
                        <a:latin typeface="Calibri"/>
                        <a:ea typeface="Times New Roman"/>
                        <a:cs typeface="Times New Roman"/>
                      </a:endParaRPr>
                    </a:p>
                  </a:txBody>
                  <a:tcPr marL="29582" marR="29582" marT="792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S" sz="1800" dirty="0">
                          <a:latin typeface="Calibri"/>
                          <a:ea typeface="Calibri"/>
                          <a:cs typeface="Times New Roman"/>
                        </a:rPr>
                        <a:t>Sal</a:t>
                      </a:r>
                      <a:r>
                        <a:rPr lang="es-ES" sz="1800" b="1" dirty="0">
                          <a:latin typeface="Calibri"/>
                          <a:ea typeface="Calibri"/>
                          <a:cs typeface="Times New Roman"/>
                        </a:rPr>
                        <a:t>i</a:t>
                      </a:r>
                      <a:r>
                        <a:rPr lang="es-ES" sz="1800" dirty="0">
                          <a:latin typeface="Calibri"/>
                          <a:ea typeface="Calibri"/>
                          <a:cs typeface="Times New Roman"/>
                        </a:rPr>
                        <a:t>r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400" dirty="0">
                        <a:latin typeface="Calibri"/>
                        <a:ea typeface="Calibri"/>
                        <a:cs typeface="Times New Roman"/>
                      </a:endParaRPr>
                    </a:p>
                  </a:txBody>
                  <a:tcPr marL="29582" marR="29582" marT="7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6713">
                <a:tc>
                  <a:txBody>
                    <a:bodyPr/>
                    <a:lstStyle/>
                    <a:p>
                      <a:pPr>
                        <a:lnSpc>
                          <a:spcPct val="115000"/>
                        </a:lnSpc>
                      </a:pPr>
                      <a:endParaRPr lang="es-ES" sz="1800">
                        <a:latin typeface="Calibri"/>
                        <a:ea typeface="Times New Roman"/>
                        <a:cs typeface="Times New Roman"/>
                      </a:endParaRPr>
                    </a:p>
                  </a:txBody>
                  <a:tcPr marL="29582" marR="29582" marT="792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es-ES" sz="1800" dirty="0">
                          <a:latin typeface="Calibri"/>
                          <a:ea typeface="Calibri"/>
                          <a:cs typeface="Times New Roman"/>
                        </a:rPr>
                        <a:t>Ten</a:t>
                      </a:r>
                      <a:r>
                        <a:rPr lang="es-ES" sz="1800" b="1" dirty="0">
                          <a:latin typeface="Calibri"/>
                          <a:ea typeface="Calibri"/>
                          <a:cs typeface="Times New Roman"/>
                        </a:rPr>
                        <a:t>e</a:t>
                      </a:r>
                      <a:r>
                        <a:rPr lang="es-ES" sz="1800" dirty="0">
                          <a:latin typeface="Calibri"/>
                          <a:ea typeface="Calibri"/>
                          <a:cs typeface="Times New Roman"/>
                        </a:rPr>
                        <a:t>r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400" dirty="0">
                        <a:latin typeface="Calibri"/>
                        <a:ea typeface="Calibri"/>
                        <a:cs typeface="Times New Roman"/>
                      </a:endParaRPr>
                    </a:p>
                  </a:txBody>
                  <a:tcPr marL="29582" marR="29582" marT="7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6713">
                <a:tc>
                  <a:txBody>
                    <a:bodyPr/>
                    <a:lstStyle/>
                    <a:p>
                      <a:pPr>
                        <a:lnSpc>
                          <a:spcPct val="115000"/>
                        </a:lnSpc>
                      </a:pPr>
                      <a:endParaRPr lang="es-ES" sz="1800" dirty="0">
                        <a:latin typeface="Calibri"/>
                        <a:ea typeface="Times New Roman"/>
                        <a:cs typeface="Times New Roman"/>
                      </a:endParaRPr>
                    </a:p>
                  </a:txBody>
                  <a:tcPr marL="29582" marR="29582" marT="792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es-ES" sz="1800" dirty="0">
                          <a:latin typeface="Calibri"/>
                          <a:ea typeface="Calibri"/>
                          <a:cs typeface="Times New Roman"/>
                        </a:rPr>
                        <a:t>Val</a:t>
                      </a:r>
                      <a:r>
                        <a:rPr lang="es-ES" sz="1800" b="1" dirty="0">
                          <a:latin typeface="Calibri"/>
                          <a:ea typeface="Calibri"/>
                          <a:cs typeface="Times New Roman"/>
                        </a:rPr>
                        <a:t>e</a:t>
                      </a:r>
                      <a:r>
                        <a:rPr lang="es-ES" sz="1800" dirty="0">
                          <a:latin typeface="Calibri"/>
                          <a:ea typeface="Calibri"/>
                          <a:cs typeface="Times New Roman"/>
                        </a:rPr>
                        <a:t>r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400" dirty="0">
                        <a:latin typeface="Calibri"/>
                        <a:ea typeface="Calibri"/>
                        <a:cs typeface="Times New Roman"/>
                      </a:endParaRPr>
                    </a:p>
                  </a:txBody>
                  <a:tcPr marL="29582" marR="29582" marT="7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6713">
                <a:tc>
                  <a:txBody>
                    <a:bodyPr/>
                    <a:lstStyle/>
                    <a:p>
                      <a:pPr>
                        <a:lnSpc>
                          <a:spcPct val="115000"/>
                        </a:lnSpc>
                      </a:pPr>
                      <a:endParaRPr lang="es-ES" sz="1800">
                        <a:latin typeface="Calibri"/>
                        <a:ea typeface="Times New Roman"/>
                        <a:cs typeface="Times New Roman"/>
                      </a:endParaRPr>
                    </a:p>
                  </a:txBody>
                  <a:tcPr marL="29582" marR="29582" marT="792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es-ES" sz="1800" dirty="0">
                          <a:latin typeface="Calibri"/>
                          <a:ea typeface="Calibri"/>
                          <a:cs typeface="Times New Roman"/>
                        </a:rPr>
                        <a:t>Ven</a:t>
                      </a:r>
                      <a:r>
                        <a:rPr lang="es-ES" sz="1800" b="1" dirty="0">
                          <a:latin typeface="Calibri"/>
                          <a:ea typeface="Calibri"/>
                          <a:cs typeface="Times New Roman"/>
                        </a:rPr>
                        <a:t>i</a:t>
                      </a:r>
                      <a:r>
                        <a:rPr lang="es-ES" sz="1800" dirty="0">
                          <a:latin typeface="Calibri"/>
                          <a:ea typeface="Calibri"/>
                          <a:cs typeface="Times New Roman"/>
                        </a:rPr>
                        <a:t>r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400" dirty="0">
                        <a:latin typeface="Calibri"/>
                        <a:ea typeface="Calibri"/>
                        <a:cs typeface="Times New Roman"/>
                      </a:endParaRPr>
                    </a:p>
                    <a:p>
                      <a:pPr>
                        <a:lnSpc>
                          <a:spcPct val="115000"/>
                        </a:lnSpc>
                        <a:spcAft>
                          <a:spcPts val="1000"/>
                        </a:spcAft>
                      </a:pPr>
                      <a:endParaRPr lang="es-ES" sz="1400" dirty="0">
                        <a:latin typeface="Calibri"/>
                        <a:ea typeface="Calibri"/>
                        <a:cs typeface="Times New Roman"/>
                      </a:endParaRPr>
                    </a:p>
                  </a:txBody>
                  <a:tcPr marL="29582" marR="29582" marT="7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1917">
                <a:tc>
                  <a:txBody>
                    <a:bodyPr/>
                    <a:lstStyle/>
                    <a:p>
                      <a:pPr>
                        <a:lnSpc>
                          <a:spcPct val="115000"/>
                        </a:lnSpc>
                      </a:pPr>
                      <a:endParaRPr lang="es-ES" sz="1400" dirty="0">
                        <a:latin typeface="Calibri"/>
                        <a:ea typeface="Times New Roman"/>
                        <a:cs typeface="Times New Roman"/>
                      </a:endParaRPr>
                    </a:p>
                  </a:txBody>
                  <a:tcPr marL="29582" marR="29582" marT="792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dirty="0">
                        <a:latin typeface="Calibri"/>
                        <a:ea typeface="Times New Roman"/>
                        <a:cs typeface="Times New Roman"/>
                      </a:endParaRPr>
                    </a:p>
                  </a:txBody>
                  <a:tcPr marL="29582" marR="29582" marT="79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400" dirty="0">
                        <a:latin typeface="Calibri"/>
                        <a:ea typeface="Times New Roman"/>
                        <a:cs typeface="Times New Roman"/>
                      </a:endParaRPr>
                    </a:p>
                  </a:txBody>
                  <a:tcPr marL="29582" marR="29582" marT="792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86713">
                <a:tc>
                  <a:txBody>
                    <a:bodyPr/>
                    <a:lstStyle/>
                    <a:p>
                      <a:pPr>
                        <a:lnSpc>
                          <a:spcPct val="115000"/>
                        </a:lnSpc>
                        <a:spcAft>
                          <a:spcPts val="1000"/>
                        </a:spcAft>
                      </a:pPr>
                      <a:r>
                        <a:rPr lang="es-ES" sz="1800">
                          <a:latin typeface="Calibri"/>
                          <a:ea typeface="Calibri"/>
                          <a:cs typeface="Times New Roman"/>
                        </a:rPr>
                        <a:t>Otros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1800">
                          <a:latin typeface="Calibri"/>
                          <a:ea typeface="Calibri"/>
                          <a:cs typeface="Times New Roman"/>
                        </a:rPr>
                        <a:t>Ha</a:t>
                      </a:r>
                      <a:r>
                        <a:rPr lang="es-ES" sz="1800">
                          <a:solidFill>
                            <a:srgbClr val="FF0000"/>
                          </a:solidFill>
                          <a:latin typeface="Calibri"/>
                          <a:ea typeface="Calibri"/>
                          <a:cs typeface="Times New Roman"/>
                        </a:rPr>
                        <a:t>ce</a:t>
                      </a:r>
                      <a:r>
                        <a:rPr lang="es-ES" sz="1800">
                          <a:latin typeface="Calibri"/>
                          <a:ea typeface="Calibri"/>
                          <a:cs typeface="Times New Roman"/>
                        </a:rPr>
                        <a:t>r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400" dirty="0">
                        <a:latin typeface="Calibri"/>
                        <a:ea typeface="Calibri"/>
                        <a:cs typeface="Times New Roman"/>
                      </a:endParaRPr>
                    </a:p>
                  </a:txBody>
                  <a:tcPr marL="29582" marR="29582" marT="7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84375">
                <a:tc>
                  <a:txBody>
                    <a:bodyPr/>
                    <a:lstStyle/>
                    <a:p>
                      <a:pPr>
                        <a:lnSpc>
                          <a:spcPct val="115000"/>
                        </a:lnSpc>
                      </a:pPr>
                      <a:endParaRPr lang="es-ES" sz="1800">
                        <a:latin typeface="Calibri"/>
                        <a:ea typeface="Times New Roman"/>
                        <a:cs typeface="Times New Roman"/>
                      </a:endParaRPr>
                    </a:p>
                  </a:txBody>
                  <a:tcPr marL="29582" marR="29582" marT="792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S" sz="1800">
                          <a:latin typeface="Calibri"/>
                          <a:ea typeface="Calibri"/>
                          <a:cs typeface="Times New Roman"/>
                        </a:rPr>
                        <a:t>D</a:t>
                      </a:r>
                      <a:r>
                        <a:rPr lang="es-ES" sz="1800">
                          <a:solidFill>
                            <a:srgbClr val="FF0000"/>
                          </a:solidFill>
                          <a:latin typeface="Calibri"/>
                          <a:ea typeface="Calibri"/>
                          <a:cs typeface="Times New Roman"/>
                        </a:rPr>
                        <a:t>ec</a:t>
                      </a:r>
                      <a:r>
                        <a:rPr lang="es-ES" sz="1800">
                          <a:latin typeface="Calibri"/>
                          <a:ea typeface="Calibri"/>
                          <a:cs typeface="Times New Roman"/>
                        </a:rPr>
                        <a:t>ir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400" dirty="0">
                        <a:latin typeface="Calibri"/>
                        <a:ea typeface="Calibri"/>
                        <a:cs typeface="Times New Roman"/>
                      </a:endParaRPr>
                    </a:p>
                  </a:txBody>
                  <a:tcPr marL="29582" marR="29582" marT="7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37958">
                <a:tc>
                  <a:txBody>
                    <a:bodyPr/>
                    <a:lstStyle/>
                    <a:p>
                      <a:pPr>
                        <a:lnSpc>
                          <a:spcPct val="115000"/>
                        </a:lnSpc>
                      </a:pPr>
                      <a:endParaRPr lang="es-ES" sz="1800" dirty="0">
                        <a:latin typeface="Calibri"/>
                        <a:ea typeface="Times New Roman"/>
                        <a:cs typeface="Times New Roman"/>
                      </a:endParaRPr>
                    </a:p>
                  </a:txBody>
                  <a:tcPr marL="29582" marR="29582" marT="792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1000"/>
                        </a:spcAft>
                      </a:pPr>
                      <a:r>
                        <a:rPr lang="es-ES" sz="1800" dirty="0">
                          <a:latin typeface="Calibri"/>
                          <a:ea typeface="Calibri"/>
                          <a:cs typeface="Times New Roman"/>
                        </a:rPr>
                        <a:t>Quer</a:t>
                      </a:r>
                      <a:r>
                        <a:rPr lang="es-ES" sz="1800" dirty="0">
                          <a:solidFill>
                            <a:srgbClr val="FF0000"/>
                          </a:solidFill>
                          <a:latin typeface="Calibri"/>
                          <a:ea typeface="Calibri"/>
                          <a:cs typeface="Times New Roman"/>
                        </a:rPr>
                        <a:t>e</a:t>
                      </a:r>
                      <a:r>
                        <a:rPr lang="es-ES" sz="1800" dirty="0">
                          <a:latin typeface="Calibri"/>
                          <a:ea typeface="Calibri"/>
                          <a:cs typeface="Times New Roman"/>
                        </a:rPr>
                        <a:t>r </a:t>
                      </a:r>
                    </a:p>
                  </a:txBody>
                  <a:tcPr marL="29582" marR="29582" marT="79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400" dirty="0">
                        <a:latin typeface="Calibri"/>
                        <a:ea typeface="Calibri"/>
                        <a:cs typeface="Times New Roman"/>
                      </a:endParaRPr>
                    </a:p>
                  </a:txBody>
                  <a:tcPr marL="29582" marR="29582" marT="79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5" name="Picture 2" descr="Resultado de imagen de hablar&quot;"/>
          <p:cNvPicPr>
            <a:picLocks noChangeAspect="1" noChangeArrowheads="1"/>
          </p:cNvPicPr>
          <p:nvPr/>
        </p:nvPicPr>
        <p:blipFill>
          <a:blip r:embed="rId2" cstate="print"/>
          <a:srcRect/>
          <a:stretch>
            <a:fillRect/>
          </a:stretch>
        </p:blipFill>
        <p:spPr bwMode="auto">
          <a:xfrm>
            <a:off x="1115616" y="3356992"/>
            <a:ext cx="1196752" cy="1196752"/>
          </a:xfrm>
          <a:prstGeom prst="rect">
            <a:avLst/>
          </a:prstGeom>
          <a:noFill/>
        </p:spPr>
      </p:pic>
      <p:sp>
        <p:nvSpPr>
          <p:cNvPr id="6" name="5 Rectángulo"/>
          <p:cNvSpPr/>
          <p:nvPr/>
        </p:nvSpPr>
        <p:spPr>
          <a:xfrm>
            <a:off x="4716016" y="692696"/>
            <a:ext cx="3960440" cy="34009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Habr</a:t>
            </a:r>
            <a:r>
              <a:rPr kumimoji="0" lang="es-ES" sz="1400" b="1" i="0" u="none" strike="noStrike" kern="1200" cap="none" spc="0" normalizeH="0" baseline="0" noProof="0" dirty="0">
                <a:ln>
                  <a:noFill/>
                </a:ln>
                <a:solidFill>
                  <a:srgbClr val="0070C0"/>
                </a:solidFill>
                <a:effectLst/>
                <a:uLnTx/>
                <a:uFillTx/>
                <a:latin typeface="Calibri"/>
                <a:ea typeface="Calibri"/>
                <a:cs typeface="Times New Roman"/>
              </a:rPr>
              <a:t>é</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habr</a:t>
            </a:r>
            <a:r>
              <a:rPr kumimoji="0" lang="es-ES" sz="1400" b="1" i="0" u="none" strike="noStrike" kern="1200" cap="none" spc="0" normalizeH="0" baseline="0" noProof="0" dirty="0">
                <a:ln>
                  <a:noFill/>
                </a:ln>
                <a:solidFill>
                  <a:srgbClr val="E36C0A"/>
                </a:solidFill>
                <a:effectLst/>
                <a:uLnTx/>
                <a:uFillTx/>
                <a:latin typeface="Calibri"/>
                <a:ea typeface="Calibri"/>
                <a:cs typeface="Times New Roman"/>
              </a:rPr>
              <a:t>ás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habr</a:t>
            </a:r>
            <a:r>
              <a:rPr kumimoji="0" lang="es-ES" sz="1400" b="1" i="0" u="none" strike="noStrike" kern="1200" cap="none" spc="0" normalizeH="0" baseline="0" noProof="0" dirty="0">
                <a:ln>
                  <a:noFill/>
                </a:ln>
                <a:solidFill>
                  <a:srgbClr val="00B050"/>
                </a:solidFill>
                <a:effectLst/>
                <a:uLnTx/>
                <a:uFillTx/>
                <a:latin typeface="Calibri"/>
                <a:ea typeface="Calibri"/>
                <a:cs typeface="Times New Roman"/>
              </a:rPr>
              <a:t>á</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habr</a:t>
            </a:r>
            <a:r>
              <a:rPr kumimoji="0" lang="es-ES" sz="1400" b="1" i="0" u="none" strike="noStrike" kern="1200" cap="none" spc="0" normalizeH="0" baseline="0" noProof="0" dirty="0">
                <a:ln>
                  <a:noFill/>
                </a:ln>
                <a:solidFill>
                  <a:srgbClr val="7030A0"/>
                </a:solidFill>
                <a:effectLst/>
                <a:uLnTx/>
                <a:uFillTx/>
                <a:latin typeface="Calibri"/>
                <a:ea typeface="Calibri"/>
                <a:cs typeface="Times New Roman"/>
              </a:rPr>
              <a:t>emos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habr</a:t>
            </a:r>
            <a:r>
              <a:rPr kumimoji="0" lang="es-ES" sz="1400" b="1" i="0" u="none" strike="noStrike" kern="1200" cap="none" spc="0" normalizeH="0" baseline="0" noProof="0" dirty="0">
                <a:ln>
                  <a:noFill/>
                </a:ln>
                <a:solidFill>
                  <a:srgbClr val="FF00FF"/>
                </a:solidFill>
                <a:effectLst/>
                <a:uLnTx/>
                <a:uFillTx/>
                <a:latin typeface="Calibri"/>
                <a:ea typeface="Calibri"/>
                <a:cs typeface="Times New Roman"/>
              </a:rPr>
              <a:t>éis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habr</a:t>
            </a:r>
            <a:r>
              <a:rPr kumimoji="0" lang="es-ES" sz="1400" b="1" i="0" u="none" strike="noStrike" kern="1200" cap="none" spc="0" normalizeH="0" baseline="0" noProof="0" dirty="0">
                <a:ln>
                  <a:noFill/>
                </a:ln>
                <a:solidFill>
                  <a:srgbClr val="984806"/>
                </a:solidFill>
                <a:effectLst/>
                <a:uLnTx/>
                <a:uFillTx/>
                <a:latin typeface="Calibri"/>
                <a:ea typeface="Calibri"/>
                <a:cs typeface="Times New Roman"/>
              </a:rPr>
              <a:t>án</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a:t>
            </a:r>
          </a:p>
        </p:txBody>
      </p:sp>
      <p:sp>
        <p:nvSpPr>
          <p:cNvPr id="7" name="6 Rectángulo"/>
          <p:cNvSpPr/>
          <p:nvPr/>
        </p:nvSpPr>
        <p:spPr>
          <a:xfrm>
            <a:off x="4716016" y="1196752"/>
            <a:ext cx="4176464" cy="32553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Podr</a:t>
            </a:r>
            <a:r>
              <a:rPr kumimoji="0" lang="es-ES" sz="1400" b="1" i="0" u="none" strike="noStrike" kern="1200" cap="none" spc="0" normalizeH="0" baseline="0" noProof="0" dirty="0">
                <a:ln>
                  <a:noFill/>
                </a:ln>
                <a:solidFill>
                  <a:srgbClr val="0070C0"/>
                </a:solidFill>
                <a:effectLst/>
                <a:uLnTx/>
                <a:uFillTx/>
                <a:latin typeface="Calibri"/>
                <a:ea typeface="Calibri"/>
                <a:cs typeface="Times New Roman"/>
              </a:rPr>
              <a:t>é</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podr</a:t>
            </a:r>
            <a:r>
              <a:rPr kumimoji="0" lang="es-ES" sz="1400" b="1" i="0" u="none" strike="noStrike" kern="1200" cap="none" spc="0" normalizeH="0" baseline="0" noProof="0" dirty="0">
                <a:ln>
                  <a:noFill/>
                </a:ln>
                <a:solidFill>
                  <a:srgbClr val="E36C0A"/>
                </a:solidFill>
                <a:effectLst/>
                <a:uLnTx/>
                <a:uFillTx/>
                <a:latin typeface="Calibri"/>
                <a:ea typeface="Calibri"/>
                <a:cs typeface="Times New Roman"/>
              </a:rPr>
              <a:t>ás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podr</a:t>
            </a:r>
            <a:r>
              <a:rPr kumimoji="0" lang="es-ES" sz="1400" b="1" i="0" u="none" strike="noStrike" kern="1200" cap="none" spc="0" normalizeH="0" baseline="0" noProof="0" dirty="0">
                <a:ln>
                  <a:noFill/>
                </a:ln>
                <a:solidFill>
                  <a:srgbClr val="00B050"/>
                </a:solidFill>
                <a:effectLst/>
                <a:uLnTx/>
                <a:uFillTx/>
                <a:latin typeface="Calibri"/>
                <a:ea typeface="Calibri"/>
                <a:cs typeface="Times New Roman"/>
              </a:rPr>
              <a:t>á</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podr</a:t>
            </a:r>
            <a:r>
              <a:rPr kumimoji="0" lang="es-ES" sz="1400" b="1" i="0" u="none" strike="noStrike" kern="1200" cap="none" spc="0" normalizeH="0" baseline="0" noProof="0" dirty="0">
                <a:ln>
                  <a:noFill/>
                </a:ln>
                <a:solidFill>
                  <a:srgbClr val="7030A0"/>
                </a:solidFill>
                <a:effectLst/>
                <a:uLnTx/>
                <a:uFillTx/>
                <a:latin typeface="Calibri"/>
                <a:ea typeface="Calibri"/>
                <a:cs typeface="Times New Roman"/>
              </a:rPr>
              <a:t>emos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podr</a:t>
            </a:r>
            <a:r>
              <a:rPr kumimoji="0" lang="es-ES" sz="1400" b="1" i="0" u="none" strike="noStrike" kern="1200" cap="none" spc="0" normalizeH="0" baseline="0" noProof="0" dirty="0">
                <a:ln>
                  <a:noFill/>
                </a:ln>
                <a:solidFill>
                  <a:srgbClr val="FF00FF"/>
                </a:solidFill>
                <a:effectLst/>
                <a:uLnTx/>
                <a:uFillTx/>
                <a:latin typeface="Calibri"/>
                <a:ea typeface="Calibri"/>
                <a:cs typeface="Times New Roman"/>
              </a:rPr>
              <a:t>éis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podr</a:t>
            </a:r>
            <a:r>
              <a:rPr kumimoji="0" lang="es-ES" sz="1400" b="1" i="0" u="none" strike="noStrike" kern="1200" cap="none" spc="0" normalizeH="0" baseline="0" noProof="0" dirty="0">
                <a:ln>
                  <a:noFill/>
                </a:ln>
                <a:solidFill>
                  <a:srgbClr val="984806"/>
                </a:solidFill>
                <a:effectLst/>
                <a:uLnTx/>
                <a:uFillTx/>
                <a:latin typeface="Calibri"/>
                <a:ea typeface="Calibri"/>
                <a:cs typeface="Times New Roman"/>
              </a:rPr>
              <a:t>án </a:t>
            </a:r>
            <a:endParaRPr kumimoji="0" lang="es-ES" sz="14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8" name="7 Rectángulo"/>
          <p:cNvSpPr/>
          <p:nvPr/>
        </p:nvSpPr>
        <p:spPr>
          <a:xfrm>
            <a:off x="4788024" y="1700808"/>
            <a:ext cx="4572000" cy="325538"/>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Sabr</a:t>
            </a:r>
            <a:r>
              <a:rPr kumimoji="0" lang="es-ES" sz="1400" b="1" i="0" u="none" strike="noStrike" kern="1200" cap="none" spc="0" normalizeH="0" baseline="0" noProof="0" dirty="0">
                <a:ln>
                  <a:noFill/>
                </a:ln>
                <a:solidFill>
                  <a:srgbClr val="0070C0"/>
                </a:solidFill>
                <a:effectLst/>
                <a:uLnTx/>
                <a:uFillTx/>
                <a:latin typeface="Calibri"/>
                <a:ea typeface="Calibri"/>
                <a:cs typeface="Times New Roman"/>
              </a:rPr>
              <a:t>é</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sabr</a:t>
            </a:r>
            <a:r>
              <a:rPr kumimoji="0" lang="es-ES" sz="1400" b="1" i="0" u="none" strike="noStrike" kern="1200" cap="none" spc="0" normalizeH="0" baseline="0" noProof="0" dirty="0">
                <a:ln>
                  <a:noFill/>
                </a:ln>
                <a:solidFill>
                  <a:srgbClr val="E36C0A"/>
                </a:solidFill>
                <a:effectLst/>
                <a:uLnTx/>
                <a:uFillTx/>
                <a:latin typeface="Calibri"/>
                <a:ea typeface="Calibri"/>
                <a:cs typeface="Times New Roman"/>
              </a:rPr>
              <a:t>ás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sabr</a:t>
            </a:r>
            <a:r>
              <a:rPr kumimoji="0" lang="es-ES" sz="1400" b="1" i="0" u="none" strike="noStrike" kern="1200" cap="none" spc="0" normalizeH="0" baseline="0" noProof="0" dirty="0">
                <a:ln>
                  <a:noFill/>
                </a:ln>
                <a:solidFill>
                  <a:srgbClr val="00B050"/>
                </a:solidFill>
                <a:effectLst/>
                <a:uLnTx/>
                <a:uFillTx/>
                <a:latin typeface="Calibri"/>
                <a:ea typeface="Calibri"/>
                <a:cs typeface="Times New Roman"/>
              </a:rPr>
              <a:t>á</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sabr</a:t>
            </a:r>
            <a:r>
              <a:rPr kumimoji="0" lang="es-ES" sz="1400" b="1" i="0" u="none" strike="noStrike" kern="1200" cap="none" spc="0" normalizeH="0" baseline="0" noProof="0" dirty="0">
                <a:ln>
                  <a:noFill/>
                </a:ln>
                <a:solidFill>
                  <a:srgbClr val="7030A0"/>
                </a:solidFill>
                <a:effectLst/>
                <a:uLnTx/>
                <a:uFillTx/>
                <a:latin typeface="Calibri"/>
                <a:ea typeface="Calibri"/>
                <a:cs typeface="Times New Roman"/>
              </a:rPr>
              <a:t>emos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sabr</a:t>
            </a:r>
            <a:r>
              <a:rPr kumimoji="0" lang="es-ES" sz="1400" b="1" i="0" u="none" strike="noStrike" kern="1200" cap="none" spc="0" normalizeH="0" baseline="0" noProof="0" dirty="0">
                <a:ln>
                  <a:noFill/>
                </a:ln>
                <a:solidFill>
                  <a:srgbClr val="FF00FF"/>
                </a:solidFill>
                <a:effectLst/>
                <a:uLnTx/>
                <a:uFillTx/>
                <a:latin typeface="Calibri"/>
                <a:ea typeface="Calibri"/>
                <a:cs typeface="Times New Roman"/>
              </a:rPr>
              <a:t>éis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sabr</a:t>
            </a:r>
            <a:r>
              <a:rPr kumimoji="0" lang="es-ES" sz="1400" b="1" i="0" u="none" strike="noStrike" kern="1200" cap="none" spc="0" normalizeH="0" baseline="0" noProof="0" dirty="0">
                <a:ln>
                  <a:noFill/>
                </a:ln>
                <a:solidFill>
                  <a:srgbClr val="984806"/>
                </a:solidFill>
                <a:effectLst/>
                <a:uLnTx/>
                <a:uFillTx/>
                <a:latin typeface="Calibri"/>
                <a:ea typeface="Calibri"/>
                <a:cs typeface="Times New Roman"/>
              </a:rPr>
              <a:t>án</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a:t>
            </a:r>
          </a:p>
        </p:txBody>
      </p:sp>
      <p:sp>
        <p:nvSpPr>
          <p:cNvPr id="9" name="8 Rectángulo"/>
          <p:cNvSpPr/>
          <p:nvPr/>
        </p:nvSpPr>
        <p:spPr>
          <a:xfrm>
            <a:off x="4716016" y="2564904"/>
            <a:ext cx="4104456" cy="58785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Pon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0070C0"/>
                </a:solidFill>
                <a:effectLst/>
                <a:uLnTx/>
                <a:uFillTx/>
                <a:latin typeface="Calibri"/>
                <a:ea typeface="Calibri"/>
                <a:cs typeface="Times New Roman"/>
              </a:rPr>
              <a:t>é</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pon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E36C0A"/>
                </a:solidFill>
                <a:effectLst/>
                <a:uLnTx/>
                <a:uFillTx/>
                <a:latin typeface="Calibri"/>
                <a:ea typeface="Calibri"/>
                <a:cs typeface="Times New Roman"/>
              </a:rPr>
              <a:t>ás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pon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00B050"/>
                </a:solidFill>
                <a:effectLst/>
                <a:uLnTx/>
                <a:uFillTx/>
                <a:latin typeface="Calibri"/>
                <a:ea typeface="Calibri"/>
                <a:cs typeface="Times New Roman"/>
              </a:rPr>
              <a:t>á</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pon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7030A0"/>
                </a:solidFill>
                <a:effectLst/>
                <a:uLnTx/>
                <a:uFillTx/>
                <a:latin typeface="Calibri"/>
                <a:ea typeface="Calibri"/>
                <a:cs typeface="Times New Roman"/>
              </a:rPr>
              <a:t>emos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pon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FF00FF"/>
                </a:solidFill>
                <a:effectLst/>
                <a:uLnTx/>
                <a:uFillTx/>
                <a:latin typeface="Calibri"/>
                <a:ea typeface="Calibri"/>
                <a:cs typeface="Times New Roman"/>
              </a:rPr>
              <a:t>éis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pon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984806"/>
                </a:solidFill>
                <a:effectLst/>
                <a:uLnTx/>
                <a:uFillTx/>
                <a:latin typeface="Calibri"/>
                <a:ea typeface="Calibri"/>
                <a:cs typeface="Times New Roman"/>
              </a:rPr>
              <a:t>án</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a:t>
            </a:r>
          </a:p>
        </p:txBody>
      </p:sp>
      <p:sp>
        <p:nvSpPr>
          <p:cNvPr id="10" name="9 Rectángulo"/>
          <p:cNvSpPr/>
          <p:nvPr/>
        </p:nvSpPr>
        <p:spPr>
          <a:xfrm>
            <a:off x="4716016" y="3140968"/>
            <a:ext cx="4572000" cy="325538"/>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Sal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0070C0"/>
                </a:solidFill>
                <a:effectLst/>
                <a:uLnTx/>
                <a:uFillTx/>
                <a:latin typeface="Calibri"/>
                <a:ea typeface="Calibri"/>
                <a:cs typeface="Times New Roman"/>
              </a:rPr>
              <a:t>é</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sal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E36C0A"/>
                </a:solidFill>
                <a:effectLst/>
                <a:uLnTx/>
                <a:uFillTx/>
                <a:latin typeface="Calibri"/>
                <a:ea typeface="Calibri"/>
                <a:cs typeface="Times New Roman"/>
              </a:rPr>
              <a:t>ás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sal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00B050"/>
                </a:solidFill>
                <a:effectLst/>
                <a:uLnTx/>
                <a:uFillTx/>
                <a:latin typeface="Calibri"/>
                <a:ea typeface="Calibri"/>
                <a:cs typeface="Times New Roman"/>
              </a:rPr>
              <a:t>á</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sal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7030A0"/>
                </a:solidFill>
                <a:effectLst/>
                <a:uLnTx/>
                <a:uFillTx/>
                <a:latin typeface="Calibri"/>
                <a:ea typeface="Calibri"/>
                <a:cs typeface="Times New Roman"/>
              </a:rPr>
              <a:t>emos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sal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FF00FF"/>
                </a:solidFill>
                <a:effectLst/>
                <a:uLnTx/>
                <a:uFillTx/>
                <a:latin typeface="Calibri"/>
                <a:ea typeface="Calibri"/>
                <a:cs typeface="Times New Roman"/>
              </a:rPr>
              <a:t>éis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sal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984806"/>
                </a:solidFill>
                <a:effectLst/>
                <a:uLnTx/>
                <a:uFillTx/>
                <a:latin typeface="Calibri"/>
                <a:ea typeface="Calibri"/>
                <a:cs typeface="Times New Roman"/>
              </a:rPr>
              <a:t>án</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a:t>
            </a:r>
          </a:p>
        </p:txBody>
      </p:sp>
      <p:sp>
        <p:nvSpPr>
          <p:cNvPr id="11" name="10 Rectángulo"/>
          <p:cNvSpPr/>
          <p:nvPr/>
        </p:nvSpPr>
        <p:spPr>
          <a:xfrm>
            <a:off x="4716016" y="3573016"/>
            <a:ext cx="4572000" cy="325538"/>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Ten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0070C0"/>
                </a:solidFill>
                <a:effectLst/>
                <a:uLnTx/>
                <a:uFillTx/>
                <a:latin typeface="Calibri"/>
                <a:ea typeface="Calibri"/>
                <a:cs typeface="Times New Roman"/>
              </a:rPr>
              <a:t>é</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ten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E36C0A"/>
                </a:solidFill>
                <a:effectLst/>
                <a:uLnTx/>
                <a:uFillTx/>
                <a:latin typeface="Calibri"/>
                <a:ea typeface="Calibri"/>
                <a:cs typeface="Times New Roman"/>
              </a:rPr>
              <a:t>ás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ten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00B050"/>
                </a:solidFill>
                <a:effectLst/>
                <a:uLnTx/>
                <a:uFillTx/>
                <a:latin typeface="Calibri"/>
                <a:ea typeface="Calibri"/>
                <a:cs typeface="Times New Roman"/>
              </a:rPr>
              <a:t>á</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ten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7030A0"/>
                </a:solidFill>
                <a:effectLst/>
                <a:uLnTx/>
                <a:uFillTx/>
                <a:latin typeface="Calibri"/>
                <a:ea typeface="Calibri"/>
                <a:cs typeface="Times New Roman"/>
              </a:rPr>
              <a:t>emos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ten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FF00FF"/>
                </a:solidFill>
                <a:effectLst/>
                <a:uLnTx/>
                <a:uFillTx/>
                <a:latin typeface="Calibri"/>
                <a:ea typeface="Calibri"/>
                <a:cs typeface="Times New Roman"/>
              </a:rPr>
              <a:t>éis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ten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984806"/>
                </a:solidFill>
                <a:effectLst/>
                <a:uLnTx/>
                <a:uFillTx/>
                <a:latin typeface="Calibri"/>
                <a:ea typeface="Calibri"/>
                <a:cs typeface="Times New Roman"/>
              </a:rPr>
              <a:t>án</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a:t>
            </a:r>
          </a:p>
        </p:txBody>
      </p:sp>
      <p:sp>
        <p:nvSpPr>
          <p:cNvPr id="12" name="11 Rectángulo"/>
          <p:cNvSpPr/>
          <p:nvPr/>
        </p:nvSpPr>
        <p:spPr>
          <a:xfrm>
            <a:off x="4788024" y="3933056"/>
            <a:ext cx="4572000" cy="325538"/>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Val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dr</a:t>
            </a:r>
            <a:r>
              <a:rPr kumimoji="0" lang="es-ES" sz="1400" b="1" i="0" u="none" strike="noStrike" kern="1200" cap="none" spc="0" normalizeH="0" baseline="0" noProof="0" dirty="0">
                <a:ln>
                  <a:noFill/>
                </a:ln>
                <a:solidFill>
                  <a:srgbClr val="0070C0"/>
                </a:solidFill>
                <a:effectLst/>
                <a:uLnTx/>
                <a:uFillTx/>
                <a:latin typeface="Calibri"/>
                <a:ea typeface="Calibri"/>
                <a:cs typeface="Times New Roman"/>
              </a:rPr>
              <a:t>é</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val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E36C0A"/>
                </a:solidFill>
                <a:effectLst/>
                <a:uLnTx/>
                <a:uFillTx/>
                <a:latin typeface="Calibri"/>
                <a:ea typeface="Calibri"/>
                <a:cs typeface="Times New Roman"/>
              </a:rPr>
              <a:t>ás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val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00B050"/>
                </a:solidFill>
                <a:effectLst/>
                <a:uLnTx/>
                <a:uFillTx/>
                <a:latin typeface="Calibri"/>
                <a:ea typeface="Calibri"/>
                <a:cs typeface="Times New Roman"/>
              </a:rPr>
              <a:t>á</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val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7030A0"/>
                </a:solidFill>
                <a:effectLst/>
                <a:uLnTx/>
                <a:uFillTx/>
                <a:latin typeface="Calibri"/>
                <a:ea typeface="Calibri"/>
                <a:cs typeface="Times New Roman"/>
              </a:rPr>
              <a:t>emos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val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FF00FF"/>
                </a:solidFill>
                <a:effectLst/>
                <a:uLnTx/>
                <a:uFillTx/>
                <a:latin typeface="Calibri"/>
                <a:ea typeface="Calibri"/>
                <a:cs typeface="Times New Roman"/>
              </a:rPr>
              <a:t>éi</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s, val</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984806"/>
                </a:solidFill>
                <a:effectLst/>
                <a:uLnTx/>
                <a:uFillTx/>
                <a:latin typeface="Calibri"/>
                <a:ea typeface="Calibri"/>
                <a:cs typeface="Times New Roman"/>
              </a:rPr>
              <a:t>án</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a:t>
            </a:r>
          </a:p>
        </p:txBody>
      </p:sp>
      <p:sp>
        <p:nvSpPr>
          <p:cNvPr id="13" name="12 Rectángulo"/>
          <p:cNvSpPr/>
          <p:nvPr/>
        </p:nvSpPr>
        <p:spPr>
          <a:xfrm>
            <a:off x="4716016" y="4293096"/>
            <a:ext cx="4176464" cy="58785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Ven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ré, ven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E36C0A"/>
                </a:solidFill>
                <a:effectLst/>
                <a:uLnTx/>
                <a:uFillTx/>
                <a:latin typeface="Calibri"/>
                <a:ea typeface="Calibri"/>
                <a:cs typeface="Times New Roman"/>
              </a:rPr>
              <a:t>ás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ven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00B050"/>
                </a:solidFill>
                <a:effectLst/>
                <a:uLnTx/>
                <a:uFillTx/>
                <a:latin typeface="Calibri"/>
                <a:ea typeface="Calibri"/>
                <a:cs typeface="Times New Roman"/>
              </a:rPr>
              <a:t>á</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ven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7030A0"/>
                </a:solidFill>
                <a:effectLst/>
                <a:uLnTx/>
                <a:uFillTx/>
                <a:latin typeface="Calibri"/>
                <a:ea typeface="Calibri"/>
                <a:cs typeface="Times New Roman"/>
              </a:rPr>
              <a:t>emo</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s, ven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FF00FF"/>
                </a:solidFill>
                <a:effectLst/>
                <a:uLnTx/>
                <a:uFillTx/>
                <a:latin typeface="Calibri"/>
                <a:ea typeface="Calibri"/>
                <a:cs typeface="Times New Roman"/>
              </a:rPr>
              <a:t>éis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ven</a:t>
            </a:r>
            <a:r>
              <a:rPr kumimoji="0" lang="es-ES" sz="1400" b="1" i="0" u="none" strike="noStrike" kern="1200" cap="none" spc="0" normalizeH="0" baseline="0" noProof="0" dirty="0">
                <a:ln>
                  <a:noFill/>
                </a:ln>
                <a:solidFill>
                  <a:srgbClr val="FF0000"/>
                </a:solidFill>
                <a:effectLst/>
                <a:uLnTx/>
                <a:uFillTx/>
                <a:latin typeface="Calibri"/>
                <a:ea typeface="Calibri"/>
                <a:cs typeface="Times New Roman"/>
              </a:rPr>
              <a:t>d</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r</a:t>
            </a:r>
            <a:r>
              <a:rPr kumimoji="0" lang="es-ES" sz="1400" b="1" i="0" u="none" strike="noStrike" kern="1200" cap="none" spc="0" normalizeH="0" baseline="0" noProof="0" dirty="0">
                <a:ln>
                  <a:noFill/>
                </a:ln>
                <a:solidFill>
                  <a:srgbClr val="984806"/>
                </a:solidFill>
                <a:effectLst/>
                <a:uLnTx/>
                <a:uFillTx/>
                <a:latin typeface="Calibri"/>
                <a:ea typeface="Calibri"/>
                <a:cs typeface="Times New Roman"/>
              </a:rPr>
              <a:t>án </a:t>
            </a:r>
            <a:endParaRPr kumimoji="0" lang="es-ES" sz="14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4" name="13 Rectángulo"/>
          <p:cNvSpPr/>
          <p:nvPr/>
        </p:nvSpPr>
        <p:spPr>
          <a:xfrm>
            <a:off x="4716016" y="5301208"/>
            <a:ext cx="3262432" cy="325538"/>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Har</a:t>
            </a:r>
            <a:r>
              <a:rPr kumimoji="0" lang="es-ES" sz="1400" b="1" i="0" u="none" strike="noStrike" kern="1200" cap="none" spc="0" normalizeH="0" baseline="0" noProof="0" dirty="0">
                <a:ln>
                  <a:noFill/>
                </a:ln>
                <a:solidFill>
                  <a:srgbClr val="0070C0"/>
                </a:solidFill>
                <a:effectLst/>
                <a:uLnTx/>
                <a:uFillTx/>
                <a:latin typeface="Calibri"/>
                <a:ea typeface="Calibri"/>
                <a:cs typeface="Times New Roman"/>
              </a:rPr>
              <a:t>é</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har</a:t>
            </a:r>
            <a:r>
              <a:rPr kumimoji="0" lang="es-ES" sz="1400" b="1" i="0" u="none" strike="noStrike" kern="1200" cap="none" spc="0" normalizeH="0" baseline="0" noProof="0" dirty="0">
                <a:ln>
                  <a:noFill/>
                </a:ln>
                <a:solidFill>
                  <a:srgbClr val="E36C0A"/>
                </a:solidFill>
                <a:effectLst/>
                <a:uLnTx/>
                <a:uFillTx/>
                <a:latin typeface="Calibri"/>
                <a:ea typeface="Calibri"/>
                <a:cs typeface="Times New Roman"/>
              </a:rPr>
              <a:t>ás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har</a:t>
            </a:r>
            <a:r>
              <a:rPr kumimoji="0" lang="es-ES" sz="1400" b="1" i="0" u="none" strike="noStrike" kern="1200" cap="none" spc="0" normalizeH="0" baseline="0" noProof="0" dirty="0">
                <a:ln>
                  <a:noFill/>
                </a:ln>
                <a:solidFill>
                  <a:srgbClr val="00B050"/>
                </a:solidFill>
                <a:effectLst/>
                <a:uLnTx/>
                <a:uFillTx/>
                <a:latin typeface="Calibri"/>
                <a:ea typeface="Calibri"/>
                <a:cs typeface="Times New Roman"/>
              </a:rPr>
              <a:t>á</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har</a:t>
            </a:r>
            <a:r>
              <a:rPr kumimoji="0" lang="es-ES" sz="1400" b="1" i="0" u="none" strike="noStrike" kern="1200" cap="none" spc="0" normalizeH="0" baseline="0" noProof="0" dirty="0">
                <a:ln>
                  <a:noFill/>
                </a:ln>
                <a:solidFill>
                  <a:srgbClr val="7030A0"/>
                </a:solidFill>
                <a:effectLst/>
                <a:uLnTx/>
                <a:uFillTx/>
                <a:latin typeface="Calibri"/>
                <a:ea typeface="Calibri"/>
                <a:cs typeface="Times New Roman"/>
              </a:rPr>
              <a:t>emos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har</a:t>
            </a:r>
            <a:r>
              <a:rPr kumimoji="0" lang="es-ES" sz="1400" b="1" i="0" u="none" strike="noStrike" kern="1200" cap="none" spc="0" normalizeH="0" baseline="0" noProof="0" dirty="0">
                <a:ln>
                  <a:noFill/>
                </a:ln>
                <a:solidFill>
                  <a:srgbClr val="FF00FF"/>
                </a:solidFill>
                <a:effectLst/>
                <a:uLnTx/>
                <a:uFillTx/>
                <a:latin typeface="Calibri"/>
                <a:ea typeface="Calibri"/>
                <a:cs typeface="Times New Roman"/>
              </a:rPr>
              <a:t>éis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har</a:t>
            </a:r>
            <a:r>
              <a:rPr kumimoji="0" lang="es-ES" sz="1400" b="1" i="0" u="none" strike="noStrike" kern="1200" cap="none" spc="0" normalizeH="0" baseline="0" noProof="0" dirty="0">
                <a:ln>
                  <a:noFill/>
                </a:ln>
                <a:solidFill>
                  <a:srgbClr val="984806"/>
                </a:solidFill>
                <a:effectLst/>
                <a:uLnTx/>
                <a:uFillTx/>
                <a:latin typeface="Calibri"/>
                <a:ea typeface="Calibri"/>
                <a:cs typeface="Times New Roman"/>
              </a:rPr>
              <a:t>án </a:t>
            </a:r>
            <a:endParaRPr kumimoji="0" lang="es-ES" sz="14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5" name="14 Rectángulo"/>
          <p:cNvSpPr/>
          <p:nvPr/>
        </p:nvSpPr>
        <p:spPr>
          <a:xfrm>
            <a:off x="4716016" y="5733256"/>
            <a:ext cx="2991525" cy="325538"/>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Dir</a:t>
            </a:r>
            <a:r>
              <a:rPr kumimoji="0" lang="es-ES" sz="1400" b="1" i="0" u="none" strike="noStrike" kern="1200" cap="none" spc="0" normalizeH="0" baseline="0" noProof="0" dirty="0">
                <a:ln>
                  <a:noFill/>
                </a:ln>
                <a:solidFill>
                  <a:srgbClr val="0070C0"/>
                </a:solidFill>
                <a:effectLst/>
                <a:uLnTx/>
                <a:uFillTx/>
                <a:latin typeface="Calibri"/>
                <a:ea typeface="Calibri"/>
                <a:cs typeface="Times New Roman"/>
              </a:rPr>
              <a:t>é</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dir</a:t>
            </a:r>
            <a:r>
              <a:rPr kumimoji="0" lang="es-ES" sz="1400" b="1" i="0" u="none" strike="noStrike" kern="1200" cap="none" spc="0" normalizeH="0" baseline="0" noProof="0" dirty="0">
                <a:ln>
                  <a:noFill/>
                </a:ln>
                <a:solidFill>
                  <a:srgbClr val="E36C0A"/>
                </a:solidFill>
                <a:effectLst/>
                <a:uLnTx/>
                <a:uFillTx/>
                <a:latin typeface="Calibri"/>
                <a:ea typeface="Calibri"/>
                <a:cs typeface="Times New Roman"/>
              </a:rPr>
              <a:t>ás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dir</a:t>
            </a:r>
            <a:r>
              <a:rPr kumimoji="0" lang="es-ES" sz="1400" b="1" i="0" u="none" strike="noStrike" kern="1200" cap="none" spc="0" normalizeH="0" baseline="0" noProof="0" dirty="0">
                <a:ln>
                  <a:noFill/>
                </a:ln>
                <a:solidFill>
                  <a:srgbClr val="00B050"/>
                </a:solidFill>
                <a:effectLst/>
                <a:uLnTx/>
                <a:uFillTx/>
                <a:latin typeface="Calibri"/>
                <a:ea typeface="Calibri"/>
                <a:cs typeface="Times New Roman"/>
              </a:rPr>
              <a:t>á</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dir</a:t>
            </a:r>
            <a:r>
              <a:rPr kumimoji="0" lang="es-ES" sz="1400" b="1" i="0" u="none" strike="noStrike" kern="1200" cap="none" spc="0" normalizeH="0" baseline="0" noProof="0" dirty="0">
                <a:ln>
                  <a:noFill/>
                </a:ln>
                <a:solidFill>
                  <a:srgbClr val="7030A0"/>
                </a:solidFill>
                <a:effectLst/>
                <a:uLnTx/>
                <a:uFillTx/>
                <a:latin typeface="Calibri"/>
                <a:ea typeface="Calibri"/>
                <a:cs typeface="Times New Roman"/>
              </a:rPr>
              <a:t>emos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dir</a:t>
            </a:r>
            <a:r>
              <a:rPr kumimoji="0" lang="es-ES" sz="1400" b="1" i="0" u="none" strike="noStrike" kern="1200" cap="none" spc="0" normalizeH="0" baseline="0" noProof="0" dirty="0">
                <a:ln>
                  <a:noFill/>
                </a:ln>
                <a:solidFill>
                  <a:srgbClr val="FF00FF"/>
                </a:solidFill>
                <a:effectLst/>
                <a:uLnTx/>
                <a:uFillTx/>
                <a:latin typeface="Calibri"/>
                <a:ea typeface="Calibri"/>
                <a:cs typeface="Times New Roman"/>
              </a:rPr>
              <a:t>éis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dir</a:t>
            </a:r>
            <a:r>
              <a:rPr kumimoji="0" lang="es-ES" sz="1400" b="1" i="0" u="none" strike="noStrike" kern="1200" cap="none" spc="0" normalizeH="0" baseline="0" noProof="0" dirty="0">
                <a:ln>
                  <a:noFill/>
                </a:ln>
                <a:solidFill>
                  <a:srgbClr val="984806"/>
                </a:solidFill>
                <a:effectLst/>
                <a:uLnTx/>
                <a:uFillTx/>
                <a:latin typeface="Calibri"/>
                <a:ea typeface="Calibri"/>
                <a:cs typeface="Times New Roman"/>
              </a:rPr>
              <a:t>án</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a:t>
            </a:r>
          </a:p>
        </p:txBody>
      </p:sp>
      <p:sp>
        <p:nvSpPr>
          <p:cNvPr id="16" name="15 Rectángulo"/>
          <p:cNvSpPr/>
          <p:nvPr/>
        </p:nvSpPr>
        <p:spPr>
          <a:xfrm>
            <a:off x="4788024" y="6237312"/>
            <a:ext cx="3960440" cy="58785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Querr</a:t>
            </a:r>
            <a:r>
              <a:rPr kumimoji="0" lang="es-ES" sz="1400" b="1" i="0" u="none" strike="noStrike" kern="1200" cap="none" spc="0" normalizeH="0" baseline="0" noProof="0" dirty="0">
                <a:ln>
                  <a:noFill/>
                </a:ln>
                <a:solidFill>
                  <a:srgbClr val="0070C0"/>
                </a:solidFill>
                <a:effectLst/>
                <a:uLnTx/>
                <a:uFillTx/>
                <a:latin typeface="Calibri"/>
                <a:ea typeface="Calibri"/>
                <a:cs typeface="Times New Roman"/>
              </a:rPr>
              <a:t>é</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querr</a:t>
            </a:r>
            <a:r>
              <a:rPr kumimoji="0" lang="es-ES" sz="1400" b="1" i="0" u="none" strike="noStrike" kern="1200" cap="none" spc="0" normalizeH="0" baseline="0" noProof="0" dirty="0">
                <a:ln>
                  <a:noFill/>
                </a:ln>
                <a:solidFill>
                  <a:srgbClr val="E36C0A"/>
                </a:solidFill>
                <a:effectLst/>
                <a:uLnTx/>
                <a:uFillTx/>
                <a:latin typeface="Calibri"/>
                <a:ea typeface="Calibri"/>
                <a:cs typeface="Times New Roman"/>
              </a:rPr>
              <a:t>ás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querr</a:t>
            </a:r>
            <a:r>
              <a:rPr kumimoji="0" lang="es-ES" sz="1400" b="1" i="0" u="none" strike="noStrike" kern="1200" cap="none" spc="0" normalizeH="0" baseline="0" noProof="0" dirty="0">
                <a:ln>
                  <a:noFill/>
                </a:ln>
                <a:solidFill>
                  <a:srgbClr val="00B050"/>
                </a:solidFill>
                <a:effectLst/>
                <a:uLnTx/>
                <a:uFillTx/>
                <a:latin typeface="Calibri"/>
                <a:ea typeface="Calibri"/>
                <a:cs typeface="Times New Roman"/>
              </a:rPr>
              <a:t>á</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querr</a:t>
            </a:r>
            <a:r>
              <a:rPr kumimoji="0" lang="es-ES" sz="1400" b="1" i="0" u="none" strike="noStrike" kern="1200" cap="none" spc="0" normalizeH="0" baseline="0" noProof="0" dirty="0">
                <a:ln>
                  <a:noFill/>
                </a:ln>
                <a:solidFill>
                  <a:srgbClr val="7030A0"/>
                </a:solidFill>
                <a:effectLst/>
                <a:uLnTx/>
                <a:uFillTx/>
                <a:latin typeface="Calibri"/>
                <a:ea typeface="Calibri"/>
                <a:cs typeface="Times New Roman"/>
              </a:rPr>
              <a:t>emos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querr</a:t>
            </a:r>
            <a:r>
              <a:rPr kumimoji="0" lang="es-ES" sz="1400" b="1" i="0" u="none" strike="noStrike" kern="1200" cap="none" spc="0" normalizeH="0" baseline="0" noProof="0" dirty="0">
                <a:ln>
                  <a:noFill/>
                </a:ln>
                <a:solidFill>
                  <a:srgbClr val="FF00FF"/>
                </a:solidFill>
                <a:effectLst/>
                <a:uLnTx/>
                <a:uFillTx/>
                <a:latin typeface="Calibri"/>
                <a:ea typeface="Calibri"/>
                <a:cs typeface="Times New Roman"/>
              </a:rPr>
              <a:t>éis</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querr</a:t>
            </a:r>
            <a:r>
              <a:rPr kumimoji="0" lang="es-ES" sz="1400" b="1" i="0" u="none" strike="noStrike" kern="1200" cap="none" spc="0" normalizeH="0" baseline="0" noProof="0" dirty="0">
                <a:ln>
                  <a:noFill/>
                </a:ln>
                <a:solidFill>
                  <a:srgbClr val="984806"/>
                </a:solidFill>
                <a:effectLst/>
                <a:uLnTx/>
                <a:uFillTx/>
                <a:latin typeface="Calibri"/>
                <a:ea typeface="Calibri"/>
                <a:cs typeface="Times New Roman"/>
              </a:rPr>
              <a:t>án</a:t>
            </a:r>
            <a:r>
              <a:rPr kumimoji="0" lang="es-ES" sz="1400" b="0" i="0" u="none" strike="noStrike" kern="1200" cap="none" spc="0" normalizeH="0" baseline="0" noProof="0" dirty="0">
                <a:ln>
                  <a:noFill/>
                </a:ln>
                <a:solidFill>
                  <a:prstClr val="black"/>
                </a:solidFill>
                <a:effectLst/>
                <a:uLnTx/>
                <a:uFillTx/>
                <a:latin typeface="Calibri"/>
                <a:ea typeface="Calibri"/>
                <a:cs typeface="Times New Roman"/>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45" dur="500"/>
                                        <p:tgtEl>
                                          <p:spTgt spid="1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50" dur="500"/>
                                        <p:tgtEl>
                                          <p:spTgt spid="1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60" dur="5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6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A76873A-0A0F-4415-9316-E9D06F68E9B4}" vid="{9D5B4A16-E7EA-48BB-94C6-C25C3D563EE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823</Words>
  <Application>Microsoft Office PowerPoint</Application>
  <PresentationFormat>On-screen Show (4:3)</PresentationFormat>
  <Paragraphs>152</Paragraphs>
  <Slides>13</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Agency FB</vt:lpstr>
      <vt:lpstr>Arial</vt:lpstr>
      <vt:lpstr>Bradley Hand ITC</vt:lpstr>
      <vt:lpstr>Calibri</vt:lpstr>
      <vt:lpstr>Comic Sans MS</vt:lpstr>
      <vt:lpstr>Corbel</vt:lpstr>
      <vt:lpstr>Symbol</vt:lpstr>
      <vt:lpstr>Times New Roman</vt:lpstr>
      <vt:lpstr>Wingdings</vt:lpstr>
      <vt:lpstr>Tema de Office</vt:lpstr>
      <vt:lpstr>4_Default Design</vt:lpstr>
      <vt:lpstr>7_Default Design</vt:lpstr>
      <vt:lpstr>8_Default Design</vt:lpstr>
      <vt:lpstr>PowerPoint Presentation</vt:lpstr>
      <vt:lpstr>Quinta semana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 Deberes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RICHARD</dc:creator>
  <cp:lastModifiedBy>Flor de Andrews</cp:lastModifiedBy>
  <cp:revision>152</cp:revision>
  <dcterms:created xsi:type="dcterms:W3CDTF">2020-05-05T11:10:15Z</dcterms:created>
  <dcterms:modified xsi:type="dcterms:W3CDTF">2025-10-24T10:45:00Z</dcterms:modified>
</cp:coreProperties>
</file>