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1" r:id="rId9"/>
    <p:sldMasterId id="2147483793" r:id="rId10"/>
    <p:sldMasterId id="2147483817" r:id="rId11"/>
    <p:sldMasterId id="2147483829" r:id="rId12"/>
  </p:sldMasterIdLst>
  <p:notesMasterIdLst>
    <p:notesMasterId r:id="rId41"/>
  </p:notesMasterIdLst>
  <p:sldIdLst>
    <p:sldId id="258" r:id="rId13"/>
    <p:sldId id="529" r:id="rId14"/>
    <p:sldId id="1393" r:id="rId15"/>
    <p:sldId id="1738" r:id="rId16"/>
    <p:sldId id="1741" r:id="rId17"/>
    <p:sldId id="1770" r:id="rId18"/>
    <p:sldId id="1771" r:id="rId19"/>
    <p:sldId id="283" r:id="rId20"/>
    <p:sldId id="1568" r:id="rId21"/>
    <p:sldId id="1740" r:id="rId22"/>
    <p:sldId id="1739" r:id="rId23"/>
    <p:sldId id="1742" r:id="rId24"/>
    <p:sldId id="1655" r:id="rId25"/>
    <p:sldId id="1397" r:id="rId26"/>
    <p:sldId id="536" r:id="rId27"/>
    <p:sldId id="538" r:id="rId28"/>
    <p:sldId id="259" r:id="rId29"/>
    <p:sldId id="268" r:id="rId30"/>
    <p:sldId id="269" r:id="rId31"/>
    <p:sldId id="261" r:id="rId32"/>
    <p:sldId id="1743" r:id="rId33"/>
    <p:sldId id="1404" r:id="rId34"/>
    <p:sldId id="1025" r:id="rId35"/>
    <p:sldId id="1475" r:id="rId36"/>
    <p:sldId id="257" r:id="rId37"/>
    <p:sldId id="1673" r:id="rId38"/>
    <p:sldId id="1514" r:id="rId39"/>
    <p:sldId id="930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66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E3778D8-F5E2-1CD0-B19C-0E07743F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A0E5-AB5B-4B31-AF8D-7462A3D24EEC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42C2266-BE94-7043-CD0D-04C621B2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295173-4B17-846D-F0DF-876005B2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4277-DBC1-409A-9433-5BCC9DBED9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129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90DA-48BB-4EA9-2CE8-63687EE6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F26E-67E8-0101-57EA-B3FDBC63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F59EE-410F-D2FD-1B6C-54294EDC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1624-B06E-4042-801F-3AFCFD4CC6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1985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C55FD-114F-CFE6-3728-90A5F067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EE160-70D2-4844-E59C-33F95E3E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97C7-BB61-CBD1-5085-3C17EAC0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63F8-3C13-4184-8DE0-D95507064B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6564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5A795-7A88-EB19-50B5-162749C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917C-2824-7786-202C-E0EAB41C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C816E-E4CB-B5CA-15E1-4AAA492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F960-38A6-4815-870C-FD7444A466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4372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E6D056-B64A-FCC3-6580-DEAEDBD3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3DB2D8-9C27-6A28-6EA6-922BA0BF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DEECF-EA7C-3F0D-8577-D08FE804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A5B0-CCB7-45C9-BF1A-D3B7E09F1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21197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FFB638-3930-F9CB-2C3E-279D9888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7A222D-74A6-5A1B-497E-6D3D277A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4E8B7B-3995-F91F-CFE8-B7B12BFA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21CE-6C24-4E48-92A3-2665C5B294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027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794FA5-B783-B746-2955-7AF97588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8E9CC8-7396-2316-27A8-888B7AAE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B5473D-9F52-A491-F67E-87D5AF95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E279-CD7C-473B-A241-9D139CE96E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083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39CDCE-AF2F-7CB2-032C-B398FD05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A0BEFF-1A70-96AD-4F97-A5476D71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85CE31-3ACC-E22C-E75C-4F2D135F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DB69-DC55-42ED-94C7-BCB9FDC981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44816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4DDE70-C4FE-DB1D-301B-D04D2743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9AB0CD-11F2-4EF3-73D4-F4E358B2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51A668-93EF-6F4B-5F7B-870A84A4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2BFA-8180-490F-8015-B76C4C6F8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5182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CEC43A-028D-E390-8C74-0278536C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F9F554-52B5-CD00-C06C-6C4125E4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59848-9FF5-851D-906D-09F920FF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EA74-B8C0-4DEE-AE79-C2ADDEE663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84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64D01-B181-7461-52E4-BA83B6D4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1EE89-F361-D217-4672-D85AB89A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B500-D0E4-F486-2054-8794D9AD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CD85-38F1-4CD6-B8D4-B6AAE768D8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58822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15B1-162B-EA24-A5EB-8D079261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8046-94CE-C687-2818-8893FFCB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27C3-2630-4E21-3825-67DC7AA6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F8C9-8573-4254-8EB6-59DD0B4DB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4161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D67BF3-4D97-8580-4859-C5B848B50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14934-0EB3-EAC7-552D-6034F96A2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FD37E6-3932-4ED3-39A0-CD2E364F6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8558-4649-4812-941A-1F676B7D30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2749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CE2A9B-2B5F-6EDB-5940-86AE9B1B8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CEBA57-2261-9EAE-3A41-346A24953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36F969-ED69-2077-F3FF-B50626FF8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2407-C3FB-4ECB-9D8C-1570A137B0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6774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C1382-36B5-4724-7A5E-C9AE9EAE9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853A7-E4EF-2A55-1E25-7D9D54DAF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F5E0F-C6B4-F597-754C-54975DB13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D221-2C82-41AD-98BA-9F75B06E60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496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B0736-5F3D-D826-37E1-4F54925EE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75146-C81F-08C7-7C71-3639DCE8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C1849-F130-1882-8C85-2D5E9A7EF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B01D-958D-4BB4-9D79-6CAE523659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383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E71B21-4D35-A64F-DCBA-F50E77EEE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BFBB0-7690-8A2D-8B2F-D64BB86C0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AB3962-7FBE-92F3-6F33-464F0D925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6D6A-79B4-42BF-8894-4C5D38F29E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965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42F4D3-19D3-46F7-7311-342B6B70B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CFA376-3FFA-62C0-2CF5-B7743879A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CADC43-0366-CEC6-49DD-4FCF162C4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0C21-3B63-4CD4-8935-DD319392B6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0297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F07AB-D039-C95C-B8C2-BD65F18B9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0EC80E-B4F1-E029-8D51-11A19690F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E66500-6EBF-7896-0351-7896C0CB0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67CD-CA05-4468-B961-007E5A868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50878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FC54F-ED51-E462-7810-5A432F087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E8090-8E1B-6E79-8EC9-1556C8898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1B714-7EB4-4C66-5157-6A89D51D2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903A4-019F-4BCE-8FD9-550E18F319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82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CFF1-8C95-42D8-BB32-49F8DF602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12503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93AA4-FB62-165A-AB61-458835AA9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AE7A8-2B3C-D9EF-8DD6-ADAD954FE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4A1B8-F229-9A0C-FF3A-1D892B979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547E-03B6-4422-9C87-ADFE16035B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374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1E0E83-BB98-096D-0037-2FF25CE5D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594CF-1B02-CDF6-7DE7-DA9D6396B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D0E541-2FD7-966A-E364-39E4AEC92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F579-6727-4072-BEC2-A5624CCC42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5043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A23682-A9E0-20EE-56D2-2B556A9B7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FB518-F9DF-009E-F202-17D5241D0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3E04B5-C444-5AED-CA99-FAD097D40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FC1C-39AA-4C81-A9B7-9243BF2695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9533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E2806-80A2-E6FB-1603-43C633D2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7610-D3D0-F615-BF20-166718D1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F0459-8B84-7967-FEF8-E6251994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C267-C64A-48A4-94D8-9C0F13D7FD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4004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701D-6A33-5491-6648-4617AC20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2025-DB7D-F20D-FF19-100561B3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90C08-828E-EC23-5B71-700C9441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B018-AFEB-4A12-861D-F1BEFDE0DB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2933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FA04-31CC-438E-73B0-9CBA1C61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64A9-A95B-267A-2754-73DE9A37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EA8F-41A7-0798-575D-D1CB8E7B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5E5E-5985-40D5-87CE-F89963BDCD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5129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053BEC-2F9D-0F8C-61CA-1DE41037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9FC402-A46A-31FA-8245-DD490F05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F37181-AB26-8C54-A3AD-E1A68D96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69CA-ABBE-4D40-A931-732587F737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6730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120C29-D77C-8368-21B3-5906521C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DA32F5-689F-D518-2CC2-8818BB02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66DC90-6DD1-97E5-1941-890B62E6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BEA0-1FEA-4C42-95A0-7A8B9F628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1849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A16F76-6558-2B32-18D6-A8163C7F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1C7B04-4790-D8B6-D88E-701F6463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44F8AD-0A16-3B51-30C9-F3765D1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D5E7-9513-4FC9-A88F-3FF7C73271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798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ED1D45-FE60-B977-CF53-77A5780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AA1825-7A2F-409F-B8D3-1AE3B47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367FDE-4ACE-884F-4235-BB5F39A4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E66A-77B7-43A7-A0B4-3CF6220989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5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AB39-2CE6-4F45-87D1-BD5364F1A9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652878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3C9F57-C4FE-220B-416F-6EE0B5B6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0973DA-3E91-FC69-EC97-5B2B2D71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5553E-CFD7-BF6E-A49E-D9554A9E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2223-924E-43AD-B264-25983FCE55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9027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C6E385-AB64-10DE-1296-A2E54C2D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C94786-7292-2867-708B-AB24B193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E02A73-0B61-B166-CB27-8386C556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193-1285-4DAC-9070-81A73D1E23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793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4E1-6CD0-8018-2020-0F369099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ED0D-0014-52A4-9A34-DE4F1E2E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28CE-2A6A-CDFC-566F-F4C570D2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F824-3514-4037-B835-75E0F5EB06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9284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9F1D-1928-A8CF-DA02-E0EE86BB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271ED-1778-EC3D-ED2D-1D2C6BE9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F60F7-07F4-31CF-BDBA-D07D8211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158A-36DB-4320-BFF1-1F5B8C6080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451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EE28-8532-4833-805D-D73B70087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22767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C2FD-1BC5-4D21-9330-B883326EDC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447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3A0F-6B00-4101-91C2-4848893904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7600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C721-C2A2-4D0A-B3AA-B6B340CCA8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701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6550-F042-45CF-ACCB-2D7BD8DD2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23246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3A4C-8C9B-48E6-93F7-61061B6D61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4563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FB5E-CA05-41F0-A0C0-D1FCABE38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235118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B9EE-C760-4B35-9FB3-63F251B827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9129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FD06-24DB-4539-BEA0-9ACD771914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85593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E0DC-A35E-4BD3-A1CD-5294429589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75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F6F0-158B-47F8-A206-AA1675768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3471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573D-334B-46C7-862A-BD7612C76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953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E8F4-509C-43A7-99B3-DAA41D251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90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7471-578D-469F-B787-EFDF81828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154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2A76-E573-46F6-860F-AA07D3EB6D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921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4FF2-3B13-49BE-923B-DDF58EDF41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41EB-3703-4F57-9744-0A760C70F7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2130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0BA9-F1F3-4041-B3E5-3D56C486B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517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30CD-141B-4523-B9C4-F352B5BF6F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55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F22B-B049-47B4-88B4-648A27503F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42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5C98-3F8E-F9C2-6864-60771C47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1522-48A8-A396-F7D4-845C97DE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F7F9-D7A3-2C51-C9AD-1DB045B5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AF0D-72B5-463B-9A66-F1E475BF7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958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6882-3D41-2BF6-4D18-DE4F2747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6836-79ED-B8A6-AA37-A54148E1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89ED-46E4-71A5-F55C-47F6D883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2C53-A5C2-4EB8-A09A-3B2AFFBF75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8938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FFBE-3A91-6B41-9A80-E32ACD46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34B1-4DCA-1FB5-6F86-3E96E436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7812-9480-4159-B313-E0F8CAEA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4AD2-D8DB-4E88-93A1-B2723A2A39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3503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A3B73-D0F1-4DA1-3BFD-EFE6CD88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99537B-877B-A3AC-7025-ABC68BB1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3E8D8-AE13-76D3-E5B0-A038B8A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5B94-51CD-407F-BF99-736E499FC6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39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7DD9E2-A823-71BE-7DB2-7D350421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C590EF-381A-CE98-B5C9-70B3C92D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B09FA3-8605-FBD8-6A69-8DD75355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0CAF-AF03-4535-87F7-E4B006ADC2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648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7FAF19-7689-1671-38EA-A49C9715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29EA84-BE83-F4DD-AA5C-BE91D85E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1590AE-3A27-AD53-8263-AE8C5B87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7716-F68A-4D05-9B08-0BA16A225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07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39E963-4A32-454E-F1A7-72652B28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EA7ED5-BE04-EDB8-1D6B-5C8539CF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E25A66-6F4A-FD1A-5C08-B0E60977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DEE1-AE0F-45D4-BC28-5E4424857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27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4DC7D7-1B29-8C63-282B-4E2462E9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19994A-6DCD-AAE6-D285-CD97F1D4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70DB3-9124-4B60-7FDC-CD60B944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7B4A-62F5-4C19-A618-714D35B7B9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550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E906CB-6C74-869F-943B-387CC7BB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8AEBE4-49A3-D1EF-1E5C-707776BE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6ABCB-96CD-74B0-7A28-9F8DD23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22CF-325F-4016-A445-6B0658969B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18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C29D-2E5D-B472-7BDC-1D4DDE23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0731-D5C5-0823-3087-06341154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DA73-14C4-BC96-CD08-1FB5639E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DF47-B003-4486-AFBA-DA709A54DF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712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73D66-D8D5-082E-7169-79847EBA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759D-17AE-48F0-85CE-1AC25128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A94A-720F-96CD-BB83-EA301E94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9CBF-1070-44EB-B059-473EADDF5B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023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7E273F1-5521-CB07-8A8A-E6C77665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2B7F-9A1B-47D4-A851-F82145C4EF9E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E52C53-BDD9-7A01-4513-3F91F5B9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3160B37-9193-A716-9170-3FBBFBE2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BF0B-8642-4A36-A1BB-29F4C08094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268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C23C94B-9E2D-E827-97C1-C926926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FE9F-8BF9-4A00-9EBF-53ABE15AE9FF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3BEBE9-0EEE-5233-D185-0CD5D829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E152201-9029-BB69-EBAB-A3616937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BF02-8E74-4DD1-9AD4-C39BF10ACB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033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2E0488-7D59-97F0-A11B-E8A51CBD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37E6-8C83-4643-9642-5FC5B93406E3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1E01FD-56B7-F8DD-8CBE-5A0B2FE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33D6601-D3CA-6E16-2B85-E536D65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F106-C24B-4F8C-8E9F-D76B8E2054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021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4081472-A6BB-B083-E348-B595933A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E360-2469-4C68-AAD4-E8A1444DB67C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140A632-A47E-8126-33F2-6ED15918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370CAA5-99DC-AE08-077A-97A1F1DC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D8D8-4107-407F-9374-86165E5588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97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F2712F2-EFB8-36B7-D78B-DDC2597B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1F1E-4919-4613-9162-E6D723B4DBC2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043AD9D8-C17C-8E50-6F18-E914F7E1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085D08C-1809-05E5-16CD-E806F52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AF39-BACE-4D5D-9461-B97BB18F80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99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0D3323A-E516-A0BE-3DB9-1BB2226A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C360-D8F9-4C47-9172-C836600B11F1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17C9488-7286-2F74-FD2C-4C202A67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5AF6E47-147F-3BC7-137C-F465D006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F54B-9A8A-4C28-93D8-E746659A96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937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4DC4EF5E-6840-3259-BCF6-9D1EBA1B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22D6-D74C-48BF-8472-F5FBC9A04BE4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FDCA999-FD84-531D-5752-6AF70890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790F8AD-F148-994C-0855-1E7E9CCD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8DB3-7DF6-4867-8D51-BDD523A572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256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F0117F5-2A5C-AB7E-CDB1-6977C2C6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5628-CAA3-481C-ACF5-F7DA2F3BE838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7872F7D-63F1-98E4-4C10-A918977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4C018C5-1E35-1C9D-1FAF-CA01E5B4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5A2A-EA34-4D7E-8297-4C24AA98CB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794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34066CC-DDB3-918B-B31C-92FCB938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5C5C-66B2-4AB0-A75D-1976FE26D9C4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7491E10-912E-4BE2-A9F2-3E831A6A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5A8C64B-2C2B-DC1D-B0D7-723ABD62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2D45-AC1E-48F3-B89B-D0A0E58866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293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89CB2A-B502-67C4-4B0A-1BE63A8D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41A8-64FE-496D-BABA-35261A8E32A0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1B6939F-C376-7399-5A9A-0B4B0F74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E31B728-BB16-5AE8-9ACA-B94B5FA9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C02F-4283-4363-B131-F8F57D8D5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676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6000B14-A538-3019-842A-20CCAE8F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9B04-AA6B-405C-9105-FB9D29BA43B3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63CC782-D5E9-1932-04F9-5E143181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E9AA272-1AD6-A0D1-E491-D73BFA0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945D-9AEA-4CD7-BBED-A3A71C4422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037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5EFE02-D72A-93EC-BA22-381E3401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3DDD-7E31-4F0F-98E4-8251BAF63808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B1DDE2-4B0A-E065-C86E-FDEABB13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0295F08-36A7-F372-C0E2-A8465203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592D-BBEC-49EB-99DE-661276D63D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75009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FF59D3C-7665-2B3A-676F-5DE3F3D3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8B4B-D673-467A-9809-63E19537BCA4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B06F8FA-944E-23C6-4B33-92420839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81861C8-9509-DA29-5D67-F6E235DB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ED04-BB06-46B6-8B7F-C63B378073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069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9188894-36BE-CC88-B62A-3137AB45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A0C-E62C-4E0D-9B6D-B7EFE289928C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3ABE25-7419-BC68-FF21-34E7B68B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9D07FE6-B3A7-EDAB-5718-8B796881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C50E-7DC4-4FF6-AA72-B38EC8AE6D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278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86E6FCC-C149-464E-717C-3817462B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D9AC-AFF3-412A-900C-D055238EC96E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C292146-A553-56A7-4137-B59F71DF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0788069-2A13-2713-6F2C-4F5E71B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AE85-29FA-44E4-B8F7-012DF359531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468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4028D1F-B920-86E0-87C0-B189512D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6E2E-DA1F-436B-93BF-F032B22556D7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CA31001-CBBD-B74C-DCE0-055F865F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0967595C-868F-BD39-509E-7D0F522F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F12A-D8F4-4F33-9821-6E7EE7C5C6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E2F2E2D-F811-1DA1-C3D7-720E8D15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38DC-E043-4004-B071-18486DF0D8D9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65502812-7B06-E6F0-BD15-CD3E1AA6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636FE62-2F7B-4DF3-613A-275C7460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EDF1-9E71-4BA0-8A79-42B052FC454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645696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D51DB75-A560-8B1C-FFE2-DEC700F5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12D5-B996-498E-B671-12D033BC519C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32AE06D5-21A9-B9BA-2B8A-C3276B62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90A6E8E2-EDF9-99F4-1AE1-5560EE27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9979-029E-4228-B968-92EB7789AA6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9950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0229597-9F1A-4C64-D07C-18B31C1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9FC9-8211-4FEA-A48E-C3A7A600E485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1AA97C4-C460-EE1A-E5E6-4130C3D3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F3537B0-C39B-9096-1457-DD685D9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724-764C-4EC0-8F52-4705E5B16F3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131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486F9C5-E47A-6BA3-F0A6-C2488F7C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E60E-FD6E-40E3-8D56-F95959B9FC73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3477A67-2299-C205-D260-7D5CD990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7DC99D5-C393-66A6-E173-801BF922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A596-BDC9-4B80-ADF0-F841B363FA8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2653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C67122-BDCD-7152-6159-44C09E7D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1FF3-43DB-45F4-89F2-CC9D5A4DA569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28D4E74-F8F8-CCE4-44B5-698F4E2D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A1FEB1A-7B84-1E99-7AB4-16B16F1A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BC72-280E-4CE4-8024-5BED1CE1B45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7237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780C239-1EC7-DF87-C0BE-941738FC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B49D-A75D-4A04-98ED-05057757BF85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5191F1F-F744-B689-D8F4-AA8B9D5A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900730C-560E-10C5-0B36-753E90B9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40BD-CCA4-4209-8CEC-2C7C059FB4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39342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1FAC2-8FCC-A2EF-1E62-9149F773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6E8E-00F3-A97A-A56E-B0A3AA1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82E2A-8AC6-0FF2-7172-07E496E0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B270-8C8B-493D-AD3E-1C755DCA1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341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8FD4-D000-A6AB-2A80-AD27E0C6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35C63-7C91-5E24-C3AF-987F21E9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C5934-2686-C762-EC91-B2C775D5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AF09-16FD-4830-8A4C-7D2ECA9633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257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20C29-7125-C8B3-699A-4223221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AD68-938C-0755-2540-032DB434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5F4E-3C4F-831C-A77D-F68AD59D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F68B-0C08-4FEF-8719-0C0731B5AB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40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D63147-A9C9-AA3D-0C98-6B543FBF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582AD6-D940-A4AD-073A-2D46806F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C3C85-D106-BB07-10E8-386AA5CB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81C7-24F6-462E-92FA-1A7114DE74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366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25061C-10B2-CD7D-4F12-47310A04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6ECD2B-B9FC-0D22-85BE-9C37D0C4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BDE08D-2914-0968-1C94-638806EC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CCE4-6B0C-4D9F-9D71-F5E8800C2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183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E7D198-7AAD-4D03-E041-89BA50CC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5945B2-9CFB-BBC1-FA23-B0B5459F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347F99-E3D9-BAB7-AD49-D228955F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5B81-88A2-4395-8DA6-F3251C69D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806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1E3254-8161-1593-659D-27B501DA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48C025-8D80-F3B1-1C75-2F95CA74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23845B-6317-B9F2-94EB-B1BF2A11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1957-5B50-4A0D-B875-B4E9846AC6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83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6AA70B-A828-C38E-54E8-3465146E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BBFC5A-AE2C-949B-A336-62902200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81AB49-7E29-DB92-2CCA-ED10A4A6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166D-91A6-4743-97FB-296E5AE462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1710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368DC7-3ACC-48E7-6194-8F0F0D88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43FD71-71C4-E42D-18B5-FD83B70F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C1A623-A862-10AD-34DC-634D2A53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4F94-498F-4EC8-ABE8-69A990B01D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903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D9107-4C3B-D305-B39E-294ED225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E6B4-FA05-9C83-3C30-AD858CC7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C974-E981-D0F3-BC0A-88B9EEDB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E00D-7065-493C-A170-7255CEFE24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34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92C92-135E-EF4C-2343-4D6AF881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E799-8819-60C2-A70B-2A029A24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D56C-AA16-52B8-4B38-B60911AC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931-68CD-47D7-99DC-5BB113DFC4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66859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99584-9026-DEC9-221B-3D7F664B4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01D6A-B2E1-AFD8-B8EE-AAB277D40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4B00FD-058D-96B9-6A87-D38B57811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8B4E-57E4-4059-B018-7F180A58DE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767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AB77C6-3CBD-135F-A710-C133B1FF8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3D566-BDD3-9E85-6F33-0F54C48D6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017386-9FF9-A50D-FEF4-80D7ED96B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E5D4-EE80-4D1B-8ED4-9AB955AC7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58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590CC-2034-651A-0206-BE5B9D87C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72E70-AA64-1531-8294-4916C2CA7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95C722-A496-6C2B-EAE3-3517E7FFD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6036-D1D4-4C64-904A-B9D5F2D620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710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2F7B8-052C-ACFE-004B-2F09A2E2C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5C6C4-943A-31CC-B754-BEA251580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9EC07-3FBB-FE87-C333-99440AF02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27CD-C4BA-4402-8043-778EBFA0C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509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D40B45-8882-6D03-4B37-14C82F30E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29B56D-5F0E-8AF9-027E-7660FF557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BB34AD-D1F1-BF70-178E-2BA8A71D3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31652-C35E-4AA1-8840-32D57E49D9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3357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02BE73-A82D-7003-DE2D-68BF999DA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DAB3A4-B4C9-EEDA-2F0E-8D1988D87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27250F-2099-BE80-6662-5BD845C8B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9F65-8D71-4C3D-A5B3-3DF0A1817D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5441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63BF4B-D86E-A1B8-6065-DADC0A31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69B0C6-FFAA-D586-D1D4-61857F432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F4937F-F669-CA6C-80F7-A5B8100D8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78DA-2CBA-4DEE-A899-292457F2F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4322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B2B94-A05C-BC46-D3BC-493BB09C7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BBCD6-A8FF-D81D-D333-2CC34BB35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8E49E-1B01-2B4E-E25A-7C6E43CEC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3AAA-2DE9-4EFE-9600-53B1AE24A2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6512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5E417-5C67-739D-8F83-29468CE53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5C536-3A2C-EA5F-39CA-B76668045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23B32-ABFB-498C-050F-4F1A8917F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3E600-8F11-45C0-9CE2-2D22005F7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5208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4EB53-E645-74C3-0213-32CEF8480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069C5-94AD-16FD-D89F-DA9BBC08F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2B3791-AEA9-A0FE-EDEF-182055791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E3F5-FAE0-422D-9CA8-E29DC5C0D3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0828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BD8C36-43DA-913B-C598-86E505A2A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3FE02-0B3C-F0E4-4ADF-A992388F0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03A048-1D93-31CE-9156-FACD98C25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3483-A1D9-488F-AE4A-655A72DCC0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4000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1F229-86AE-271E-B95A-783FFBDC2F2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9CE9C-25F8-6676-44C9-9041BF0CF4A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76F5B-CB9B-E066-1E1C-7E653E937C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67B5-1748-4B3D-9006-3D9EA5BCF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85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C961812-1C3A-659A-02C2-AEBCF9B2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36F2-7DC4-4496-9507-796861AE9C35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7AE3680-E17C-4293-D3E9-9AF1F7B4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D15ACB1-D08D-0A97-289B-EE471FCB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BCEA-0D89-4B2B-ACCC-A83E6C3833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860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32767D4-D9FF-E8A9-6CB9-1534FB4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F6E7-E6CC-46AD-BBD5-A7F8700997FF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BAD144-1D9D-A623-5E45-0FF145F4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F151EDB-2195-1628-16AB-CBB37C4C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DA42-357E-45AB-8680-3C1164C367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161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04A1CC8-1819-DEFA-209D-3A4CEF42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CC9F-FF64-48DD-A3A6-EE443C4F4B4B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6177F9D-EDA8-6CFC-24CF-9F4280B9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02ED1EA-3437-9C7E-E688-DCB29F3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E019-06F0-4E30-B585-523FFAC08F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635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D4E729F-0CBF-0788-9A20-62FE94F5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8F13-6DA1-42C3-A782-9A8107792CFE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9D8EA22-0329-DC9D-FD51-CB7F9D8D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8DDD670-989B-52F7-CD1A-B7323B73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EA27-3DF4-485E-AD0E-19CF4B0313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701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223BF1D0-8829-AA5E-7E90-94393C20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2E55-9ACA-4F1C-9271-EEC0A28E30C8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42FD427-ACF4-1631-17C4-406C28A2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E2656C54-82D7-6AB3-7D88-D2150977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3894-7E76-4B18-A207-3A623A0A14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5029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3374A0B-2AF5-2AD4-AB02-3B759C93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C71F-EEC1-4D44-A881-79ABB4C60AB3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77B5DE28-1E7C-2B8C-EB35-8FCECAE6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D8A27A7-A49D-3B7C-7CB5-4018543C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C8CC-A151-4797-9AF8-ABF3C6513C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269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F3C64324-3E6C-6DDF-367D-9A3E07D5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4F65-E0D3-49C7-8227-F607F14C7B8A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7CBE292-A971-57FD-7030-38487F91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8FF1CA3B-BA5B-EF72-99B1-7AC74741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8C31-E70D-48B4-B0C4-D224C42499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6325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BA05DE1-D17E-655E-5722-E0689937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23CF-99B3-488A-9BB0-330F1D165D69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57351B8-FC24-160F-4E85-2F3583D9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CC41225-3A69-5895-3D86-93C17271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04AD-DC4B-422C-95AB-ECB9E0F28C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1467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4F92FD6-7823-0583-3065-31A5B660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7E26-0A3C-4757-8744-B19FD77A6EF6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F35D61B-6F0F-2613-B009-D9EC75F7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A7E22A5-1D69-84E2-3F7B-C166A185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B49D-461D-4E6B-8913-2C3A0C15C6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367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90269A2-6308-260E-611A-E8B1D597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90BD-E06A-4A88-B2EE-5C6E97CE5E99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CAB3FA-EFD8-B89D-0063-5142A406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6363B5E-0145-0DFA-12B0-9982B6B5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F6BA-7DCD-440C-933D-00FBACB64D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91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C4E4-5BE6-43DF-8023-220E3DB8CB16}" type="datetimeFigureOut">
              <a:rPr lang="es-ES" smtClean="0"/>
              <a:pPr/>
              <a:t>25/04/2024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9DF1C8D-8DD0-D11D-6A5D-CC63186A5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BA6EE1A-BB4F-C4FA-A79F-058B155AC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5ADD-CE3A-EB92-8F61-5DFC48F9A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667F7-A2AF-100E-6E87-7ABC8EAFA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ECB5A-3C85-21CC-1C75-E9E79F862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CBFDCB-8967-477D-A989-2CC9977D60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3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DBCB16-9B43-0BBB-2682-CAD03076E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BAB19C-77DE-D8D2-4316-BCA2FA14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A830B3-9672-F76A-1FDD-0C25344C4A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06BA7C-BE29-6DF1-23EE-789F2C8AD3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6EA577-F9AA-CF02-CB89-C9B272C8F5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01E18B-4398-4194-9D3B-759A3EA66F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2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FB4461E1-ED77-F666-743F-E8AACD0EA1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95A4B646-0EEF-F75E-C27D-60E82136C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ECEF1-2836-78D6-6F68-0CE508C3B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B66B4-DE8C-E357-CB91-B7D3ADEB2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A4CA-F48B-FE38-B632-3174C54CD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276794-3A41-45A0-ACE4-94889EFAC7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2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82D437-B7CA-49B6-95DD-BADB7F104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34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E135A7-BFA1-48EA-A891-7FF8F14DC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00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1755BC11-864C-AAFF-8619-28936BAD77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E4A9D373-DA88-C643-5BB7-4F902745E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A6FC-9482-0E50-C823-4E1945CB2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A5DE-7BDD-E75E-EC07-B63AF57B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9583-32B9-A81B-4850-9E3E89AA6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ACE966-5DF3-42FB-9C83-321352718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8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1A3CF03E-2D21-6ADA-1154-C9914162A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A49BFA13-302E-0A8D-3808-BE55DB8BA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964177-9CE7-9614-D1A3-35F0E9413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63B275-E904-4703-A736-B332F486927A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D990E9E-A855-6D6A-F2A1-DFAC6D05A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35B04B1-BF2B-EEE0-D005-EFE2BFCD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EA523-0914-4A6C-B4EE-FC387E18B7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04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>
            <a:extLst>
              <a:ext uri="{FF2B5EF4-FFF2-40B4-BE49-F238E27FC236}">
                <a16:creationId xmlns:a16="http://schemas.microsoft.com/office/drawing/2014/main" id="{856C1313-63B5-F632-E631-14E7464044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9219" name="2 Marcador de texto">
            <a:extLst>
              <a:ext uri="{FF2B5EF4-FFF2-40B4-BE49-F238E27FC236}">
                <a16:creationId xmlns:a16="http://schemas.microsoft.com/office/drawing/2014/main" id="{82051FB5-80D0-AA8D-E2D4-0BB120FFAB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589FA3B-AAAC-B813-612F-9FD8F9FDE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69B1C5-A10D-4E95-BD58-8E92071970B7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3E3E33-F603-EB83-3A0B-DBC78A81E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5251693-568C-F55B-A301-26866A345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6D2CF2-8783-4606-9776-B99B4E7ED76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900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657545BB-0A87-8991-8663-E1D1665FB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8E44333-415B-6684-FC7A-A0006A5C0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9FEB6-809B-541C-9A7B-2FD48F7DD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A2CAC-A961-EBC0-238E-30AB49B43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0E719-CF05-63BE-4321-4B9333407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E47A81-F8C0-43E0-B59E-682BF54308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72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91EC85F-A90B-0207-B0BB-DB71D42C0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91C09F6-0734-4B45-14F2-BDE144749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6E3472-7DE7-D505-B3B5-2381DF0CF1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563E7A-277A-8D57-01B2-5BB6EF4EB5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578F7D-FDE1-F59B-2DE9-4D2A56FD4A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F37937-C142-43B5-9289-B6B3DCBCE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8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>
            <a:extLst>
              <a:ext uri="{FF2B5EF4-FFF2-40B4-BE49-F238E27FC236}">
                <a16:creationId xmlns:a16="http://schemas.microsoft.com/office/drawing/2014/main" id="{65D269C0-7B91-07C6-F453-D7A208C45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4099" name="2 Marcador de texto">
            <a:extLst>
              <a:ext uri="{FF2B5EF4-FFF2-40B4-BE49-F238E27FC236}">
                <a16:creationId xmlns:a16="http://schemas.microsoft.com/office/drawing/2014/main" id="{6797FAA9-002D-076F-482B-1AB5AA1BD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FE54C95-35BC-7635-91AF-55B9FCF13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6DFA14-F20D-4D9A-8C0E-7AE2C46D7C35}" type="datetimeFigureOut">
              <a:rPr lang="es-ES"/>
              <a:pPr>
                <a:defRPr/>
              </a:pPr>
              <a:t>25/04/2024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B0E447-5E74-BC67-2C57-2226A84F7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F76F422-D3AB-58EF-6143-37953E52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B6181-4EC2-480D-B95B-4EE2E8395D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4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madicpolitics.blogspot.com/2012/11/short-announcemen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ydonlanguages.com/" TargetMode="External"/><Relationship Id="rId2" Type="http://schemas.openxmlformats.org/officeDocument/2006/relationships/hyperlink" Target="mailto:flor.deandrews@calat.ac.uk" TargetMode="Externa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3.xml"/><Relationship Id="rId1" Type="http://schemas.openxmlformats.org/officeDocument/2006/relationships/audio" Target="file:///C:\Users\flora\OneDrive\Desktop\Listening\PASOS%201\P1CD1mp3_format\P1CD1.67p67Preparate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1-10 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jueves</a:t>
            </a:r>
            <a:r>
              <a:rPr lang="en-GB" altLang="en-US" dirty="0">
                <a:latin typeface="Comic Sans MS" pitchFamily="66" charset="0"/>
              </a:rPr>
              <a:t>, 25 de </a:t>
            </a:r>
            <a:r>
              <a:rPr lang="en-GB" altLang="en-US" dirty="0" err="1">
                <a:latin typeface="Comic Sans MS" pitchFamily="66" charset="0"/>
              </a:rPr>
              <a:t>abril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 err="1">
                <a:latin typeface="Comic Sans MS" pitchFamily="66" charset="0"/>
              </a:rPr>
              <a:t>Levvel</a:t>
            </a:r>
            <a:r>
              <a:rPr lang="en-GB" altLang="en-US" sz="2400" b="1" dirty="0">
                <a:latin typeface="Comic Sans MS" pitchFamily="66" charset="0"/>
              </a:rPr>
              <a:t> 1 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Unidad 5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es?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1204303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2400" i="1" dirty="0" err="1">
                <a:latin typeface="Comic Sans MS" panose="030F0702030302020204" pitchFamily="66" charset="0"/>
              </a:rPr>
              <a:t>Repaso</a:t>
            </a:r>
            <a:r>
              <a:rPr lang="en-GB" altLang="en-US" sz="2400" i="1" dirty="0">
                <a:latin typeface="Comic Sans MS" panose="030F0702030302020204" pitchFamily="66" charset="0"/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erbos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en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el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presente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pasado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y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futuro</a:t>
            </a: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400" i="1" dirty="0" err="1">
                <a:latin typeface="Comic Sans MS" panose="030F0702030302020204" pitchFamily="66" charset="0"/>
              </a:rPr>
              <a:t>Introducci</a:t>
            </a:r>
            <a:r>
              <a:rPr lang="en-GB" sz="2400" dirty="0" err="1">
                <a:latin typeface="Comic Sans MS" pitchFamily="66" charset="0"/>
              </a:rPr>
              <a:t>ón</a:t>
            </a:r>
            <a:r>
              <a:rPr lang="en-GB" altLang="en-US" sz="2400" i="1" dirty="0">
                <a:latin typeface="Comic Sans MS" panose="030F0702030302020204" pitchFamily="66" charset="0"/>
              </a:rPr>
              <a:t>: </a:t>
            </a: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- Di lo que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haces</a:t>
            </a: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20242"/>
            <a:ext cx="2232248" cy="25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7A74D-D63C-6363-4131-7EB67941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2795"/>
            <a:ext cx="7488832" cy="63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84008-C824-BD3A-12D9-540F6998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9504"/>
            <a:ext cx="8064895" cy="62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23B5E9-BE1E-31D5-9E8E-F3E2066DBA3B}"/>
              </a:ext>
            </a:extLst>
          </p:cNvPr>
          <p:cNvSpPr txBox="1"/>
          <p:nvPr/>
        </p:nvSpPr>
        <p:spPr>
          <a:xfrm>
            <a:off x="467544" y="2132856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Bradley Hand ITC" panose="03070402050302030203" pitchFamily="66" charset="0"/>
              </a:rPr>
              <a:t>As a learner with CALAT you will need to complete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successfully</a:t>
            </a:r>
            <a:r>
              <a:rPr lang="en-GB" sz="4000" dirty="0">
                <a:latin typeface="Bradley Hand ITC" panose="03070402050302030203" pitchFamily="66" charset="0"/>
              </a:rPr>
              <a:t> three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assessments</a:t>
            </a:r>
            <a:r>
              <a:rPr lang="en-GB" sz="4000" dirty="0">
                <a:latin typeface="Bradley Hand ITC" panose="03070402050302030203" pitchFamily="66" charset="0"/>
              </a:rPr>
              <a:t>. </a:t>
            </a:r>
          </a:p>
          <a:p>
            <a:pPr algn="ctr"/>
            <a:endParaRPr lang="en-GB" sz="4000" dirty="0">
              <a:latin typeface="Bradley Hand ITC" panose="03070402050302030203" pitchFamily="66" charset="0"/>
            </a:endParaRPr>
          </a:p>
          <a:p>
            <a:pPr algn="ctr"/>
            <a:r>
              <a:rPr lang="en-GB" sz="4000" dirty="0">
                <a:latin typeface="Bradley Hand ITC" panose="03070402050302030203" pitchFamily="66" charset="0"/>
              </a:rPr>
              <a:t>This is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important</a:t>
            </a:r>
            <a:r>
              <a:rPr lang="en-GB" sz="4000" dirty="0">
                <a:latin typeface="Bradley Hand ITC" panose="03070402050302030203" pitchFamily="66" charset="0"/>
              </a:rPr>
              <a:t> because this is a subsidised course funded by the government.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2E44055-0B7E-F3F7-E7FA-86424BDD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2280" y="476672"/>
            <a:ext cx="1469409" cy="12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A723-847F-0829-8BA7-7B9698463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33056"/>
            <a:ext cx="8929688" cy="2387600"/>
          </a:xfrm>
        </p:spPr>
        <p:txBody>
          <a:bodyPr/>
          <a:lstStyle/>
          <a:p>
            <a:pPr algn="l"/>
            <a:r>
              <a:rPr lang="en-GB" altLang="en-US" sz="3600" dirty="0">
                <a:latin typeface="Comic Sans MS" panose="030F0702030302020204" pitchFamily="66" charset="0"/>
              </a:rPr>
              <a:t>1. Complete </a:t>
            </a:r>
            <a:r>
              <a:rPr lang="en-GB" altLang="en-US" sz="3600" b="1" dirty="0">
                <a:latin typeface="Comic Sans MS" panose="030F0702030302020204" pitchFamily="66" charset="0"/>
              </a:rPr>
              <a:t>3 assessments</a:t>
            </a:r>
            <a:r>
              <a:rPr lang="en-GB" altLang="en-US" sz="3600" dirty="0">
                <a:latin typeface="Comic Sans MS" panose="030F0702030302020204" pitchFamily="66" charset="0"/>
              </a:rPr>
              <a:t>:</a:t>
            </a:r>
            <a:br>
              <a:rPr lang="en-GB" altLang="en-US" sz="3600" dirty="0">
                <a:latin typeface="Comic Sans MS" panose="030F0702030302020204" pitchFamily="66" charset="0"/>
              </a:rPr>
            </a:b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- Reading &amp; replying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- Writing – saying you can not 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   go to a birthday party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- Reading &amp; replying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arget PNG Transparent Images | PNG All">
            <a:extLst>
              <a:ext uri="{FF2B5EF4-FFF2-40B4-BE49-F238E27FC236}">
                <a16:creationId xmlns:a16="http://schemas.microsoft.com/office/drawing/2014/main" id="{52A84593-74DE-D048-2C4D-CCD41413A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70" y="226009"/>
            <a:ext cx="2062830" cy="20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36C8BA86-D445-1E8D-D5D9-838E79ADB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61437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Our target: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E52E308-4707-136C-0A8A-C4416DAD0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4088" y="88900"/>
            <a:ext cx="3106737" cy="592138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Verbs’ ending</a:t>
            </a:r>
          </a:p>
        </p:txBody>
      </p:sp>
      <p:sp>
        <p:nvSpPr>
          <p:cNvPr id="29699" name="Text Box 7">
            <a:extLst>
              <a:ext uri="{FF2B5EF4-FFF2-40B4-BE49-F238E27FC236}">
                <a16:creationId xmlns:a16="http://schemas.microsoft.com/office/drawing/2014/main" id="{BB153333-27E9-9E12-D098-5759A389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1844675"/>
            <a:ext cx="458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EAEAEA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2F0BA67-5576-450D-067B-FDDD31FF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692150"/>
            <a:ext cx="2808287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</a:t>
            </a:r>
            <a:r>
              <a:rPr lang="en-GB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…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o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mos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á</a:t>
            </a:r>
            <a:r>
              <a:rPr lang="en-GB" altLang="en-US" sz="4000" b="1" dirty="0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7AE05-7696-F959-EA1A-DD054AB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497013"/>
            <a:ext cx="7115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/>
              <a:t>Yo  </a:t>
            </a:r>
            <a:r>
              <a:rPr lang="en-GB" altLang="en-US"/>
              <a:t>=</a:t>
            </a:r>
            <a:r>
              <a:rPr lang="en-GB" altLang="en-US" sz="4000"/>
              <a:t> </a:t>
            </a:r>
            <a:r>
              <a:rPr lang="en-GB" altLang="en-US"/>
              <a:t>I</a:t>
            </a:r>
          </a:p>
          <a:p>
            <a:pPr eaLnBrk="1" hangingPunct="1"/>
            <a:r>
              <a:rPr lang="en-GB" altLang="en-US" sz="4000"/>
              <a:t>Tú  </a:t>
            </a:r>
            <a:r>
              <a:rPr lang="en-GB" altLang="en-US"/>
              <a:t>=</a:t>
            </a:r>
            <a:r>
              <a:rPr lang="en-GB" altLang="en-US" sz="4000"/>
              <a:t> </a:t>
            </a:r>
            <a:r>
              <a:rPr lang="en-GB" altLang="en-US" sz="1600"/>
              <a:t>You (informal)</a:t>
            </a:r>
          </a:p>
          <a:p>
            <a:pPr eaLnBrk="1" hangingPunct="1"/>
            <a:r>
              <a:rPr lang="en-GB" altLang="en-US" sz="4000">
                <a:solidFill>
                  <a:srgbClr val="002060"/>
                </a:solidFill>
              </a:rPr>
              <a:t>Él</a:t>
            </a:r>
            <a:r>
              <a:rPr lang="en-GB" altLang="en-US" sz="4000"/>
              <a:t>/</a:t>
            </a:r>
            <a:r>
              <a:rPr lang="en-GB" altLang="en-US" sz="4000">
                <a:solidFill>
                  <a:srgbClr val="FF0066"/>
                </a:solidFill>
              </a:rPr>
              <a:t>ella</a:t>
            </a:r>
            <a:r>
              <a:rPr lang="en-GB" altLang="en-US" sz="4000"/>
              <a:t>/usted </a:t>
            </a:r>
            <a:r>
              <a:rPr lang="en-GB" altLang="en-US"/>
              <a:t>= </a:t>
            </a:r>
            <a:r>
              <a:rPr lang="en-GB" altLang="en-US">
                <a:solidFill>
                  <a:srgbClr val="002060"/>
                </a:solidFill>
              </a:rPr>
              <a:t>He</a:t>
            </a:r>
            <a:r>
              <a:rPr lang="en-GB" altLang="en-US"/>
              <a:t>/</a:t>
            </a:r>
            <a:r>
              <a:rPr lang="en-GB" altLang="en-US">
                <a:solidFill>
                  <a:srgbClr val="FF0066"/>
                </a:solidFill>
              </a:rPr>
              <a:t>she</a:t>
            </a:r>
            <a:r>
              <a:rPr lang="en-GB" altLang="en-US"/>
              <a:t>/you(formal)</a:t>
            </a:r>
          </a:p>
          <a:p>
            <a:pPr eaLnBrk="1" hangingPunct="1"/>
            <a:endParaRPr lang="en-GB" altLang="en-US" sz="4000"/>
          </a:p>
          <a:p>
            <a:pPr eaLnBrk="1" hangingPunct="1"/>
            <a:endParaRPr lang="en-GB" altLang="en-US" sz="4000"/>
          </a:p>
          <a:p>
            <a:pPr eaLnBrk="1" hangingPunct="1"/>
            <a:r>
              <a:rPr lang="en-GB" altLang="en-US" sz="4000"/>
              <a:t>Nosotros/</a:t>
            </a:r>
            <a:r>
              <a:rPr lang="en-GB" altLang="en-US" sz="4000">
                <a:solidFill>
                  <a:srgbClr val="FF0066"/>
                </a:solidFill>
              </a:rPr>
              <a:t>nosotras </a:t>
            </a:r>
            <a:r>
              <a:rPr lang="en-GB" altLang="en-US"/>
              <a:t>= We</a:t>
            </a:r>
            <a:endParaRPr lang="en-GB" altLang="en-US" sz="40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 sz="4000"/>
              <a:t>Vosotros/</a:t>
            </a:r>
            <a:r>
              <a:rPr lang="en-GB" altLang="en-US" sz="4000">
                <a:solidFill>
                  <a:srgbClr val="FF0066"/>
                </a:solidFill>
              </a:rPr>
              <a:t>vosotras </a:t>
            </a:r>
            <a:r>
              <a:rPr lang="en-GB" altLang="en-US" sz="4000"/>
              <a:t> </a:t>
            </a:r>
            <a:r>
              <a:rPr lang="en-GB" altLang="en-US" sz="1600"/>
              <a:t>= You all (informal)</a:t>
            </a:r>
            <a:endParaRPr lang="en-GB" altLang="en-US" sz="16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 sz="4000"/>
              <a:t>Ellos/</a:t>
            </a:r>
            <a:r>
              <a:rPr lang="en-GB" altLang="en-US" sz="4000">
                <a:solidFill>
                  <a:srgbClr val="FF0066"/>
                </a:solidFill>
              </a:rPr>
              <a:t>ellas</a:t>
            </a:r>
            <a:r>
              <a:rPr lang="en-GB" altLang="en-US" sz="4000"/>
              <a:t>/ustedes </a:t>
            </a:r>
            <a:r>
              <a:rPr lang="en-GB" altLang="en-US" sz="1600"/>
              <a:t>=They/You all (formal)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954CB-9A9D-7967-F4B8-028D9FB9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00013"/>
            <a:ext cx="4819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Subject pronouns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B6DEF-B2FB-983B-13C2-5FC47ABA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79216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4800" i="1">
                <a:solidFill>
                  <a:srgbClr val="663300"/>
                </a:solidFill>
              </a:rPr>
              <a:t>    V</a:t>
            </a:r>
            <a:r>
              <a:rPr lang="en-GB" altLang="en-US" sz="4800">
                <a:solidFill>
                  <a:srgbClr val="663300"/>
                </a:solidFill>
              </a:rPr>
              <a:t>erbos </a:t>
            </a:r>
          </a:p>
          <a:p>
            <a:pPr algn="ctr"/>
            <a:r>
              <a:rPr lang="en-GB" altLang="en-US" sz="4800">
                <a:solidFill>
                  <a:srgbClr val="663300"/>
                </a:solidFill>
              </a:rPr>
              <a:t>en singular y plural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876333B0-A76D-60E8-A013-0528992FE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-107950"/>
            <a:ext cx="8229600" cy="1139825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Verbs’ ending</a:t>
            </a:r>
          </a:p>
        </p:txBody>
      </p:sp>
      <p:sp>
        <p:nvSpPr>
          <p:cNvPr id="30723" name="Text Box 7">
            <a:extLst>
              <a:ext uri="{FF2B5EF4-FFF2-40B4-BE49-F238E27FC236}">
                <a16:creationId xmlns:a16="http://schemas.microsoft.com/office/drawing/2014/main" id="{BB3088D2-DE73-D9E1-42F8-CE6F2E94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1844675"/>
            <a:ext cx="458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EAEAEA"/>
              </a:solidFill>
              <a:latin typeface="Tahoma" panose="020B0604030504040204" pitchFamily="34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684A9400-792F-C7C1-1162-ACC94002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92150"/>
            <a:ext cx="2662238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 </a:t>
            </a:r>
            <a:r>
              <a:rPr lang="en-GB" altLang="en-US" sz="4000" dirty="0">
                <a:cs typeface="Arial" charset="0"/>
              </a:rPr>
              <a:t>…</a:t>
            </a:r>
            <a:r>
              <a:rPr lang="en-GB" alt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</a:t>
            </a:r>
            <a:r>
              <a:rPr lang="en-GB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endParaRPr lang="en-GB" alt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</a:t>
            </a:r>
            <a:r>
              <a:rPr lang="en-GB" altLang="en-US" sz="4000" dirty="0">
                <a:cs typeface="Arial" charset="0"/>
              </a:rPr>
              <a:t>…  o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6600"/>
                </a:solidFill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 err="1">
                <a:cs typeface="Arial" charset="0"/>
              </a:rPr>
              <a:t>mos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í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n</a:t>
            </a:r>
            <a:endParaRPr lang="en-GB" altLang="en-US" sz="4000" dirty="0">
              <a:cs typeface="Arial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A90D2A2-C46F-D953-C27B-0D55B3212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719138"/>
            <a:ext cx="3063875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</a:t>
            </a:r>
            <a:r>
              <a:rPr lang="en-GB" altLang="en-US" sz="4000" dirty="0">
                <a:solidFill>
                  <a:srgbClr val="EAEAEA"/>
                </a:solidFill>
                <a:latin typeface="Tahoma" pitchFamily="34" charset="0"/>
                <a:cs typeface="Arial" charset="0"/>
              </a:rPr>
              <a:t> </a:t>
            </a:r>
            <a:r>
              <a:rPr lang="en-GB" altLang="en-US" sz="4000" dirty="0">
                <a:cs typeface="Arial" charset="0"/>
              </a:rPr>
              <a:t>…</a:t>
            </a:r>
            <a:r>
              <a:rPr lang="en-GB" alt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</a:t>
            </a:r>
            <a:r>
              <a:rPr lang="en-GB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endParaRPr lang="en-GB" alt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</a:t>
            </a:r>
            <a:r>
              <a:rPr lang="en-GB" altLang="en-US" sz="4000" dirty="0">
                <a:cs typeface="Arial" charset="0"/>
              </a:rPr>
              <a:t>…  o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6600"/>
                </a:solidFill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mos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é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n</a:t>
            </a:r>
            <a:endParaRPr lang="en-GB" altLang="en-US" sz="4000" dirty="0">
              <a:cs typeface="Arial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E9FA6E3-BABF-9AE3-3DF8-FF1F97A3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712788"/>
            <a:ext cx="3322637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</a:t>
            </a:r>
            <a:r>
              <a:rPr lang="en-GB" altLang="en-US" sz="4000" dirty="0">
                <a:cs typeface="Arial" charset="0"/>
              </a:rPr>
              <a:t>…</a:t>
            </a:r>
            <a:r>
              <a:rPr lang="en-GB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…  </a:t>
            </a:r>
            <a:r>
              <a:rPr lang="en-GB" altLang="en-US" sz="4000" dirty="0">
                <a:cs typeface="Arial" charset="0"/>
              </a:rPr>
              <a:t>o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 err="1">
                <a:cs typeface="Arial" charset="0"/>
              </a:rPr>
              <a:t>mos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á</a:t>
            </a:r>
            <a:r>
              <a:rPr lang="en-GB" altLang="en-US" sz="4000" b="1" dirty="0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cs typeface="Arial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EF268-2F98-1EAC-4567-8480D2E7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52613"/>
            <a:ext cx="3063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Yo</a:t>
            </a:r>
            <a:endParaRPr lang="en-GB" altLang="en-US" sz="500"/>
          </a:p>
          <a:p>
            <a:pPr eaLnBrk="1" hangingPunct="1"/>
            <a:endParaRPr lang="en-GB" altLang="en-US" sz="500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Tú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600"/>
          </a:p>
          <a:p>
            <a:pPr eaLnBrk="1" hangingPunct="1"/>
            <a:r>
              <a:rPr lang="en-GB" altLang="en-US">
                <a:solidFill>
                  <a:srgbClr val="002060"/>
                </a:solidFill>
              </a:rPr>
              <a:t>Él</a:t>
            </a:r>
            <a:r>
              <a:rPr lang="en-GB" altLang="en-US"/>
              <a:t>/</a:t>
            </a:r>
            <a:r>
              <a:rPr lang="en-GB" altLang="en-US">
                <a:solidFill>
                  <a:srgbClr val="FF0066"/>
                </a:solidFill>
              </a:rPr>
              <a:t>ella</a:t>
            </a:r>
            <a:r>
              <a:rPr lang="en-GB" altLang="en-US"/>
              <a:t>/usted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r>
              <a:rPr lang="en-GB" altLang="en-US"/>
              <a:t>Nosotros/</a:t>
            </a:r>
            <a:r>
              <a:rPr lang="en-GB" altLang="en-US">
                <a:solidFill>
                  <a:srgbClr val="FF0066"/>
                </a:solidFill>
              </a:rPr>
              <a:t>nosotras</a:t>
            </a:r>
            <a:endParaRPr lang="en-GB" altLang="en-US"/>
          </a:p>
          <a:p>
            <a:pPr eaLnBrk="1" hangingPunct="1"/>
            <a:endParaRPr lang="en-GB" altLang="en-US" sz="600"/>
          </a:p>
          <a:p>
            <a:pPr eaLnBrk="1" hangingPunct="1"/>
            <a:endParaRPr lang="en-GB" altLang="en-US" sz="600"/>
          </a:p>
          <a:p>
            <a:pPr eaLnBrk="1" hangingPunct="1"/>
            <a:endParaRPr lang="en-GB" altLang="en-US" sz="600"/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/>
              <a:t>Vosotros/</a:t>
            </a:r>
            <a:r>
              <a:rPr lang="en-GB" altLang="en-US">
                <a:solidFill>
                  <a:srgbClr val="FF0066"/>
                </a:solidFill>
              </a:rPr>
              <a:t>vosotras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/>
              <a:t>Ellos/</a:t>
            </a:r>
            <a:r>
              <a:rPr lang="en-GB" altLang="en-US">
                <a:solidFill>
                  <a:srgbClr val="FF0066"/>
                </a:solidFill>
              </a:rPr>
              <a:t>ellas</a:t>
            </a:r>
            <a:r>
              <a:rPr lang="en-GB" altLang="en-US"/>
              <a:t>/ustedes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1CE9DCEE-C58D-D350-E7EB-15D56584D4EE}"/>
              </a:ext>
            </a:extLst>
          </p:cNvPr>
          <p:cNvSpPr/>
          <p:nvPr/>
        </p:nvSpPr>
        <p:spPr>
          <a:xfrm>
            <a:off x="2411413" y="0"/>
            <a:ext cx="4214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cs typeface="+mn-cs"/>
              </a:rPr>
              <a:t>Verbos: Presente simple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8DA1F0E6-6911-0351-0217-5F8E4331FB5B}"/>
              </a:ext>
            </a:extLst>
          </p:cNvPr>
          <p:cNvSpPr/>
          <p:nvPr/>
        </p:nvSpPr>
        <p:spPr>
          <a:xfrm>
            <a:off x="2195513" y="1484313"/>
            <a:ext cx="2808287" cy="4864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u="sng" dirty="0" err="1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  <a:r>
              <a:rPr lang="en-GB" sz="5400" b="1" u="sng" dirty="0" err="1">
                <a:solidFill>
                  <a:srgbClr val="AC0428"/>
                </a:solidFill>
                <a:cs typeface="+mn-cs"/>
              </a:rPr>
              <a:t>ar</a:t>
            </a:r>
            <a:endParaRPr lang="en-GB" sz="5400" b="1" u="sng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Tom</a:t>
            </a:r>
            <a:endParaRPr lang="en-GB" sz="4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9475F42B-49A1-3F9A-3298-044CC1A3ECD4}"/>
              </a:ext>
            </a:extLst>
          </p:cNvPr>
          <p:cNvSpPr/>
          <p:nvPr/>
        </p:nvSpPr>
        <p:spPr>
          <a:xfrm>
            <a:off x="4356100" y="1773238"/>
            <a:ext cx="18716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3300"/>
                </a:solidFill>
                <a:cs typeface="+mn-cs"/>
              </a:rPr>
              <a:t> = to take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4676EE3F-0D25-A560-50E4-476731DE30EA}"/>
              </a:ext>
            </a:extLst>
          </p:cNvPr>
          <p:cNvSpPr/>
          <p:nvPr/>
        </p:nvSpPr>
        <p:spPr>
          <a:xfrm>
            <a:off x="3492500" y="2565400"/>
            <a:ext cx="863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70C0"/>
                </a:solidFill>
                <a:cs typeface="+mn-cs"/>
              </a:rPr>
              <a:t>o</a:t>
            </a:r>
            <a:r>
              <a:rPr lang="en-GB" sz="40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79646">
                    <a:lumMod val="75000"/>
                  </a:srgbClr>
                </a:solidFill>
                <a:cs typeface="+mn-cs"/>
              </a:rPr>
              <a:t>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B050"/>
                </a:solidFill>
                <a:cs typeface="+mn-cs"/>
              </a:rPr>
              <a:t>a</a:t>
            </a:r>
            <a:endParaRPr lang="es-ES" sz="400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3724664D-659D-5855-4428-2035C445A892}"/>
              </a:ext>
            </a:extLst>
          </p:cNvPr>
          <p:cNvSpPr/>
          <p:nvPr/>
        </p:nvSpPr>
        <p:spPr>
          <a:xfrm>
            <a:off x="4427538" y="2492375"/>
            <a:ext cx="4537075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take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(informal) take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S/h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e takes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(formal) take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t takes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6ED43863-55CA-1066-BD10-4A7EE633EDCE}"/>
              </a:ext>
            </a:extLst>
          </p:cNvPr>
          <p:cNvSpPr/>
          <p:nvPr/>
        </p:nvSpPr>
        <p:spPr>
          <a:xfrm>
            <a:off x="3419475" y="4365625"/>
            <a:ext cx="15128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7030A0"/>
                </a:solidFill>
                <a:cs typeface="+mn-cs"/>
              </a:rPr>
              <a:t>amos</a:t>
            </a:r>
            <a:r>
              <a:rPr lang="en-GB" sz="40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FF33CC"/>
                </a:solidFill>
                <a:cs typeface="+mn-cs"/>
              </a:rPr>
              <a:t>áis</a:t>
            </a:r>
            <a:endParaRPr lang="en-GB" sz="4000" b="1" dirty="0">
              <a:solidFill>
                <a:srgbClr val="FF33CC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an</a:t>
            </a:r>
            <a:endParaRPr lang="es-ES" sz="4000" b="1" dirty="0">
              <a:solidFill>
                <a:srgbClr val="F79646">
                  <a:lumMod val="50000"/>
                </a:srgbClr>
              </a:solidFill>
              <a:cs typeface="+mn-cs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B35BE148-A6E8-C003-328A-F00C81F676E9}"/>
              </a:ext>
            </a:extLst>
          </p:cNvPr>
          <p:cNvSpPr/>
          <p:nvPr/>
        </p:nvSpPr>
        <p:spPr>
          <a:xfrm>
            <a:off x="4787900" y="4508500"/>
            <a:ext cx="39608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We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take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all (informal) take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They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take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all (formal) take</a:t>
            </a:r>
          </a:p>
        </p:txBody>
      </p:sp>
      <p:sp>
        <p:nvSpPr>
          <p:cNvPr id="10" name="9 Abrir llave">
            <a:extLst>
              <a:ext uri="{FF2B5EF4-FFF2-40B4-BE49-F238E27FC236}">
                <a16:creationId xmlns:a16="http://schemas.microsoft.com/office/drawing/2014/main" id="{A90871AC-A6CB-5B60-FE00-B3C17F71C33F}"/>
              </a:ext>
            </a:extLst>
          </p:cNvPr>
          <p:cNvSpPr/>
          <p:nvPr/>
        </p:nvSpPr>
        <p:spPr>
          <a:xfrm>
            <a:off x="1979613" y="2708275"/>
            <a:ext cx="431800" cy="1512888"/>
          </a:xfrm>
          <a:prstGeom prst="leftBrace">
            <a:avLst>
              <a:gd name="adj1" fmla="val 8333"/>
              <a:gd name="adj2" fmla="val 462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10 Abrir llave">
            <a:extLst>
              <a:ext uri="{FF2B5EF4-FFF2-40B4-BE49-F238E27FC236}">
                <a16:creationId xmlns:a16="http://schemas.microsoft.com/office/drawing/2014/main" id="{11263EA8-5C29-1947-85E1-759687AEC105}"/>
              </a:ext>
            </a:extLst>
          </p:cNvPr>
          <p:cNvSpPr/>
          <p:nvPr/>
        </p:nvSpPr>
        <p:spPr>
          <a:xfrm>
            <a:off x="1979613" y="4508500"/>
            <a:ext cx="431800" cy="15128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53DF798F-5784-F8EB-0E37-0BFFD75724DD}"/>
              </a:ext>
            </a:extLst>
          </p:cNvPr>
          <p:cNvSpPr txBox="1"/>
          <p:nvPr/>
        </p:nvSpPr>
        <p:spPr>
          <a:xfrm>
            <a:off x="1258888" y="2349500"/>
            <a:ext cx="939800" cy="2030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Calibri"/>
                <a:cs typeface="+mn-cs"/>
              </a:rPr>
              <a:t>Singular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1ª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2ª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3ª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69DEF1E7-6E84-A7F0-FA35-56CA848526DC}"/>
              </a:ext>
            </a:extLst>
          </p:cNvPr>
          <p:cNvSpPr txBox="1"/>
          <p:nvPr/>
        </p:nvSpPr>
        <p:spPr>
          <a:xfrm>
            <a:off x="1331913" y="4292600"/>
            <a:ext cx="715962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C000"/>
                </a:solidFill>
                <a:latin typeface="Calibri"/>
                <a:cs typeface="+mn-cs"/>
              </a:rPr>
              <a:t>Plural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1ª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2ª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3ª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73C10486-3754-21BE-CC70-EDED960C4120}"/>
              </a:ext>
            </a:extLst>
          </p:cNvPr>
          <p:cNvSpPr txBox="1"/>
          <p:nvPr/>
        </p:nvSpPr>
        <p:spPr>
          <a:xfrm>
            <a:off x="539750" y="47625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33B7D823-86FA-4FD5-2238-C0459A637EA6}"/>
              </a:ext>
            </a:extLst>
          </p:cNvPr>
          <p:cNvSpPr/>
          <p:nvPr/>
        </p:nvSpPr>
        <p:spPr>
          <a:xfrm>
            <a:off x="0" y="476250"/>
            <a:ext cx="9144000" cy="86518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itchFamily="66" charset="0"/>
              </a:rPr>
              <a:t>All Spanish verbs are classified into 3 groups by their ending in the infinitive </a:t>
            </a:r>
            <a:r>
              <a:rPr lang="en-US" sz="2800" b="1" dirty="0">
                <a:solidFill>
                  <a:prstClr val="white"/>
                </a:solidFill>
                <a:latin typeface="Comic Sans MS" pitchFamily="66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en-US" sz="2800" b="1" dirty="0" err="1">
                <a:solidFill>
                  <a:srgbClr val="C00000"/>
                </a:solidFill>
                <a:latin typeface="Comic Sans MS" pitchFamily="66" charset="0"/>
              </a:rPr>
              <a:t>ar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-</a:t>
            </a:r>
            <a:r>
              <a:rPr lang="en-US" sz="2800" b="1" dirty="0" err="1">
                <a:solidFill>
                  <a:srgbClr val="C00000"/>
                </a:solidFill>
                <a:latin typeface="Comic Sans MS" pitchFamily="66" charset="0"/>
              </a:rPr>
              <a:t>er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-</a:t>
            </a:r>
            <a:r>
              <a:rPr lang="en-US" sz="2800" b="1" dirty="0" err="1">
                <a:solidFill>
                  <a:srgbClr val="C00000"/>
                </a:solidFill>
                <a:latin typeface="Comic Sans MS" pitchFamily="66" charset="0"/>
              </a:rPr>
              <a:t>ir</a:t>
            </a:r>
            <a:r>
              <a:rPr lang="en-US" sz="2800" b="1" dirty="0">
                <a:solidFill>
                  <a:prstClr val="white"/>
                </a:solidFill>
                <a:latin typeface="Comic Sans MS" pitchFamily="66" charset="0"/>
              </a:rPr>
              <a:t>)</a:t>
            </a:r>
            <a:endParaRPr lang="es-ES" sz="32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1" name="20 Llamada de flecha a la izquierda">
            <a:extLst>
              <a:ext uri="{FF2B5EF4-FFF2-40B4-BE49-F238E27FC236}">
                <a16:creationId xmlns:a16="http://schemas.microsoft.com/office/drawing/2014/main" id="{3E062972-BBFA-00F7-FCA6-8995AF3DF460}"/>
              </a:ext>
            </a:extLst>
          </p:cNvPr>
          <p:cNvSpPr/>
          <p:nvPr/>
        </p:nvSpPr>
        <p:spPr>
          <a:xfrm>
            <a:off x="6156325" y="1484313"/>
            <a:ext cx="2663825" cy="1081087"/>
          </a:xfrm>
          <a:prstGeom prst="leftArrowCallout">
            <a:avLst>
              <a:gd name="adj1" fmla="val 34117"/>
              <a:gd name="adj2" fmla="val 27930"/>
              <a:gd name="adj3" fmla="val 56258"/>
              <a:gd name="adj4" fmla="val 69201"/>
            </a:avLst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Ejemplos </a:t>
            </a:r>
            <a:endParaRPr lang="es-E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6" name="Picture 2" descr="Resultado de imagen de hablar&quot;">
            <a:extLst>
              <a:ext uri="{FF2B5EF4-FFF2-40B4-BE49-F238E27FC236}">
                <a16:creationId xmlns:a16="http://schemas.microsoft.com/office/drawing/2014/main" id="{CC9AC547-5A46-3B9E-B03D-DBBDE3D6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900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1" grpId="0" animBg="1"/>
      <p:bldP spid="12" grpId="0"/>
      <p:bldP spid="13" grpId="0"/>
      <p:bldP spid="1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05D48330-BE43-7F75-0CD9-BC66A9264664}"/>
              </a:ext>
            </a:extLst>
          </p:cNvPr>
          <p:cNvSpPr/>
          <p:nvPr/>
        </p:nvSpPr>
        <p:spPr>
          <a:xfrm>
            <a:off x="2124075" y="188913"/>
            <a:ext cx="53594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prstClr val="black"/>
                </a:solidFill>
                <a:cs typeface="+mn-cs"/>
              </a:rPr>
              <a:t>Verbos: Presente simple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D97F3E06-E491-2D57-5A7B-F000F89CD56B}"/>
              </a:ext>
            </a:extLst>
          </p:cNvPr>
          <p:cNvSpPr/>
          <p:nvPr/>
        </p:nvSpPr>
        <p:spPr>
          <a:xfrm>
            <a:off x="2195513" y="1484313"/>
            <a:ext cx="2808287" cy="4864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u="sng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Com</a:t>
            </a:r>
            <a:r>
              <a:rPr lang="en-GB" sz="5400" b="1" u="sng" dirty="0">
                <a:solidFill>
                  <a:srgbClr val="AC0428"/>
                </a:solidFill>
                <a:cs typeface="+mn-cs"/>
              </a:rPr>
              <a:t>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  <a:endParaRPr lang="en-GB" sz="40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FC666054-D51A-6454-4FAE-DCB90DD61555}"/>
              </a:ext>
            </a:extLst>
          </p:cNvPr>
          <p:cNvSpPr/>
          <p:nvPr/>
        </p:nvSpPr>
        <p:spPr>
          <a:xfrm>
            <a:off x="4356100" y="1773238"/>
            <a:ext cx="18716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3300"/>
                </a:solidFill>
                <a:cs typeface="+mn-cs"/>
              </a:rPr>
              <a:t> = to eat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422603B3-140A-5895-716C-8FA7DCBEB286}"/>
              </a:ext>
            </a:extLst>
          </p:cNvPr>
          <p:cNvSpPr/>
          <p:nvPr/>
        </p:nvSpPr>
        <p:spPr>
          <a:xfrm>
            <a:off x="3492500" y="2565400"/>
            <a:ext cx="863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70C0"/>
                </a:solidFill>
                <a:cs typeface="+mn-cs"/>
              </a:rPr>
              <a:t>o</a:t>
            </a:r>
            <a:r>
              <a:rPr lang="en-GB" sz="40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F79646">
                    <a:lumMod val="75000"/>
                  </a:srgbClr>
                </a:solidFill>
                <a:cs typeface="+mn-cs"/>
              </a:rPr>
              <a:t>es</a:t>
            </a:r>
            <a:endParaRPr lang="en-GB" sz="4000" b="1" dirty="0">
              <a:solidFill>
                <a:srgbClr val="F79646">
                  <a:lumMod val="75000"/>
                </a:srgb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B050"/>
                </a:solidFill>
                <a:cs typeface="+mn-cs"/>
              </a:rPr>
              <a:t>e</a:t>
            </a:r>
            <a:endParaRPr lang="es-ES" sz="400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6D9C7CEB-514A-53CA-6C68-E838CCF693B5}"/>
              </a:ext>
            </a:extLst>
          </p:cNvPr>
          <p:cNvSpPr/>
          <p:nvPr/>
        </p:nvSpPr>
        <p:spPr>
          <a:xfrm>
            <a:off x="4427538" y="2492375"/>
            <a:ext cx="4537075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eat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(informal) eat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S/h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e eats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(formal) take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t eats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089C27C-2F4C-C9C7-19FA-29FFCBCDE64B}"/>
              </a:ext>
            </a:extLst>
          </p:cNvPr>
          <p:cNvSpPr/>
          <p:nvPr/>
        </p:nvSpPr>
        <p:spPr>
          <a:xfrm>
            <a:off x="3419475" y="4365625"/>
            <a:ext cx="15128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7030A0"/>
                </a:solidFill>
                <a:cs typeface="+mn-cs"/>
              </a:rPr>
              <a:t>emos</a:t>
            </a:r>
            <a:r>
              <a:rPr lang="en-GB" sz="40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FF33CC"/>
                </a:solidFill>
                <a:cs typeface="+mn-cs"/>
              </a:rPr>
              <a:t>éis</a:t>
            </a:r>
            <a:endParaRPr lang="en-GB" sz="4000" b="1" dirty="0">
              <a:solidFill>
                <a:srgbClr val="FF33CC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en</a:t>
            </a:r>
            <a:endParaRPr lang="es-ES" sz="4000" b="1" dirty="0">
              <a:solidFill>
                <a:srgbClr val="F79646">
                  <a:lumMod val="50000"/>
                </a:srgbClr>
              </a:solidFill>
              <a:cs typeface="+mn-cs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D8CA74D2-8D9F-4F0D-537B-60AE46DAA607}"/>
              </a:ext>
            </a:extLst>
          </p:cNvPr>
          <p:cNvSpPr/>
          <p:nvPr/>
        </p:nvSpPr>
        <p:spPr>
          <a:xfrm>
            <a:off x="4787900" y="4508500"/>
            <a:ext cx="39608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We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eat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all (informal) eat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They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eat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all (formal) eat</a:t>
            </a:r>
          </a:p>
        </p:txBody>
      </p:sp>
      <p:sp>
        <p:nvSpPr>
          <p:cNvPr id="10" name="9 Abrir llave">
            <a:extLst>
              <a:ext uri="{FF2B5EF4-FFF2-40B4-BE49-F238E27FC236}">
                <a16:creationId xmlns:a16="http://schemas.microsoft.com/office/drawing/2014/main" id="{76B06B7D-0DFE-FA2C-5B25-A5F66DFD342D}"/>
              </a:ext>
            </a:extLst>
          </p:cNvPr>
          <p:cNvSpPr/>
          <p:nvPr/>
        </p:nvSpPr>
        <p:spPr>
          <a:xfrm>
            <a:off x="1979613" y="2708275"/>
            <a:ext cx="431800" cy="1512888"/>
          </a:xfrm>
          <a:prstGeom prst="leftBrace">
            <a:avLst>
              <a:gd name="adj1" fmla="val 8333"/>
              <a:gd name="adj2" fmla="val 462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10 Abrir llave">
            <a:extLst>
              <a:ext uri="{FF2B5EF4-FFF2-40B4-BE49-F238E27FC236}">
                <a16:creationId xmlns:a16="http://schemas.microsoft.com/office/drawing/2014/main" id="{D20E3D72-D34B-B662-0D8E-126D51357CE3}"/>
              </a:ext>
            </a:extLst>
          </p:cNvPr>
          <p:cNvSpPr/>
          <p:nvPr/>
        </p:nvSpPr>
        <p:spPr>
          <a:xfrm>
            <a:off x="1979613" y="4508500"/>
            <a:ext cx="431800" cy="15128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670654A-7C79-9E20-C371-DE145BF1C62B}"/>
              </a:ext>
            </a:extLst>
          </p:cNvPr>
          <p:cNvSpPr txBox="1"/>
          <p:nvPr/>
        </p:nvSpPr>
        <p:spPr>
          <a:xfrm>
            <a:off x="1258888" y="2349500"/>
            <a:ext cx="939800" cy="2030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Calibri"/>
                <a:cs typeface="+mn-cs"/>
              </a:rPr>
              <a:t>Singular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1ª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2ª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3ª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5B2A48DD-FE1E-B35B-026C-B72FBE9CB6D2}"/>
              </a:ext>
            </a:extLst>
          </p:cNvPr>
          <p:cNvSpPr txBox="1"/>
          <p:nvPr/>
        </p:nvSpPr>
        <p:spPr>
          <a:xfrm>
            <a:off x="1331913" y="4292600"/>
            <a:ext cx="715962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C000"/>
                </a:solidFill>
                <a:latin typeface="Calibri"/>
                <a:cs typeface="+mn-cs"/>
              </a:rPr>
              <a:t>Plural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1ª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2ª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3ª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D001BD44-E5AE-DE2B-4F5E-1D455F9AC233}"/>
              </a:ext>
            </a:extLst>
          </p:cNvPr>
          <p:cNvSpPr txBox="1"/>
          <p:nvPr/>
        </p:nvSpPr>
        <p:spPr>
          <a:xfrm>
            <a:off x="539750" y="47625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20 Llamada de flecha a la izquierda">
            <a:extLst>
              <a:ext uri="{FF2B5EF4-FFF2-40B4-BE49-F238E27FC236}">
                <a16:creationId xmlns:a16="http://schemas.microsoft.com/office/drawing/2014/main" id="{6D092123-55EF-E542-36FF-9B521983DC2C}"/>
              </a:ext>
            </a:extLst>
          </p:cNvPr>
          <p:cNvSpPr/>
          <p:nvPr/>
        </p:nvSpPr>
        <p:spPr>
          <a:xfrm>
            <a:off x="6156325" y="1484313"/>
            <a:ext cx="2663825" cy="1081087"/>
          </a:xfrm>
          <a:prstGeom prst="leftArrowCallout">
            <a:avLst>
              <a:gd name="adj1" fmla="val 34117"/>
              <a:gd name="adj2" fmla="val 27930"/>
              <a:gd name="adj3" fmla="val 56258"/>
              <a:gd name="adj4" fmla="val 69201"/>
            </a:avLst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Ejemplos </a:t>
            </a:r>
            <a:endParaRPr lang="es-E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5" name="Picture 2" descr="Resultado de imagen de hablar&quot;">
            <a:extLst>
              <a:ext uri="{FF2B5EF4-FFF2-40B4-BE49-F238E27FC236}">
                <a16:creationId xmlns:a16="http://schemas.microsoft.com/office/drawing/2014/main" id="{A18536F6-602B-8C70-87D7-6D54CE39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/>
      <p:bldP spid="13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8D11553-112D-F869-A526-2998EE95F65D}"/>
              </a:ext>
            </a:extLst>
          </p:cNvPr>
          <p:cNvSpPr/>
          <p:nvPr/>
        </p:nvSpPr>
        <p:spPr>
          <a:xfrm>
            <a:off x="2124075" y="188913"/>
            <a:ext cx="53594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prstClr val="black"/>
                </a:solidFill>
                <a:cs typeface="+mn-cs"/>
              </a:rPr>
              <a:t>Verbos: Presente simple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C5B8C6B5-D359-4153-BB45-513EFC9A7F8E}"/>
              </a:ext>
            </a:extLst>
          </p:cNvPr>
          <p:cNvSpPr/>
          <p:nvPr/>
        </p:nvSpPr>
        <p:spPr>
          <a:xfrm>
            <a:off x="2195513" y="1484313"/>
            <a:ext cx="2808287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u="sng" dirty="0" err="1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Viv</a:t>
            </a:r>
            <a:r>
              <a:rPr lang="en-GB" sz="5400" b="1" u="sng" dirty="0" err="1">
                <a:solidFill>
                  <a:srgbClr val="AC0428"/>
                </a:solidFill>
                <a:cs typeface="+mn-cs"/>
              </a:rPr>
              <a:t>ir</a:t>
            </a:r>
            <a:endParaRPr lang="en-GB" sz="5400" b="1" u="sng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Viv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Viv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Viv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Viv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Viv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Viv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73A50205-A73A-75B6-F689-1637473B8188}"/>
              </a:ext>
            </a:extLst>
          </p:cNvPr>
          <p:cNvSpPr/>
          <p:nvPr/>
        </p:nvSpPr>
        <p:spPr>
          <a:xfrm>
            <a:off x="4356100" y="1773238"/>
            <a:ext cx="18716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3300"/>
                </a:solidFill>
                <a:cs typeface="+mn-cs"/>
              </a:rPr>
              <a:t> = to split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0C040EFC-920D-9983-C201-1B1023FC7712}"/>
              </a:ext>
            </a:extLst>
          </p:cNvPr>
          <p:cNvSpPr/>
          <p:nvPr/>
        </p:nvSpPr>
        <p:spPr>
          <a:xfrm>
            <a:off x="3213100" y="2495550"/>
            <a:ext cx="863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70C0"/>
                </a:solidFill>
                <a:cs typeface="+mn-cs"/>
              </a:rPr>
              <a:t>o</a:t>
            </a:r>
            <a:r>
              <a:rPr lang="en-GB" sz="40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F79646">
                    <a:lumMod val="75000"/>
                  </a:srgbClr>
                </a:solidFill>
                <a:cs typeface="+mn-cs"/>
              </a:rPr>
              <a:t>es</a:t>
            </a:r>
            <a:endParaRPr lang="en-GB" sz="4000" b="1" dirty="0">
              <a:solidFill>
                <a:srgbClr val="F79646">
                  <a:lumMod val="75000"/>
                </a:srgb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B050"/>
                </a:solidFill>
                <a:cs typeface="+mn-cs"/>
              </a:rPr>
              <a:t>e</a:t>
            </a:r>
            <a:endParaRPr lang="es-ES" sz="4000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33AC7CF-E351-01BB-10B6-46699CE4FBFB}"/>
              </a:ext>
            </a:extLst>
          </p:cNvPr>
          <p:cNvSpPr/>
          <p:nvPr/>
        </p:nvSpPr>
        <p:spPr>
          <a:xfrm>
            <a:off x="4427538" y="2492375"/>
            <a:ext cx="4537075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live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(informal) live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S/h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e splits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(formal) take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t splits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8FEC1A24-9EBA-D1B3-226C-452F88AF2E6B}"/>
              </a:ext>
            </a:extLst>
          </p:cNvPr>
          <p:cNvSpPr/>
          <p:nvPr/>
        </p:nvSpPr>
        <p:spPr>
          <a:xfrm>
            <a:off x="3182938" y="4354513"/>
            <a:ext cx="15113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7030A0"/>
                </a:solidFill>
                <a:cs typeface="+mn-cs"/>
              </a:rPr>
              <a:t>imos</a:t>
            </a:r>
            <a:r>
              <a:rPr lang="en-GB" sz="40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err="1">
                <a:solidFill>
                  <a:srgbClr val="FF33CC"/>
                </a:solidFill>
                <a:cs typeface="+mn-cs"/>
              </a:rPr>
              <a:t>ís</a:t>
            </a:r>
            <a:endParaRPr lang="en-GB" sz="4000" b="1" dirty="0">
              <a:solidFill>
                <a:srgbClr val="FF33CC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79646">
                    <a:lumMod val="50000"/>
                  </a:srgbClr>
                </a:solidFill>
                <a:cs typeface="+mn-cs"/>
              </a:rPr>
              <a:t>en</a:t>
            </a:r>
            <a:endParaRPr lang="es-ES" sz="4000" b="1" dirty="0">
              <a:solidFill>
                <a:srgbClr val="F79646">
                  <a:lumMod val="50000"/>
                </a:srgbClr>
              </a:solidFill>
              <a:cs typeface="+mn-cs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291AC5BA-6F10-7EE9-D7F4-2EB255911496}"/>
              </a:ext>
            </a:extLst>
          </p:cNvPr>
          <p:cNvSpPr/>
          <p:nvPr/>
        </p:nvSpPr>
        <p:spPr>
          <a:xfrm>
            <a:off x="4787900" y="4508500"/>
            <a:ext cx="39608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We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split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all (informal) spilt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They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split /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+mn-cs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 all (formal) split</a:t>
            </a:r>
          </a:p>
        </p:txBody>
      </p:sp>
      <p:sp>
        <p:nvSpPr>
          <p:cNvPr id="10" name="9 Abrir llave">
            <a:extLst>
              <a:ext uri="{FF2B5EF4-FFF2-40B4-BE49-F238E27FC236}">
                <a16:creationId xmlns:a16="http://schemas.microsoft.com/office/drawing/2014/main" id="{C9FD3F76-BC76-5922-5C9A-3FA984B932D5}"/>
              </a:ext>
            </a:extLst>
          </p:cNvPr>
          <p:cNvSpPr/>
          <p:nvPr/>
        </p:nvSpPr>
        <p:spPr>
          <a:xfrm>
            <a:off x="1979613" y="2708275"/>
            <a:ext cx="431800" cy="1512888"/>
          </a:xfrm>
          <a:prstGeom prst="leftBrace">
            <a:avLst>
              <a:gd name="adj1" fmla="val 8333"/>
              <a:gd name="adj2" fmla="val 462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10 Abrir llave">
            <a:extLst>
              <a:ext uri="{FF2B5EF4-FFF2-40B4-BE49-F238E27FC236}">
                <a16:creationId xmlns:a16="http://schemas.microsoft.com/office/drawing/2014/main" id="{F65E153F-C36D-618E-F3ED-83511AD8174B}"/>
              </a:ext>
            </a:extLst>
          </p:cNvPr>
          <p:cNvSpPr/>
          <p:nvPr/>
        </p:nvSpPr>
        <p:spPr>
          <a:xfrm>
            <a:off x="1979613" y="4508500"/>
            <a:ext cx="431800" cy="15128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8110D30B-1811-133F-AC55-F9CBFDD8C799}"/>
              </a:ext>
            </a:extLst>
          </p:cNvPr>
          <p:cNvSpPr txBox="1"/>
          <p:nvPr/>
        </p:nvSpPr>
        <p:spPr>
          <a:xfrm>
            <a:off x="1258888" y="2349500"/>
            <a:ext cx="939800" cy="2030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Calibri"/>
                <a:cs typeface="+mn-cs"/>
              </a:rPr>
              <a:t>Singular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1ª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2ª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cs typeface="+mn-cs"/>
              </a:rPr>
              <a:t>3ª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8A0DB564-4959-CA13-2655-E9C3CBD7EC84}"/>
              </a:ext>
            </a:extLst>
          </p:cNvPr>
          <p:cNvSpPr txBox="1"/>
          <p:nvPr/>
        </p:nvSpPr>
        <p:spPr>
          <a:xfrm>
            <a:off x="1331913" y="4292600"/>
            <a:ext cx="715962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C000"/>
                </a:solidFill>
                <a:latin typeface="Calibri"/>
                <a:cs typeface="+mn-cs"/>
              </a:rPr>
              <a:t>Plural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1ª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2ª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FFC000"/>
                </a:solidFill>
                <a:cs typeface="+mn-cs"/>
              </a:rPr>
              <a:t>3ª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193E55C4-4C2A-0F5D-DDD4-34AD4DE7067A}"/>
              </a:ext>
            </a:extLst>
          </p:cNvPr>
          <p:cNvSpPr txBox="1"/>
          <p:nvPr/>
        </p:nvSpPr>
        <p:spPr>
          <a:xfrm>
            <a:off x="539750" y="47625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20 Llamada de flecha a la izquierda">
            <a:extLst>
              <a:ext uri="{FF2B5EF4-FFF2-40B4-BE49-F238E27FC236}">
                <a16:creationId xmlns:a16="http://schemas.microsoft.com/office/drawing/2014/main" id="{3883B840-443C-FDC0-7DBB-C48217B8EB83}"/>
              </a:ext>
            </a:extLst>
          </p:cNvPr>
          <p:cNvSpPr/>
          <p:nvPr/>
        </p:nvSpPr>
        <p:spPr>
          <a:xfrm>
            <a:off x="6156325" y="1484313"/>
            <a:ext cx="2663825" cy="1081087"/>
          </a:xfrm>
          <a:prstGeom prst="leftArrowCallout">
            <a:avLst>
              <a:gd name="adj1" fmla="val 34117"/>
              <a:gd name="adj2" fmla="val 27930"/>
              <a:gd name="adj3" fmla="val 56258"/>
              <a:gd name="adj4" fmla="val 69201"/>
            </a:avLst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Ejemplos </a:t>
            </a:r>
            <a:endParaRPr lang="es-E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5" name="Picture 2" descr="Resultado de imagen de hablar&quot;">
            <a:extLst>
              <a:ext uri="{FF2B5EF4-FFF2-40B4-BE49-F238E27FC236}">
                <a16:creationId xmlns:a16="http://schemas.microsoft.com/office/drawing/2014/main" id="{36C30554-4C43-1855-BA84-663F400D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/>
      <p:bldP spid="13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C2CF1A1-EEC9-2374-735C-ADB067377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25" y="75406"/>
            <a:ext cx="8748712" cy="2376488"/>
          </a:xfrm>
        </p:spPr>
        <p:txBody>
          <a:bodyPr/>
          <a:lstStyle/>
          <a:p>
            <a:r>
              <a:rPr lang="en-GB" altLang="en-US" i="1" dirty="0" err="1">
                <a:latin typeface="Comic Sans MS" panose="030F0702030302020204" pitchFamily="66" charset="0"/>
              </a:rPr>
              <a:t>Pronunciación</a:t>
            </a:r>
            <a:br>
              <a:rPr lang="en-GB" altLang="en-US" i="1" dirty="0">
                <a:latin typeface="Comic Sans MS" panose="030F0702030302020204" pitchFamily="66" charset="0"/>
              </a:rPr>
            </a:br>
            <a:r>
              <a:rPr lang="en-GB" altLang="en-US" sz="8000" i="1" dirty="0">
                <a:latin typeface="Comic Sans MS" panose="030F0702030302020204" pitchFamily="66" charset="0"/>
              </a:rPr>
              <a:t>g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59624-0359-FF6B-EB43-5B816269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6" y="2160191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006600"/>
                </a:solidFill>
              </a:rPr>
              <a:t>ga  -  go -  </a:t>
            </a:r>
            <a:r>
              <a:rPr lang="en-GB" altLang="en-US" sz="7200" b="1" dirty="0" err="1">
                <a:solidFill>
                  <a:srgbClr val="006600"/>
                </a:solidFill>
              </a:rPr>
              <a:t>gu</a:t>
            </a:r>
            <a:endParaRPr lang="en-US" altLang="en-US" sz="7200" b="1" dirty="0">
              <a:solidFill>
                <a:srgbClr val="00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23427-771D-781F-6713-11084EFE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455988"/>
            <a:ext cx="64801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7200"/>
              <a:t>     </a:t>
            </a:r>
            <a:r>
              <a:rPr lang="en-GB" altLang="en-US" sz="8000" b="1">
                <a:solidFill>
                  <a:srgbClr val="C00000"/>
                </a:solidFill>
              </a:rPr>
              <a:t>ge -  gi</a:t>
            </a:r>
            <a:endParaRPr lang="en-US" altLang="en-US" sz="8000" b="1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BB545-F718-C4FF-8E6B-DCF23E94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5170488"/>
            <a:ext cx="3836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0" b="1">
                <a:solidFill>
                  <a:srgbClr val="002060"/>
                </a:solidFill>
              </a:rPr>
              <a:t>j</a:t>
            </a:r>
            <a:r>
              <a:rPr lang="en-GB" altLang="en-US" sz="8000" b="1">
                <a:solidFill>
                  <a:srgbClr val="C00000"/>
                </a:solidFill>
              </a:rPr>
              <a:t>e -  </a:t>
            </a:r>
            <a:r>
              <a:rPr lang="en-GB" altLang="en-US" sz="8000" b="1">
                <a:solidFill>
                  <a:srgbClr val="002060"/>
                </a:solidFill>
              </a:rPr>
              <a:t>j</a:t>
            </a:r>
            <a:r>
              <a:rPr lang="en-GB" altLang="en-US" sz="8000" b="1">
                <a:solidFill>
                  <a:srgbClr val="C00000"/>
                </a:solidFill>
              </a:rPr>
              <a:t>i</a:t>
            </a:r>
            <a:endParaRPr lang="en-US" alt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32F77E0-FAA9-4FAF-A425-E8B9C4959A71}"/>
              </a:ext>
            </a:extLst>
          </p:cNvPr>
          <p:cNvSpPr/>
          <p:nvPr/>
        </p:nvSpPr>
        <p:spPr>
          <a:xfrm>
            <a:off x="3240088" y="4778375"/>
            <a:ext cx="287337" cy="595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64F2E84-18BD-4BE9-8E2D-4C42DFFFCAD4}"/>
              </a:ext>
            </a:extLst>
          </p:cNvPr>
          <p:cNvSpPr/>
          <p:nvPr/>
        </p:nvSpPr>
        <p:spPr>
          <a:xfrm>
            <a:off x="6011863" y="4768850"/>
            <a:ext cx="288925" cy="595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6D5B8AD-066D-4CFA-8F83-00609E9E23B3}"/>
              </a:ext>
            </a:extLst>
          </p:cNvPr>
          <p:cNvSpPr/>
          <p:nvPr/>
        </p:nvSpPr>
        <p:spPr>
          <a:xfrm>
            <a:off x="1908175" y="4005263"/>
            <a:ext cx="431800" cy="248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5" name="TextBox 8">
            <a:extLst>
              <a:ext uri="{FF2B5EF4-FFF2-40B4-BE49-F238E27FC236}">
                <a16:creationId xmlns:a16="http://schemas.microsoft.com/office/drawing/2014/main" id="{7A3774EA-ADC9-1B3B-66B7-C7912C619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4941888"/>
            <a:ext cx="15192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Ge &amp; Je</a:t>
            </a:r>
          </a:p>
          <a:p>
            <a:r>
              <a:rPr lang="en-GB" altLang="en-US"/>
              <a:t>have the same sound</a:t>
            </a:r>
            <a:endParaRPr lang="en-US" alt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73A4D8C-C28C-4F29-8608-6321B4FEE7CB}"/>
              </a:ext>
            </a:extLst>
          </p:cNvPr>
          <p:cNvSpPr/>
          <p:nvPr/>
        </p:nvSpPr>
        <p:spPr>
          <a:xfrm>
            <a:off x="6977063" y="3848100"/>
            <a:ext cx="431800" cy="2646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7" name="TextBox 11">
            <a:extLst>
              <a:ext uri="{FF2B5EF4-FFF2-40B4-BE49-F238E27FC236}">
                <a16:creationId xmlns:a16="http://schemas.microsoft.com/office/drawing/2014/main" id="{3C49FC77-0F29-DCCB-4001-297FC61F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4806950"/>
            <a:ext cx="1408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Gi &amp; Ji </a:t>
            </a:r>
          </a:p>
          <a:p>
            <a:r>
              <a:rPr lang="en-GB" altLang="en-US"/>
              <a:t>Have the same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C162DA7E-A3CF-3A6E-F18F-54A2337C2600}"/>
              </a:ext>
            </a:extLst>
          </p:cNvPr>
          <p:cNvSpPr/>
          <p:nvPr/>
        </p:nvSpPr>
        <p:spPr>
          <a:xfrm>
            <a:off x="3635375" y="765175"/>
            <a:ext cx="2089150" cy="31765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u="sng" dirty="0" err="1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  <a:r>
              <a:rPr lang="en-GB" sz="3600" b="1" u="sng" dirty="0" err="1">
                <a:solidFill>
                  <a:srgbClr val="4F81BD">
                    <a:lumMod val="75000"/>
                  </a:srgbClr>
                </a:solidFill>
                <a:cs typeface="+mn-cs"/>
              </a:rPr>
              <a:t>ar</a:t>
            </a:r>
            <a:endParaRPr lang="en-GB" sz="3600" b="1" u="sng" dirty="0">
              <a:solidFill>
                <a:srgbClr val="4F81BD">
                  <a:lumMod val="75000"/>
                </a:srgb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  <a:endParaRPr lang="en-GB" sz="800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Tom</a:t>
            </a:r>
            <a:endParaRPr lang="en-GB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8BC8641-36DD-F432-19E0-9E508F643045}"/>
              </a:ext>
            </a:extLst>
          </p:cNvPr>
          <p:cNvSpPr/>
          <p:nvPr/>
        </p:nvSpPr>
        <p:spPr>
          <a:xfrm>
            <a:off x="4356100" y="1484313"/>
            <a:ext cx="1008063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66CC"/>
                </a:solidFill>
                <a:cs typeface="+mn-cs"/>
              </a:rPr>
              <a:t>o</a:t>
            </a: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a</a:t>
            </a:r>
            <a:endParaRPr lang="es-ES" sz="2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4F81BD">
                  <a:lumMod val="75000"/>
                </a:srgb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4F81BD">
                    <a:lumMod val="75000"/>
                  </a:srgbClr>
                </a:solidFill>
                <a:cs typeface="+mn-cs"/>
              </a:rPr>
              <a:t>amos</a:t>
            </a: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4F81BD">
                    <a:lumMod val="75000"/>
                  </a:srgbClr>
                </a:solidFill>
                <a:cs typeface="+mn-cs"/>
              </a:rPr>
              <a:t>á</a:t>
            </a:r>
            <a:r>
              <a:rPr lang="en-GB" sz="2400" b="1" dirty="0" err="1">
                <a:solidFill>
                  <a:srgbClr val="C00000"/>
                </a:solidFill>
                <a:cs typeface="+mn-cs"/>
              </a:rPr>
              <a:t>is</a:t>
            </a:r>
            <a:endParaRPr lang="en-GB" sz="2400" b="1" dirty="0">
              <a:solidFill>
                <a:srgbClr val="C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an</a:t>
            </a:r>
            <a:endParaRPr lang="es-ES" sz="2400" b="1" dirty="0">
              <a:solidFill>
                <a:srgbClr val="4F81BD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096F7A80-4A05-F81A-92C1-4F4D28A3DD89}"/>
              </a:ext>
            </a:extLst>
          </p:cNvPr>
          <p:cNvSpPr txBox="1"/>
          <p:nvPr/>
        </p:nvSpPr>
        <p:spPr>
          <a:xfrm>
            <a:off x="3492500" y="0"/>
            <a:ext cx="25352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err="1">
                <a:solidFill>
                  <a:prstClr val="black"/>
                </a:solidFill>
                <a:cs typeface="+mn-cs"/>
              </a:rPr>
              <a:t>Summary</a:t>
            </a:r>
            <a:r>
              <a:rPr lang="es-ES" sz="4000" dirty="0">
                <a:solidFill>
                  <a:prstClr val="black"/>
                </a:solidFill>
                <a:cs typeface="+mn-cs"/>
              </a:rPr>
              <a:t> 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D66ABD57-8693-467B-E4E0-89C89936C7CA}"/>
              </a:ext>
            </a:extLst>
          </p:cNvPr>
          <p:cNvSpPr/>
          <p:nvPr/>
        </p:nvSpPr>
        <p:spPr>
          <a:xfrm>
            <a:off x="5364163" y="836613"/>
            <a:ext cx="1728787" cy="3154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u="sng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Com</a:t>
            </a:r>
            <a:r>
              <a:rPr lang="en-GB" sz="3600" b="1" u="sng" dirty="0">
                <a:solidFill>
                  <a:srgbClr val="92D050"/>
                </a:solidFill>
                <a:cs typeface="+mn-cs"/>
              </a:rPr>
              <a:t>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Com</a:t>
            </a:r>
            <a:endParaRPr lang="en-GB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E88FFCE-32A3-61BC-C81F-01AC7BA8AB0C}"/>
              </a:ext>
            </a:extLst>
          </p:cNvPr>
          <p:cNvSpPr/>
          <p:nvPr/>
        </p:nvSpPr>
        <p:spPr>
          <a:xfrm>
            <a:off x="6084888" y="1484313"/>
            <a:ext cx="1150937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66CC"/>
                </a:solidFill>
                <a:cs typeface="+mn-cs"/>
              </a:rPr>
              <a:t>o</a:t>
            </a:r>
            <a:r>
              <a:rPr lang="en-GB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es</a:t>
            </a:r>
            <a:endParaRPr lang="en-GB" sz="2400" b="1" dirty="0">
              <a:solidFill>
                <a:srgbClr val="92D05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rgbClr val="92D050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emos</a:t>
            </a:r>
            <a:r>
              <a:rPr lang="en-GB" sz="2400" b="1" dirty="0">
                <a:solidFill>
                  <a:srgbClr val="92D050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é</a:t>
            </a:r>
            <a:r>
              <a:rPr lang="en-GB" sz="2400" b="1" dirty="0" err="1">
                <a:solidFill>
                  <a:srgbClr val="C00000"/>
                </a:solidFill>
                <a:cs typeface="+mn-cs"/>
              </a:rPr>
              <a:t>is</a:t>
            </a:r>
            <a:endParaRPr lang="en-GB" sz="2400" b="1" dirty="0">
              <a:solidFill>
                <a:srgbClr val="C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en</a:t>
            </a:r>
            <a:endParaRPr lang="es-ES" sz="2400" b="1" dirty="0">
              <a:solidFill>
                <a:srgbClr val="92D050"/>
              </a:solidFill>
              <a:cs typeface="+mn-cs"/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8A994EE0-763A-3795-D5EE-E7CE4C1588EA}"/>
              </a:ext>
            </a:extLst>
          </p:cNvPr>
          <p:cNvSpPr/>
          <p:nvPr/>
        </p:nvSpPr>
        <p:spPr>
          <a:xfrm>
            <a:off x="7235825" y="765175"/>
            <a:ext cx="165735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u="sng" dirty="0" err="1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Part</a:t>
            </a:r>
            <a:r>
              <a:rPr lang="en-GB" sz="3600" b="1" u="sng" dirty="0" err="1">
                <a:solidFill>
                  <a:srgbClr val="AC0428"/>
                </a:solidFill>
                <a:cs typeface="+mn-cs"/>
              </a:rPr>
              <a:t>ir</a:t>
            </a:r>
            <a:endParaRPr lang="en-GB" sz="3600" b="1" u="sng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AC0428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Part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Part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Part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prstClr val="black">
                  <a:lumMod val="95000"/>
                  <a:lumOff val="5000"/>
                </a:prst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Part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Part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Part</a:t>
            </a:r>
            <a:endParaRPr lang="en-GB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3F979018-9D23-B7DB-926C-A2212BC1EA42}"/>
              </a:ext>
            </a:extLst>
          </p:cNvPr>
          <p:cNvSpPr/>
          <p:nvPr/>
        </p:nvSpPr>
        <p:spPr>
          <a:xfrm>
            <a:off x="7956550" y="1412875"/>
            <a:ext cx="1008063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66CC"/>
                </a:solidFill>
                <a:cs typeface="+mn-cs"/>
              </a:rPr>
              <a:t>o</a:t>
            </a:r>
            <a:r>
              <a:rPr lang="en-GB" sz="24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es</a:t>
            </a:r>
            <a:endParaRPr lang="en-GB" sz="2400" b="1" dirty="0">
              <a:solidFill>
                <a:srgbClr val="92D05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rgbClr val="00B050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C00000"/>
                </a:solidFill>
                <a:cs typeface="+mn-cs"/>
              </a:rPr>
              <a:t>imos</a:t>
            </a:r>
            <a:r>
              <a:rPr lang="en-GB" sz="2400" b="1" dirty="0">
                <a:solidFill>
                  <a:srgbClr val="C00000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C00000"/>
                </a:solidFill>
                <a:cs typeface="+mn-cs"/>
              </a:rPr>
              <a:t>ís</a:t>
            </a:r>
            <a:endParaRPr lang="en-GB" sz="2400" b="1" dirty="0">
              <a:solidFill>
                <a:srgbClr val="C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en</a:t>
            </a:r>
            <a:endParaRPr lang="es-ES" sz="2400" b="1" dirty="0">
              <a:solidFill>
                <a:srgbClr val="92D050"/>
              </a:solidFill>
              <a:cs typeface="+mn-cs"/>
            </a:endParaRPr>
          </a:p>
        </p:txBody>
      </p:sp>
      <p:sp>
        <p:nvSpPr>
          <p:cNvPr id="9" name="8 Estrella de 8 puntas">
            <a:extLst>
              <a:ext uri="{FF2B5EF4-FFF2-40B4-BE49-F238E27FC236}">
                <a16:creationId xmlns:a16="http://schemas.microsoft.com/office/drawing/2014/main" id="{3422DA6A-4374-F4C7-4542-8572652B9E7B}"/>
              </a:ext>
            </a:extLst>
          </p:cNvPr>
          <p:cNvSpPr/>
          <p:nvPr/>
        </p:nvSpPr>
        <p:spPr>
          <a:xfrm>
            <a:off x="755650" y="0"/>
            <a:ext cx="2411413" cy="1916113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FFFF00"/>
                </a:solidFill>
                <a:latin typeface="Comic Sans MS" pitchFamily="66" charset="0"/>
              </a:rPr>
              <a:t>Subject Pronouns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A093FE36-FE06-2F9E-DC7C-44C5626A1BB0}"/>
              </a:ext>
            </a:extLst>
          </p:cNvPr>
          <p:cNvSpPr txBox="1"/>
          <p:nvPr/>
        </p:nvSpPr>
        <p:spPr>
          <a:xfrm>
            <a:off x="742950" y="1412875"/>
            <a:ext cx="2871788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Yo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Tú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Él/ ella / ustedes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prstClr val="black"/>
              </a:solidFill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Nosotros / 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Vosotros / 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Ellos / as /ustedes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C3D80341-C2E2-19E0-5F6A-5C9776292970}"/>
              </a:ext>
            </a:extLst>
          </p:cNvPr>
          <p:cNvSpPr/>
          <p:nvPr/>
        </p:nvSpPr>
        <p:spPr>
          <a:xfrm>
            <a:off x="250825" y="4581525"/>
            <a:ext cx="2592388" cy="2076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prstClr val="black"/>
                </a:solidFill>
                <a:cs typeface="+mn-cs"/>
              </a:rPr>
              <a:t>Yo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prstClr val="black"/>
                </a:solidFill>
                <a:cs typeface="+mn-cs"/>
              </a:rPr>
              <a:t>Tú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prstClr val="black"/>
                </a:solidFill>
                <a:cs typeface="+mn-cs"/>
              </a:rPr>
              <a:t>Él/ ella / ustedes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prstClr val="black"/>
              </a:solidFill>
              <a:cs typeface="+mn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prstClr val="black"/>
                </a:solidFill>
                <a:cs typeface="+mn-cs"/>
              </a:rPr>
              <a:t>Nosotros / 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prstClr val="black"/>
                </a:solidFill>
                <a:cs typeface="+mn-cs"/>
              </a:rPr>
              <a:t>Vosotros / 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prstClr val="black"/>
                </a:solidFill>
                <a:cs typeface="+mn-cs"/>
              </a:rPr>
              <a:t>Ellos / as ustedes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C89E6F44-504E-31B4-024F-862B4C7BD99B}"/>
              </a:ext>
            </a:extLst>
          </p:cNvPr>
          <p:cNvSpPr/>
          <p:nvPr/>
        </p:nvSpPr>
        <p:spPr>
          <a:xfrm>
            <a:off x="3059113" y="4425950"/>
            <a:ext cx="12065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cs typeface="+mn-cs"/>
              </a:rPr>
              <a:t>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a</a:t>
            </a:r>
            <a:r>
              <a:rPr lang="en-GB" sz="2400" b="1" dirty="0">
                <a:solidFill>
                  <a:prstClr val="black"/>
                </a:solidFill>
                <a:cs typeface="+mn-cs"/>
              </a:rPr>
              <a:t>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a</a:t>
            </a:r>
            <a:endParaRPr lang="es-ES" sz="24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4F81BD">
                  <a:lumMod val="75000"/>
                </a:srgbClr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4F81BD">
                    <a:lumMod val="75000"/>
                  </a:srgbClr>
                </a:solidFill>
                <a:cs typeface="+mn-cs"/>
              </a:rPr>
              <a:t>a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mos</a:t>
            </a: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4F81BD">
                    <a:lumMod val="75000"/>
                  </a:srgbClr>
                </a:solidFill>
                <a:cs typeface="+mn-cs"/>
              </a:rPr>
              <a:t>á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is</a:t>
            </a:r>
            <a:endParaRPr lang="en-GB" sz="2400" b="1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>
                    <a:lumMod val="75000"/>
                  </a:srgbClr>
                </a:solidFill>
                <a:cs typeface="+mn-cs"/>
              </a:rPr>
              <a:t>a</a:t>
            </a:r>
            <a:r>
              <a:rPr lang="en-GB" sz="2400" b="1" dirty="0">
                <a:solidFill>
                  <a:prstClr val="black"/>
                </a:solidFill>
                <a:cs typeface="+mn-cs"/>
              </a:rPr>
              <a:t>n</a:t>
            </a:r>
            <a:endParaRPr lang="es-ES" sz="24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742EA842-EF1E-D3CA-9081-ADA38E93E8AF}"/>
              </a:ext>
            </a:extLst>
          </p:cNvPr>
          <p:cNvSpPr/>
          <p:nvPr/>
        </p:nvSpPr>
        <p:spPr>
          <a:xfrm>
            <a:off x="4284663" y="4365625"/>
            <a:ext cx="1150937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cs typeface="+mn-cs"/>
              </a:rPr>
              <a:t>o</a:t>
            </a:r>
            <a:r>
              <a:rPr lang="en-GB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e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s</a:t>
            </a:r>
            <a:endParaRPr lang="en-GB" sz="2400" b="1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rgbClr val="92D050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e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mos</a:t>
            </a:r>
            <a:r>
              <a:rPr lang="en-GB" sz="2400" b="1" dirty="0">
                <a:solidFill>
                  <a:srgbClr val="92D050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é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is</a:t>
            </a:r>
            <a:endParaRPr lang="en-GB" sz="2400" b="1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</a:t>
            </a:r>
            <a:r>
              <a:rPr lang="en-GB" sz="2400" b="1" dirty="0">
                <a:solidFill>
                  <a:prstClr val="black"/>
                </a:solidFill>
                <a:cs typeface="+mn-cs"/>
              </a:rPr>
              <a:t>n</a:t>
            </a:r>
            <a:endParaRPr lang="es-ES" sz="24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95549838-D71D-4185-4AFB-64BDD484208A}"/>
              </a:ext>
            </a:extLst>
          </p:cNvPr>
          <p:cNvSpPr/>
          <p:nvPr/>
        </p:nvSpPr>
        <p:spPr>
          <a:xfrm>
            <a:off x="5724525" y="4395788"/>
            <a:ext cx="1223963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cs typeface="+mn-cs"/>
              </a:rPr>
              <a:t>o</a:t>
            </a:r>
            <a:r>
              <a:rPr lang="en-GB" sz="2400" b="1" dirty="0">
                <a:solidFill>
                  <a:srgbClr val="AC0428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92D050"/>
                </a:solidFill>
                <a:cs typeface="+mn-cs"/>
              </a:rPr>
              <a:t>e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s</a:t>
            </a:r>
            <a:endParaRPr lang="en-GB" sz="2400" b="1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rgbClr val="00B050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C00000"/>
                </a:solidFill>
                <a:cs typeface="+mn-cs"/>
              </a:rPr>
              <a:t>i</a:t>
            </a:r>
            <a:r>
              <a:rPr lang="en-GB" sz="2400" b="1" dirty="0" err="1">
                <a:solidFill>
                  <a:prstClr val="black"/>
                </a:solidFill>
                <a:cs typeface="+mn-cs"/>
              </a:rPr>
              <a:t>mos</a:t>
            </a:r>
            <a:r>
              <a:rPr lang="en-GB" sz="2400" b="1" dirty="0">
                <a:solidFill>
                  <a:prstClr val="black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prstClr val="black"/>
                </a:solidFill>
                <a:cs typeface="+mn-cs"/>
              </a:rPr>
              <a:t>ís</a:t>
            </a:r>
            <a:endParaRPr lang="en-GB" sz="2400" b="1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92D050"/>
                </a:solidFill>
                <a:cs typeface="+mn-cs"/>
              </a:rPr>
              <a:t>e</a:t>
            </a:r>
            <a:r>
              <a:rPr lang="en-GB" sz="2400" b="1" dirty="0">
                <a:solidFill>
                  <a:prstClr val="black"/>
                </a:solidFill>
                <a:cs typeface="+mn-cs"/>
              </a:rPr>
              <a:t>n</a:t>
            </a:r>
            <a:endParaRPr lang="es-ES" sz="24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AEB7234B-FAE2-DCC9-2F3D-6169D973D4BE}"/>
              </a:ext>
            </a:extLst>
          </p:cNvPr>
          <p:cNvSpPr/>
          <p:nvPr/>
        </p:nvSpPr>
        <p:spPr>
          <a:xfrm>
            <a:off x="2987675" y="3933825"/>
            <a:ext cx="609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u="sng" dirty="0" err="1">
                <a:solidFill>
                  <a:srgbClr val="4F81BD">
                    <a:lumMod val="75000"/>
                  </a:srgbClr>
                </a:solidFill>
                <a:cs typeface="+mn-cs"/>
              </a:rPr>
              <a:t>ar</a:t>
            </a:r>
            <a:endParaRPr lang="es-E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6A3168F0-0C88-694D-E266-BD51EB1FCFD6}"/>
              </a:ext>
            </a:extLst>
          </p:cNvPr>
          <p:cNvSpPr/>
          <p:nvPr/>
        </p:nvSpPr>
        <p:spPr>
          <a:xfrm>
            <a:off x="4211638" y="3933825"/>
            <a:ext cx="6111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u="sng" dirty="0" err="1">
                <a:solidFill>
                  <a:srgbClr val="92D050"/>
                </a:solidFill>
                <a:cs typeface="+mn-cs"/>
              </a:rPr>
              <a:t>er</a:t>
            </a:r>
            <a:endParaRPr lang="es-E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0B9C9B2D-7FF7-A139-59A9-35A9719CC7DA}"/>
              </a:ext>
            </a:extLst>
          </p:cNvPr>
          <p:cNvSpPr/>
          <p:nvPr/>
        </p:nvSpPr>
        <p:spPr>
          <a:xfrm>
            <a:off x="5724525" y="3933825"/>
            <a:ext cx="496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u="sng" dirty="0" err="1">
                <a:solidFill>
                  <a:srgbClr val="AC0428"/>
                </a:solidFill>
                <a:cs typeface="+mn-cs"/>
              </a:rPr>
              <a:t>ir</a:t>
            </a:r>
            <a:endParaRPr lang="es-E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E3BF91-D404-D745-1122-E9CBC9BE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43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222E-4EB0-E3EE-232C-44335AB9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4664"/>
            <a:ext cx="7886700" cy="1325563"/>
          </a:xfrm>
        </p:spPr>
        <p:txBody>
          <a:bodyPr/>
          <a:lstStyle/>
          <a:p>
            <a:pPr marL="0" marR="0" lvl="0" indent="0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flor.deandrews@calat.ac.uk</a:t>
            </a:r>
            <a:b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44B9C-DCBE-62BF-F5D3-7468F21AD58B}"/>
              </a:ext>
            </a:extLst>
          </p:cNvPr>
          <p:cNvSpPr txBox="1">
            <a:spLocks/>
          </p:cNvSpPr>
          <p:nvPr/>
        </p:nvSpPr>
        <p:spPr bwMode="auto">
          <a:xfrm>
            <a:off x="755576" y="350100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ts val="750"/>
              </a:spcBef>
              <a:defRPr/>
            </a:pPr>
            <a:r>
              <a:rPr lang="en-GB" altLang="en-US" sz="4400" b="1" dirty="0">
                <a:solidFill>
                  <a:srgbClr val="555555"/>
                </a:solidFill>
                <a:latin typeface="Roboto" panose="02000000000000000000" pitchFamily="2" charset="0"/>
                <a:ea typeface="+mn-ea"/>
                <a:cs typeface="Arial" panose="020B0604020202020204" pitchFamily="34" charset="0"/>
                <a:hlinkClick r:id="rId3"/>
              </a:rPr>
              <a:t>www.croydonlanguages.com</a:t>
            </a:r>
            <a:endParaRPr lang="en-GB" altLang="en-US" sz="4400" b="1" dirty="0">
              <a:solidFill>
                <a:srgbClr val="555555"/>
              </a:solidFill>
              <a:latin typeface="Roboto" panose="02000000000000000000" pitchFamily="2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defRPr/>
            </a:pPr>
            <a:endParaRPr lang="en-GB" altLang="en-US" sz="4400" b="1" dirty="0">
              <a:solidFill>
                <a:srgbClr val="555555"/>
              </a:solidFill>
              <a:latin typeface="Roboto" panose="02000000000000000000" pitchFamily="2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defRPr/>
            </a:pPr>
            <a:r>
              <a:rPr lang="en-GB" altLang="en-US" sz="4400" b="1" dirty="0">
                <a:solidFill>
                  <a:srgbClr val="FF0000"/>
                </a:solidFill>
                <a:latin typeface="Roboto" panose="02000000000000000000" pitchFamily="2" charset="0"/>
                <a:ea typeface="+mn-ea"/>
                <a:cs typeface="Arial" panose="020B0604020202020204" pitchFamily="34" charset="0"/>
              </a:rPr>
              <a:t>Level 1 Improvers </a:t>
            </a:r>
          </a:p>
          <a:p>
            <a:pPr>
              <a:spcBef>
                <a:spcPts val="750"/>
              </a:spcBef>
              <a:defRPr/>
            </a:pPr>
            <a:endParaRPr lang="en-GB" altLang="en-US" sz="4400" b="1" dirty="0">
              <a:solidFill>
                <a:srgbClr val="555555"/>
              </a:solidFill>
              <a:latin typeface="Roboto" panose="02000000000000000000" pitchFamily="2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defRPr/>
            </a:pPr>
            <a:r>
              <a:rPr lang="en-GB" altLang="en-US" sz="4400" dirty="0" err="1">
                <a:solidFill>
                  <a:srgbClr val="555555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Contraseña</a:t>
            </a:r>
            <a:r>
              <a:rPr lang="en-GB" altLang="en-US" sz="4400" dirty="0">
                <a:solidFill>
                  <a:srgbClr val="555555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:  </a:t>
            </a:r>
          </a:p>
          <a:p>
            <a:pPr>
              <a:spcBef>
                <a:spcPts val="750"/>
              </a:spcBef>
              <a:defRPr/>
            </a:pPr>
            <a:r>
              <a:rPr lang="en-GB" altLang="en-US" sz="4400" b="1" dirty="0">
                <a:solidFill>
                  <a:srgbClr val="555555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</a:t>
            </a:r>
            <a:r>
              <a:rPr lang="en-GB" altLang="en-US" sz="4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He </a:t>
            </a:r>
            <a:r>
              <a:rPr lang="en-GB" altLang="en-US" sz="4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disfrutado</a:t>
            </a:r>
            <a:br>
              <a:rPr lang="en-GB" altLang="en-US" sz="3600" b="1" dirty="0">
                <a:solidFill>
                  <a:srgbClr val="555555"/>
                </a:solidFill>
                <a:latin typeface="Roboto" panose="02000000000000000000" pitchFamily="2" charset="0"/>
                <a:ea typeface="+mn-ea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D00596E-43AA-28D7-7B28-2C474226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3573463"/>
            <a:ext cx="7772400" cy="1470025"/>
          </a:xfrm>
        </p:spPr>
        <p:txBody>
          <a:bodyPr/>
          <a:lstStyle/>
          <a:p>
            <a:pPr algn="l"/>
            <a:br>
              <a:rPr lang="en-GB" altLang="en-US"/>
            </a:br>
            <a:r>
              <a:rPr lang="en-GB" altLang="en-US"/>
              <a:t>- </a:t>
            </a:r>
            <a:r>
              <a:rPr lang="en-GB" altLang="en-US" sz="4400">
                <a:latin typeface="Comic Sans MS" panose="030F0702030302020204" pitchFamily="66" charset="0"/>
              </a:rPr>
              <a:t>Escucha</a:t>
            </a:r>
            <a:br>
              <a:rPr lang="en-GB" altLang="en-US" sz="4400">
                <a:latin typeface="Comic Sans MS" panose="030F0702030302020204" pitchFamily="66" charset="0"/>
              </a:rPr>
            </a:br>
            <a:br>
              <a:rPr lang="en-GB" altLang="en-US" sz="4400">
                <a:latin typeface="Comic Sans MS" panose="030F0702030302020204" pitchFamily="66" charset="0"/>
              </a:rPr>
            </a:br>
            <a:r>
              <a:rPr lang="en-GB" altLang="en-US" sz="4400">
                <a:latin typeface="Comic Sans MS" panose="030F0702030302020204" pitchFamily="66" charset="0"/>
              </a:rPr>
              <a:t> </a:t>
            </a:r>
            <a:br>
              <a:rPr lang="en-GB" altLang="en-US" sz="4400">
                <a:latin typeface="Comic Sans MS" panose="030F0702030302020204" pitchFamily="66" charset="0"/>
              </a:rPr>
            </a:br>
            <a:br>
              <a:rPr lang="en-GB" altLang="en-US" sz="4400">
                <a:latin typeface="Comic Sans MS" panose="030F0702030302020204" pitchFamily="66" charset="0"/>
              </a:rPr>
            </a:br>
            <a:r>
              <a:rPr lang="en-GB" altLang="en-US" sz="4400">
                <a:latin typeface="Comic Sans MS" panose="030F0702030302020204" pitchFamily="66" charset="0"/>
              </a:rPr>
              <a:t>y anota  3 o 5 datos en inglés</a:t>
            </a:r>
            <a:br>
              <a:rPr lang="en-GB" altLang="en-US" sz="3200"/>
            </a:br>
            <a:endParaRPr lang="en-GB" alt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F7D25-638D-80BA-6D88-D6F5C1227F32}"/>
              </a:ext>
            </a:extLst>
          </p:cNvPr>
          <p:cNvSpPr/>
          <p:nvPr/>
        </p:nvSpPr>
        <p:spPr>
          <a:xfrm>
            <a:off x="755650" y="371475"/>
            <a:ext cx="65309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Actividad</a:t>
            </a:r>
            <a:r>
              <a:rPr kumimoji="0" lang="en-GB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para </a:t>
            </a:r>
            <a:r>
              <a:rPr kumimoji="0" lang="en-GB" altLang="en-US" sz="4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escuchar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604" name="Object 1">
            <a:extLst>
              <a:ext uri="{FF2B5EF4-FFF2-40B4-BE49-F238E27FC236}">
                <a16:creationId xmlns:a16="http://schemas.microsoft.com/office/drawing/2014/main" id="{1D4E58B1-9E6D-1997-FB3B-9172F6FAA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3388" y="1624013"/>
          <a:ext cx="20923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088444" imgH="598311" progId="Package">
                  <p:embed/>
                </p:oleObj>
              </mc:Choice>
              <mc:Fallback>
                <p:oleObj name="Packager Shell Object" showAsIcon="1" r:id="rId3" imgW="2088444" imgH="598311" progId="Package">
                  <p:embed/>
                  <p:pic>
                    <p:nvPicPr>
                      <p:cNvPr id="25604" name="Object 1">
                        <a:extLst>
                          <a:ext uri="{FF2B5EF4-FFF2-40B4-BE49-F238E27FC236}">
                            <a16:creationId xmlns:a16="http://schemas.microsoft.com/office/drawing/2014/main" id="{1D4E58B1-9E6D-1997-FB3B-9172F6FAA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624013"/>
                        <a:ext cx="20923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61ECABB-54A8-A8D6-538C-10A560ACAE33}"/>
              </a:ext>
            </a:extLst>
          </p:cNvPr>
          <p:cNvSpPr/>
          <p:nvPr/>
        </p:nvSpPr>
        <p:spPr>
          <a:xfrm>
            <a:off x="971550" y="5233988"/>
            <a:ext cx="4679950" cy="1176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Libro p67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Prepárate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CD1.67 </a:t>
            </a:r>
          </a:p>
        </p:txBody>
      </p:sp>
      <p:pic>
        <p:nvPicPr>
          <p:cNvPr id="3" name="P1CD1.67p67Preparate.mp3">
            <a:hlinkClick r:id="" action="ppaction://media"/>
            <a:extLst>
              <a:ext uri="{FF2B5EF4-FFF2-40B4-BE49-F238E27FC236}">
                <a16:creationId xmlns:a16="http://schemas.microsoft.com/office/drawing/2014/main" id="{601EA2C3-71BD-BECF-FB12-DC07D66EAF9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399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7621-41E5-86B3-A73C-3D9E2C383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587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Dictado</a:t>
            </a:r>
            <a:br>
              <a:rPr lang="en-GB" altLang="en-US">
                <a:latin typeface="Comic Sans MS" panose="030F0702030302020204" pitchFamily="66" charset="0"/>
              </a:rPr>
            </a:br>
            <a:r>
              <a:rPr lang="en-US" altLang="en-US" sz="2400">
                <a:latin typeface="Comic Sans MS" panose="030F0702030302020204" pitchFamily="66" charset="0"/>
              </a:rPr>
              <a:t>4</a:t>
            </a:r>
            <a:r>
              <a:rPr lang="en-GB" altLang="en-US" sz="2400">
                <a:latin typeface="Comic Sans MS" panose="030F0702030302020204" pitchFamily="66" charset="0"/>
              </a:rPr>
              <a:t> oraciones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F1EE6-4E48-1407-F195-4B4EEBAB6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8" y="1916113"/>
            <a:ext cx="8424862" cy="1752600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¿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Qué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horario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tienes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</a:p>
          <a:p>
            <a:pPr marL="1371600" indent="-1371600" algn="l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altLang="en-US" dirty="0">
              <a:solidFill>
                <a:srgbClr val="00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Generalmente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trabajo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nueve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una</a:t>
            </a:r>
            <a:endParaRPr lang="en-GB" altLang="en-US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¡</a:t>
            </a:r>
            <a:r>
              <a:rPr lang="en-GB" altLang="en-US" dirty="0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Buena idea! </a:t>
            </a:r>
            <a:r>
              <a:rPr lang="en-GB" altLang="en-US" dirty="0" err="1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Vamos</a:t>
            </a:r>
            <a:r>
              <a:rPr lang="en-GB" altLang="en-US" dirty="0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al </a:t>
            </a:r>
            <a:r>
              <a:rPr lang="en-GB" altLang="en-US" dirty="0" err="1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restaurante</a:t>
            </a:r>
            <a:endParaRPr lang="en-GB" altLang="en-US" dirty="0">
              <a:solidFill>
                <a:srgbClr val="008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rgbClr val="8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¿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Qué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música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escuchas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casa?</a:t>
            </a:r>
            <a:r>
              <a:rPr lang="en-US" altLang="en-US" dirty="0">
                <a:latin typeface="Comic Sans MS" panose="030F0702030302020204" pitchFamily="66" charset="0"/>
              </a:rPr>
              <a:t>   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B3C57DD-49C3-1D98-B233-BABE9D3441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8027" y="3429000"/>
            <a:ext cx="7632700" cy="1470025"/>
          </a:xfrm>
        </p:spPr>
        <p:txBody>
          <a:bodyPr/>
          <a:lstStyle/>
          <a:p>
            <a:pPr algn="l"/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dirty="0">
                <a:latin typeface="Comic Sans MS" panose="030F0702030302020204" pitchFamily="66" charset="0"/>
              </a:rPr>
              <a:t>Libro </a:t>
            </a:r>
            <a:r>
              <a:rPr lang="en-GB" altLang="en-US" dirty="0" err="1">
                <a:latin typeface="Comic Sans MS" panose="030F0702030302020204" pitchFamily="66" charset="0"/>
              </a:rPr>
              <a:t>página</a:t>
            </a:r>
            <a:r>
              <a:rPr lang="en-GB" altLang="en-US" dirty="0">
                <a:latin typeface="Comic Sans MS" panose="030F0702030302020204" pitchFamily="66" charset="0"/>
              </a:rPr>
              <a:t> 68, </a:t>
            </a:r>
            <a:r>
              <a:rPr lang="en-GB" altLang="en-US" dirty="0" err="1">
                <a:latin typeface="Comic Sans MS" panose="030F0702030302020204" pitchFamily="66" charset="0"/>
              </a:rPr>
              <a:t>a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ctividad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1</a:t>
            </a: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alt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7362B-46FE-1A3A-C09B-E9A27ACD6BC1}"/>
              </a:ext>
            </a:extLst>
          </p:cNvPr>
          <p:cNvSpPr txBox="1"/>
          <p:nvPr/>
        </p:nvSpPr>
        <p:spPr>
          <a:xfrm>
            <a:off x="719137" y="428625"/>
            <a:ext cx="770572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Escucha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responde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preguntas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horas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horas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tiene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mediodía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D16691B6-6FE1-9BC2-F61E-FB02C827B6CE}"/>
              </a:ext>
            </a:extLst>
          </p:cNvPr>
          <p:cNvSpPr/>
          <p:nvPr/>
        </p:nvSpPr>
        <p:spPr>
          <a:xfrm>
            <a:off x="3419475" y="0"/>
            <a:ext cx="2182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Lectura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809DB652-DED3-A949-EB8D-950AB8B8C93B}"/>
              </a:ext>
            </a:extLst>
          </p:cNvPr>
          <p:cNvSpPr txBox="1"/>
          <p:nvPr/>
        </p:nvSpPr>
        <p:spPr>
          <a:xfrm>
            <a:off x="908050" y="836613"/>
            <a:ext cx="6534150" cy="3970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Diálogo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¿Qué haces, Alicia? ¿Trabajas?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Sí, trabajo en una tienda, es una papelería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Y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¿Qué horarios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tienes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Trabajo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nueve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una y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cuatro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ocho de la tarde.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Trabajas mucho,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¿No?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Sí, pero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tengo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tres horas libres a mediodía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para comer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¿Vives cerca de la tienda?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Sí, vivo muy cerca.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Y ¿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casa a mediodía?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Generalmente, sí. Como en casa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 las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dos,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más o menos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21738DC6-BDAF-E075-A6B2-6DB926782A2C}"/>
              </a:ext>
            </a:extLst>
          </p:cNvPr>
          <p:cNvSpPr txBox="1"/>
          <p:nvPr/>
        </p:nvSpPr>
        <p:spPr>
          <a:xfrm>
            <a:off x="611188" y="549275"/>
            <a:ext cx="25987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Lee el diálogo.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1FD76AD4-C7C0-309E-D1EF-41DBF896E940}"/>
              </a:ext>
            </a:extLst>
          </p:cNvPr>
          <p:cNvSpPr txBox="1"/>
          <p:nvPr/>
        </p:nvSpPr>
        <p:spPr>
          <a:xfrm>
            <a:off x="825500" y="4489450"/>
            <a:ext cx="5334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2. Contesta las siguientes preguntas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B86E3293-6B8C-98AA-A0C3-BCBBE05ABDE6}"/>
              </a:ext>
            </a:extLst>
          </p:cNvPr>
          <p:cNvSpPr txBox="1"/>
          <p:nvPr/>
        </p:nvSpPr>
        <p:spPr>
          <a:xfrm>
            <a:off x="414338" y="5013325"/>
            <a:ext cx="477520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trabaja?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¿Cuántas horas trabaja?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¿Cuántas horas libres tiene a mediodía?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come?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vive?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¿Qué hace por la tarde?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F0E89EB2-58A8-17B2-013D-84A89B5EB436}"/>
              </a:ext>
            </a:extLst>
          </p:cNvPr>
          <p:cNvSpPr txBox="1"/>
          <p:nvPr/>
        </p:nvSpPr>
        <p:spPr>
          <a:xfrm>
            <a:off x="3276600" y="5013325"/>
            <a:ext cx="300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trabaja en una papelería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894702CC-D35D-484E-A353-4EA135E299EB}"/>
              </a:ext>
            </a:extLst>
          </p:cNvPr>
          <p:cNvSpPr txBox="1"/>
          <p:nvPr/>
        </p:nvSpPr>
        <p:spPr>
          <a:xfrm>
            <a:off x="4140200" y="5300663"/>
            <a:ext cx="26654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trabaja 8 horas al día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D823F02C-F64F-305D-099C-B108CEA08128}"/>
              </a:ext>
            </a:extLst>
          </p:cNvPr>
          <p:cNvSpPr txBox="1"/>
          <p:nvPr/>
        </p:nvSpPr>
        <p:spPr>
          <a:xfrm>
            <a:off x="5580063" y="5589588"/>
            <a:ext cx="3592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tiene 3 horas libres a mediodía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9A8A9637-3EB0-4752-ABFD-DF5555AD2E47}"/>
              </a:ext>
            </a:extLst>
          </p:cNvPr>
          <p:cNvSpPr txBox="1"/>
          <p:nvPr/>
        </p:nvSpPr>
        <p:spPr>
          <a:xfrm>
            <a:off x="2843213" y="5876925"/>
            <a:ext cx="3600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generalmente come en su casa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8C6328D-3764-C59B-D436-ED3E7D2F6E92}"/>
              </a:ext>
            </a:extLst>
          </p:cNvPr>
          <p:cNvSpPr txBox="1"/>
          <p:nvPr/>
        </p:nvSpPr>
        <p:spPr>
          <a:xfrm>
            <a:off x="2771775" y="6092825"/>
            <a:ext cx="2789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vive cerca de la tienda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148A34FF-B911-0B2C-1F01-15CCEBF2E0E9}"/>
              </a:ext>
            </a:extLst>
          </p:cNvPr>
          <p:cNvSpPr txBox="1"/>
          <p:nvPr/>
        </p:nvSpPr>
        <p:spPr>
          <a:xfrm>
            <a:off x="3995738" y="6381750"/>
            <a:ext cx="33131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trabaja por la tarde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4A5EB59-2050-F603-19ED-68B9DF12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0"/>
            <a:ext cx="1511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4CAD3B6-CFB3-4B39-4936-19A6776C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9350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19C46B10-7AFB-C3EA-4257-74562122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71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Completa las conversaciones con los verbos: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trabajar – vivir – comer – estudiar – leer – escuchar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F0077A-C4E0-378C-1A09-4A92D1A1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89050"/>
            <a:ext cx="7993063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9104194D-EABE-62CB-971C-0C674519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-28575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Libro de texto página 68,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Act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CALL 2019\ELEMENTARY 2\2-11 CALL ELE 2\P1Act.p30.jpg">
            <a:extLst>
              <a:ext uri="{FF2B5EF4-FFF2-40B4-BE49-F238E27FC236}">
                <a16:creationId xmlns:a16="http://schemas.microsoft.com/office/drawing/2014/main" id="{B8272A91-D31C-57E5-8027-2999FE89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66246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3266159-C41E-9855-7C84-BD209AFE1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Los </a:t>
            </a:r>
            <a:r>
              <a:rPr lang="en-US" altLang="en-US" b="1" dirty="0" err="1">
                <a:latin typeface="Bradley Hand ITC" panose="03070402050302030203" pitchFamily="66" charset="0"/>
              </a:rPr>
              <a:t>Deberes</a:t>
            </a:r>
            <a:r>
              <a:rPr lang="en-US" altLang="en-US" b="1" dirty="0">
                <a:latin typeface="Bradley Hand ITC" panose="03070402050302030203" pitchFamily="66" charset="0"/>
              </a:rPr>
              <a:t> 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DE678F7-4FB7-1A64-3D51-1A1243A47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96975"/>
            <a:ext cx="8281987" cy="511175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s-ES" altLang="en-US" sz="3600" kern="1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Libro de texto página 68, </a:t>
            </a:r>
            <a:r>
              <a:rPr lang="es-ES" altLang="en-US" sz="3600" kern="12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Act</a:t>
            </a:r>
            <a:r>
              <a:rPr lang="es-ES" altLang="en-US" sz="3600" kern="1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2</a:t>
            </a:r>
            <a:endParaRPr lang="en-GB" altLang="en-US" sz="3600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>
              <a:buFontTx/>
              <a:buChar char="-"/>
              <a:defRPr/>
            </a:pPr>
            <a:r>
              <a:rPr lang="en-GB" altLang="en-US" sz="3600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Copia</a:t>
            </a:r>
            <a:endParaRPr lang="en-GB" altLang="en-US" sz="3600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>
              <a:buFontTx/>
              <a:buChar char="-"/>
              <a:defRPr/>
            </a:pPr>
            <a:endParaRPr lang="en-GB" altLang="en-US" sz="3600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GB" altLang="en-US" sz="24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   </a:t>
            </a:r>
          </a:p>
          <a:p>
            <a:pPr marL="0" indent="0">
              <a:buFontTx/>
              <a:buNone/>
              <a:defRPr/>
            </a:pPr>
            <a:endParaRPr lang="en-GB" altLang="en-US" sz="2400" dirty="0">
              <a:solidFill>
                <a:srgbClr val="00CC0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       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E80304-A5BD-4201-B43D-C152C2F59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0915"/>
              </p:ext>
            </p:extLst>
          </p:nvPr>
        </p:nvGraphicFramePr>
        <p:xfrm>
          <a:off x="582612" y="188641"/>
          <a:ext cx="8237860" cy="6391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1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</a:t>
                      </a: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Mensa</a:t>
                      </a: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</a:t>
                      </a:r>
                      <a:endParaRPr lang="en-GB" sz="4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Pea</a:t>
                      </a: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</a:t>
                      </a:r>
                      <a:endParaRPr lang="en-GB" sz="40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</a:t>
                      </a: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gato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nete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</a:t>
                      </a: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bre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rafa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Ge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Ge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ranio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Ge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latina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</a:t>
                      </a:r>
                      <a:r>
                        <a:rPr lang="en-GB" sz="40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ge</a:t>
                      </a:r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</a:t>
                      </a: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ratorio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mnasio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gante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Ima</a:t>
                      </a: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nación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Má</a:t>
                      </a:r>
                      <a:r>
                        <a:rPr lang="en-GB" sz="4000" b="1" dirty="0" err="1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gi</a:t>
                      </a:r>
                      <a:r>
                        <a:rPr lang="en-GB" sz="40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9" marR="91429" marT="45682" marB="45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D8B55-B5AA-2DCC-4D7E-1EBE0727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188640"/>
            <a:ext cx="6696744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5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1ED79-DAAA-D2E9-90C1-407BE628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4" y="404664"/>
            <a:ext cx="823111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6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7382-F477-3A9D-D878-FC86781B6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88641"/>
            <a:ext cx="2952328" cy="28803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Initial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23B61-871C-A646-8852-266D44E6BF39}"/>
              </a:ext>
            </a:extLst>
          </p:cNvPr>
          <p:cNvSpPr txBox="1"/>
          <p:nvPr/>
        </p:nvSpPr>
        <p:spPr>
          <a:xfrm>
            <a:off x="539552" y="476673"/>
            <a:ext cx="8352928" cy="638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I. READING</a:t>
            </a:r>
            <a:r>
              <a:rPr lang="es-ES" sz="1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r-FR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Lee y </a:t>
            </a:r>
            <a:r>
              <a:rPr lang="fr-FR" sz="12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responde</a:t>
            </a:r>
            <a:r>
              <a:rPr lang="fr-FR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fr-FR" sz="12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fr-FR" sz="12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1200" b="1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inglés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Saludos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Susana: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estás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preguntabas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hotel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bueno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diré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que el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hotel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Valentín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cerca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nueva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parte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puerto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Barcelona a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quince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minutos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taxi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piso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Miguel, en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que lo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necesitemos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El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hotel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ofrece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cocina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tradicional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calana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lo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importante es que se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especializan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banquetes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fiestas. 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abierto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desde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ocho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noche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música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vivo para fiestas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privadas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desde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las once de la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noche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hasta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madrugada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Es un poco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pena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porque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parece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excelente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Saludos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Jaime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Susana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asking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Jaime?  …   …   …   …   …   …   …   …   …   …   …   …   …   …   …   …   … 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far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 port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Miguel’s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flat ?...  …   …   … …   …   …   …   …   …   …   …   …   …   … 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music has the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hotel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...  …   …   …   …   …   …   …   …   …   …   …   …   …   …   … 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woth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?...   …   …   … …   …   …   …   …   …   …   …   …   …   …   …   …   …   …   …   … 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2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FFDEBC-2752-2EC3-155E-7231280ACE01}"/>
              </a:ext>
            </a:extLst>
          </p:cNvPr>
          <p:cNvSpPr txBox="1"/>
          <p:nvPr/>
        </p:nvSpPr>
        <p:spPr>
          <a:xfrm>
            <a:off x="467544" y="260648"/>
            <a:ext cx="8208912" cy="5663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II.  WRITING</a:t>
            </a:r>
            <a:endParaRPr lang="en-GB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 short email of a minimum of 60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friend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happy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birthday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go to the party. 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apologise and arrange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time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sz="2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>
              <a:lnSpc>
                <a:spcPct val="107000"/>
              </a:lnSpc>
            </a:pP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   …   …   …   …   …   …   …   …   …   …   …   …   …   …   …   …   …   …   …   …   …   …   …  …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>
              <a:lnSpc>
                <a:spcPct val="107000"/>
              </a:lnSpc>
            </a:pP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   …   …   …   …   …   …   …   …   …   …   …   …   …   …   …   …   …   …   …   …   …   …   …  …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C9B7D1B-9965-C2ED-CC1C-BEBA32738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761415"/>
            <a:ext cx="4254500" cy="55451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Who?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rgbClr val="006600"/>
                </a:solidFill>
                <a:latin typeface="Comic Sans MS" panose="030F0702030302020204" pitchFamily="66" charset="0"/>
              </a:rPr>
              <a:t>What?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rgbClr val="002060"/>
                </a:solidFill>
                <a:latin typeface="Comic Sans MS" panose="030F0702030302020204" pitchFamily="66" charset="0"/>
              </a:rPr>
              <a:t>Where? 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rgbClr val="7030A0"/>
                </a:solidFill>
                <a:latin typeface="Comic Sans MS" panose="030F0702030302020204" pitchFamily="66" charset="0"/>
              </a:rPr>
              <a:t>Where from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rgbClr val="663300"/>
                </a:solidFill>
                <a:latin typeface="Comic Sans MS" panose="030F0702030302020204" pitchFamily="66" charset="0"/>
              </a:rPr>
              <a:t>What is it like?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</a:t>
            </a:r>
            <a:r>
              <a:rPr lang="en-GB" altLang="en-US" sz="4300" dirty="0">
                <a:latin typeface="Comic Sans MS" panose="030F0702030302020204" pitchFamily="66" charset="0"/>
              </a:rPr>
              <a:t>is it?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latin typeface="Comic Sans MS" panose="030F0702030302020204" pitchFamily="66" charset="0"/>
              </a:rPr>
              <a:t>How many?</a:t>
            </a:r>
          </a:p>
          <a:p>
            <a:pPr eaLnBrk="1" hangingPunct="1">
              <a:lnSpc>
                <a:spcPct val="120000"/>
              </a:lnSpc>
              <a:spcBef>
                <a:spcPts val="960"/>
              </a:spcBef>
            </a:pPr>
            <a:r>
              <a:rPr lang="en-GB" altLang="en-US" sz="4300" dirty="0">
                <a:solidFill>
                  <a:srgbClr val="0070C0"/>
                </a:solidFill>
                <a:latin typeface="Comic Sans MS" panose="030F0702030302020204" pitchFamily="66" charset="0"/>
              </a:rPr>
              <a:t>Which is…?</a:t>
            </a:r>
            <a:endParaRPr lang="en-US" altLang="en-US" sz="43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AD4BA-F463-A9F5-E922-FDA6BA87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346" y="548680"/>
            <a:ext cx="447040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Quién</a:t>
            </a: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GB" alt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 ¿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Qué</a:t>
            </a:r>
            <a:r>
              <a:rPr lang="en-GB" alt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¿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Dónde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</a:p>
          <a:p>
            <a:pPr eaLnBrk="1" hangingPunct="1"/>
            <a:r>
              <a:rPr lang="en-GB" alt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¿De </a:t>
            </a:r>
            <a:r>
              <a:rPr lang="en-GB" altLang="en-US" sz="4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dónde</a:t>
            </a:r>
            <a:r>
              <a:rPr lang="en-GB" alt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0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0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Cómo</a:t>
            </a:r>
            <a:r>
              <a:rPr lang="en-GB" altLang="en-US" sz="4000" dirty="0">
                <a:solidFill>
                  <a:srgbClr val="663300"/>
                </a:solidFill>
                <a:latin typeface="Comic Sans MS" panose="030F0702030302020204" pitchFamily="66" charset="0"/>
              </a:rPr>
              <a:t> es? </a:t>
            </a:r>
          </a:p>
          <a:p>
            <a:pPr eaLnBrk="1" hangingPunct="1"/>
            <a:r>
              <a:rPr lang="en-GB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¿</a:t>
            </a:r>
            <a:r>
              <a:rPr lang="en-GB" altLang="en-US" sz="4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Cuánto</a:t>
            </a:r>
            <a:r>
              <a:rPr lang="en-GB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es?</a:t>
            </a:r>
          </a:p>
          <a:p>
            <a:pPr eaLnBrk="1" hangingPunct="1"/>
            <a:r>
              <a:rPr lang="en-GB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 ¿</a:t>
            </a:r>
            <a:r>
              <a:rPr lang="en-GB" altLang="en-US" sz="4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Cuántos</a:t>
            </a:r>
            <a:r>
              <a:rPr lang="en-GB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Cuál</a:t>
            </a:r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es…?</a:t>
            </a:r>
          </a:p>
          <a:p>
            <a:pPr eaLnBrk="1" hangingPunct="1"/>
            <a:endParaRPr lang="en-US" altLang="en-US" sz="4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834CB719-2D69-486C-6DF3-381F019EA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744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Escribe los interrogativos correspondiente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77034E6A-9240-CE62-D31C-11C0785C2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6686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Pronombres interrogativos 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1CD4899C-48E1-5181-8C65-B2C20697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8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¿Qué?	    ¿Cómo? 	¿Dónde? 	¿Quién?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¿Cuánto/a/os/as?</a:t>
            </a:r>
            <a:endParaRPr kumimoji="0" lang="es-E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8B7BBE2D-D458-49CC-D120-C1A3D0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52546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se llama el hotel?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 está el parador?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tiene el hotel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camas hay en la habitación?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hay en el menú?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es el restaurante?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están los servicios?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cuesta la habitación?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está la piscina?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¿Con ___________ estás de vacaciones?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hay para beber?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¿___________ hay un supermercado? 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307B974-68F4-276B-79E6-70480606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57338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Cómo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78F8619E-F6BD-0EC0-CA02-2C54BB27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644900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Cómo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B6992839-C00E-A38B-5EF6-6AB51969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3495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E6760C47-0B36-B6B0-0850-8FA901BD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2131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4B781F1-EE15-F9A4-FEAC-FA976021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661025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Qué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75EB9D63-15C8-F1F2-07EF-94779B1F0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2D674E68-3092-C87B-B4D0-D7F9C3D6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767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EBBA6C3F-FA49-6820-EC4B-FFD924C6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868863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E7510534-F6DF-70B6-D93A-1DF23456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092825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CEC43119-94D0-77F2-3B08-C17E2C89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300663"/>
            <a:ext cx="89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Quién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5FF67032-05B6-38A2-3D42-C8ADD026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81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E0688FD5-20C8-37F3-5652-CD531F8D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508500"/>
            <a:ext cx="99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Cuánto</a:t>
            </a: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BAB9BC23-5FCA-71E6-FEA8-B8F8B0614E6D}"/>
              </a:ext>
            </a:extLst>
          </p:cNvPr>
          <p:cNvSpPr/>
          <p:nvPr/>
        </p:nvSpPr>
        <p:spPr>
          <a:xfrm>
            <a:off x="5795963" y="3500438"/>
            <a:ext cx="3097212" cy="1800225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Practica las preguntas con tu compañero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12EAC1FD-4635-19BC-08CD-AD5E525B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7921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de hablar&quot;">
            <a:extLst>
              <a:ext uri="{FF2B5EF4-FFF2-40B4-BE49-F238E27FC236}">
                <a16:creationId xmlns:a16="http://schemas.microsoft.com/office/drawing/2014/main" id="{5582014D-D489-FFBE-97AD-2D64BA1A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229225"/>
            <a:ext cx="1392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Office PowerPoint</Application>
  <PresentationFormat>On-screen Show (4:3)</PresentationFormat>
  <Paragraphs>446</Paragraphs>
  <Slides>28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Agency FB</vt:lpstr>
      <vt:lpstr>Arial</vt:lpstr>
      <vt:lpstr>Bradley Hand ITC</vt:lpstr>
      <vt:lpstr>Calibri</vt:lpstr>
      <vt:lpstr>Calibri Light</vt:lpstr>
      <vt:lpstr>Comic Sans MS</vt:lpstr>
      <vt:lpstr>Roboto</vt:lpstr>
      <vt:lpstr>Tahoma</vt:lpstr>
      <vt:lpstr>Tema de Office</vt:lpstr>
      <vt:lpstr>6_Default Design</vt:lpstr>
      <vt:lpstr>Office Theme</vt:lpstr>
      <vt:lpstr>7_Office Theme</vt:lpstr>
      <vt:lpstr>1_Tema de Office</vt:lpstr>
      <vt:lpstr>2_Tema de Office</vt:lpstr>
      <vt:lpstr>4_Office Theme</vt:lpstr>
      <vt:lpstr>7_Default Design</vt:lpstr>
      <vt:lpstr>3_Tema de Office</vt:lpstr>
      <vt:lpstr>3_Office Theme</vt:lpstr>
      <vt:lpstr>1_Default Design</vt:lpstr>
      <vt:lpstr>5_Office Theme</vt:lpstr>
      <vt:lpstr>Packager Shell Object</vt:lpstr>
      <vt:lpstr>PowerPoint Presentation</vt:lpstr>
      <vt:lpstr>Pronunciación g</vt:lpstr>
      <vt:lpstr>PowerPoint Presentation</vt:lpstr>
      <vt:lpstr>PowerPoint Presentation</vt:lpstr>
      <vt:lpstr>PowerPoint Presentation</vt:lpstr>
      <vt:lpstr>Initial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Complete 3 assessments:      - Reading &amp; replying      - Writing – saying you can not         go to a birthday party      - Reading &amp; replying </vt:lpstr>
      <vt:lpstr>Verbs’ ending</vt:lpstr>
      <vt:lpstr>PowerPoint Presentation</vt:lpstr>
      <vt:lpstr>Verbs’ ending</vt:lpstr>
      <vt:lpstr>PowerPoint Presentation</vt:lpstr>
      <vt:lpstr>PowerPoint Presentation</vt:lpstr>
      <vt:lpstr>PowerPoint Presentation</vt:lpstr>
      <vt:lpstr>PowerPoint Presentation</vt:lpstr>
      <vt:lpstr>flor.deandrews@calat.ac.uk </vt:lpstr>
      <vt:lpstr> - Escucha     y anota  3 o 5 datos en inglés </vt:lpstr>
      <vt:lpstr>Dictado 4 oraciones</vt:lpstr>
      <vt:lpstr> Libro página 68, actividad 1  </vt:lpstr>
      <vt:lpstr>PowerPoint Presentation</vt:lpstr>
      <vt:lpstr>PowerPoint Presentation</vt:lpstr>
      <vt:lpstr>PowerPoint Presentation</vt:lpstr>
      <vt:lpstr>Los Deberes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68</cp:revision>
  <dcterms:created xsi:type="dcterms:W3CDTF">2020-09-22T16:21:34Z</dcterms:created>
  <dcterms:modified xsi:type="dcterms:W3CDTF">2024-04-25T07:36:29Z</dcterms:modified>
</cp:coreProperties>
</file>