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3" r:id="rId1"/>
    <p:sldMasterId id="2147484021" r:id="rId2"/>
  </p:sldMasterIdLst>
  <p:notesMasterIdLst>
    <p:notesMasterId r:id="rId11"/>
  </p:notesMasterIdLst>
  <p:sldIdLst>
    <p:sldId id="843" r:id="rId3"/>
    <p:sldId id="1366" r:id="rId4"/>
    <p:sldId id="1652" r:id="rId5"/>
    <p:sldId id="1864" r:id="rId6"/>
    <p:sldId id="262" r:id="rId7"/>
    <p:sldId id="1865" r:id="rId8"/>
    <p:sldId id="1866" r:id="rId9"/>
    <p:sldId id="1867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663300"/>
    <a:srgbClr val="FF00FF"/>
    <a:srgbClr val="FF66CC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76" autoAdjust="0"/>
    <p:restoredTop sz="94660"/>
  </p:normalViewPr>
  <p:slideViewPr>
    <p:cSldViewPr>
      <p:cViewPr varScale="1">
        <p:scale>
          <a:sx n="42" d="100"/>
          <a:sy n="42" d="100"/>
        </p:scale>
        <p:origin x="2650" y="4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85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03717D-96FA-4C11-B872-B1DFE02ACA9C}" type="datetimeFigureOut">
              <a:rPr lang="en-GB" smtClean="0"/>
              <a:t>01/08/2024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2D7504-3733-49E1-A0B5-4734E47B49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6890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FD7E4F-BFEB-A3C0-682C-AED73032F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0CFADF-773C-7C12-F0BA-B93FCFE55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33454C-8034-E03E-80FF-7D8A166F4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926CB-75B4-4DD6-A5CA-5D8AA1ECE90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34931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A5B508-E48A-7135-2634-37A09D1D4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C00785-634C-1C54-AB75-23FA11F54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7C702B-14F9-F5FE-0080-528F368EF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20E3A2-A445-499C-BEA8-313D8BFD8EB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32664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044E0F-D224-9AC8-0E4A-88DB70CB8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F218F9-5E24-C4F6-6326-07884A328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15003F-ECB5-3D97-25AE-1A94E9B97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4564AE-34D4-4DAE-B0B6-F3E55DE385B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011448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F25E0-4DAA-459C-859F-6D0C6CF22326}" type="datetimeFigureOut">
              <a:rPr lang="es-ES" smtClean="0"/>
              <a:pPr/>
              <a:t>01/08/2024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D7327-73F2-4008-A776-562917439AF4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3083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F25E0-4DAA-459C-859F-6D0C6CF22326}" type="datetimeFigureOut">
              <a:rPr lang="es-ES" smtClean="0"/>
              <a:pPr/>
              <a:t>01/08/2024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D7327-73F2-4008-A776-562917439AF4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5672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F25E0-4DAA-459C-859F-6D0C6CF22326}" type="datetimeFigureOut">
              <a:rPr lang="es-ES" smtClean="0"/>
              <a:pPr/>
              <a:t>01/08/2024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D7327-73F2-4008-A776-562917439AF4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56540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F25E0-4DAA-459C-859F-6D0C6CF22326}" type="datetimeFigureOut">
              <a:rPr lang="es-ES" smtClean="0"/>
              <a:pPr/>
              <a:t>01/08/2024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D7327-73F2-4008-A776-562917439AF4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335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F25E0-4DAA-459C-859F-6D0C6CF22326}" type="datetimeFigureOut">
              <a:rPr lang="es-ES" smtClean="0"/>
              <a:pPr/>
              <a:t>01/08/2024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D7327-73F2-4008-A776-562917439AF4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89049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F25E0-4DAA-459C-859F-6D0C6CF22326}" type="datetimeFigureOut">
              <a:rPr lang="es-ES" smtClean="0"/>
              <a:pPr/>
              <a:t>01/08/2024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D7327-73F2-4008-A776-562917439AF4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93437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F25E0-4DAA-459C-859F-6D0C6CF22326}" type="datetimeFigureOut">
              <a:rPr lang="es-ES" smtClean="0"/>
              <a:pPr/>
              <a:t>01/08/2024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D7327-73F2-4008-A776-562917439AF4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75076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F25E0-4DAA-459C-859F-6D0C6CF22326}" type="datetimeFigureOut">
              <a:rPr lang="es-ES" smtClean="0"/>
              <a:pPr/>
              <a:t>01/08/2024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D7327-73F2-4008-A776-562917439AF4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0188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935EBF-6FBF-5B46-AA0E-F1D6687D0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CDD4F6-9B20-4450-D53F-3401F8921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3207E7-22FB-F3DD-CD48-05005AE53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198789-2EF0-4F55-A519-35E7522A943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924983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F25E0-4DAA-459C-859F-6D0C6CF22326}" type="datetimeFigureOut">
              <a:rPr lang="es-ES" smtClean="0"/>
              <a:pPr/>
              <a:t>01/08/2024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D7327-73F2-4008-A776-562917439AF4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138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F25E0-4DAA-459C-859F-6D0C6CF22326}" type="datetimeFigureOut">
              <a:rPr lang="es-ES" smtClean="0"/>
              <a:pPr/>
              <a:t>01/08/2024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D7327-73F2-4008-A776-562917439AF4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06426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F25E0-4DAA-459C-859F-6D0C6CF22326}" type="datetimeFigureOut">
              <a:rPr lang="es-ES" smtClean="0"/>
              <a:pPr/>
              <a:t>01/08/2024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D7327-73F2-4008-A776-562917439AF4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7233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9BAB66-0D11-9FE6-F43B-1262DA4ED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A827B4-3EA2-E229-194C-B49A1A812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029868-D5F3-9128-16D7-BDD7D908E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7D882C-9292-4417-8D08-828B28FF221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61379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513ABBE-713B-B915-D010-638D7036E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A7935AA-AF8C-75B8-FB53-24B8B8430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E3D0BA6-CDBD-FA00-C08C-518D73DB2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63C080-4ECF-4F5C-B18B-4C93CD09923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60399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846C551-059A-62A3-C896-99D60EBE8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81826BA-3A14-C731-09F5-F5C865F0A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0939AD6-7AD1-2CE5-50E9-544C84B23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5E0DD9-4F1C-42CA-95B4-47316DD3A1A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33632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F94F9A1-1681-7904-5444-F3DF12EDE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9FDFD96-0101-D02D-E2E7-C7A5AC78C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8E8DAB1-3F54-206E-ADEA-B118657A4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75F67-5D74-4EE8-BB91-022CBDE9963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46486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B9B34B5-6F91-6741-8941-C061F6CEE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083A65F-DB3E-0F81-F93D-D0DBFD25F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AF7B082-0736-B649-19F6-2EADBA149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6B030A-2404-45DB-95A3-7A99DFA885D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92317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083C84E-0848-876D-CEEF-29F5FB417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52B3F52-DFA0-1F71-29D6-A88A2F2C5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C1F96AE-D40C-E470-52A7-CEACDC3BA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429CEF-B957-426B-83EC-FCC13D4B266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45670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8F77725-4049-0B2A-AC31-0F801A205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F36A826-3E05-FAE6-64D8-24ECCD8CC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6008AE2-1C6F-3E24-A18F-B6519565D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E6B772-6D2E-400B-A8A7-53133237B57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07156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4ECA2D7-9E26-34BA-5645-1DADCC63F6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EC8CE93-5A61-15A4-26CB-E714AC67DC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DB7149-1565-0E87-A3DC-EA2B15DF36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06B765-EB39-2A58-B95B-D5B13E2618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20245D-992D-4017-FF09-8F7B0DADEB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C4BAD44-DFD4-4D96-B213-B0F652380CD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54825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EF25E0-4DAA-459C-859F-6D0C6CF22326}" type="datetimeFigureOut">
              <a:rPr lang="es-ES" smtClean="0"/>
              <a:pPr/>
              <a:t>01/08/2024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1D7327-73F2-4008-A776-562917439AF4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50406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2" r:id="rId1"/>
    <p:sldLayoutId id="2147484023" r:id="rId2"/>
    <p:sldLayoutId id="2147484024" r:id="rId3"/>
    <p:sldLayoutId id="2147484025" r:id="rId4"/>
    <p:sldLayoutId id="2147484026" r:id="rId5"/>
    <p:sldLayoutId id="2147484027" r:id="rId6"/>
    <p:sldLayoutId id="2147484028" r:id="rId7"/>
    <p:sldLayoutId id="2147484029" r:id="rId8"/>
    <p:sldLayoutId id="2147484030" r:id="rId9"/>
    <p:sldLayoutId id="2147484031" r:id="rId10"/>
    <p:sldLayoutId id="214748403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>
            <a:extLst>
              <a:ext uri="{FF2B5EF4-FFF2-40B4-BE49-F238E27FC236}">
                <a16:creationId xmlns:a16="http://schemas.microsoft.com/office/drawing/2014/main" id="{789698BB-4C6D-63C8-9CB7-7509321C43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47122" y="476672"/>
            <a:ext cx="8172450" cy="673100"/>
          </a:xfrm>
        </p:spPr>
        <p:txBody>
          <a:bodyPr/>
          <a:lstStyle/>
          <a:p>
            <a:pPr eaLnBrk="1" hangingPunct="1"/>
            <a:r>
              <a:rPr lang="en-GB" altLang="en-US" sz="2000" i="1" dirty="0" err="1">
                <a:latin typeface="Comic Sans MS" panose="030F0702030302020204" pitchFamily="66" charset="0"/>
              </a:rPr>
              <a:t>Última</a:t>
            </a:r>
            <a:r>
              <a:rPr lang="en-GB" altLang="en-US" sz="2000" i="1" dirty="0">
                <a:latin typeface="Comic Sans MS" panose="030F0702030302020204" pitchFamily="66" charset="0"/>
              </a:rPr>
              <a:t> </a:t>
            </a:r>
            <a:r>
              <a:rPr lang="en-GB" altLang="en-US" sz="2000" i="1" dirty="0" err="1">
                <a:latin typeface="Comic Sans MS" panose="030F0702030302020204" pitchFamily="66" charset="0"/>
              </a:rPr>
              <a:t>clase</a:t>
            </a:r>
            <a:br>
              <a:rPr lang="en-GB" altLang="en-US" sz="2000" i="1" dirty="0">
                <a:latin typeface="Comic Sans MS" panose="030F0702030302020204" pitchFamily="66" charset="0"/>
              </a:rPr>
            </a:br>
            <a:r>
              <a:rPr lang="en-GB" altLang="en-US" sz="2000" i="1" dirty="0" err="1">
                <a:latin typeface="Comic Sans MS" panose="030F0702030302020204" pitchFamily="66" charset="0"/>
              </a:rPr>
              <a:t>Clase</a:t>
            </a:r>
            <a:r>
              <a:rPr lang="en-GB" altLang="en-US" sz="2000" i="1" dirty="0">
                <a:latin typeface="Comic Sans MS" panose="030F0702030302020204" pitchFamily="66" charset="0"/>
              </a:rPr>
              <a:t> 10 </a:t>
            </a:r>
            <a:r>
              <a:rPr lang="en-GB" altLang="en-US" sz="2000" i="1" dirty="0">
                <a:solidFill>
                  <a:schemeClr val="accent2"/>
                </a:solidFill>
                <a:latin typeface="Comic Sans MS" panose="030F0702030302020204" pitchFamily="66" charset="0"/>
              </a:rPr>
              <a:t>de </a:t>
            </a:r>
            <a:r>
              <a:rPr lang="en-GB" altLang="en-US" sz="2000" i="1" dirty="0">
                <a:latin typeface="Comic Sans MS" panose="030F0702030302020204" pitchFamily="66" charset="0"/>
              </a:rPr>
              <a:t>10              </a:t>
            </a:r>
            <a:r>
              <a:rPr lang="en-GB" altLang="en-US" sz="2000" i="1" dirty="0" err="1">
                <a:latin typeface="Comic Sans MS" panose="030F0702030302020204" pitchFamily="66" charset="0"/>
              </a:rPr>
              <a:t>Fecha</a:t>
            </a:r>
            <a:r>
              <a:rPr lang="en-GB" altLang="en-US" sz="2000" i="1" dirty="0">
                <a:latin typeface="Comic Sans MS" panose="030F0702030302020204" pitchFamily="66" charset="0"/>
              </a:rPr>
              <a:t>:  </a:t>
            </a:r>
            <a:r>
              <a:rPr lang="en-GB" altLang="en-US" sz="2000" i="1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GB" altLang="en-US" sz="2000" i="1" dirty="0" err="1">
                <a:solidFill>
                  <a:srgbClr val="002060"/>
                </a:solidFill>
                <a:latin typeface="Comic Sans MS" panose="030F0702030302020204" pitchFamily="66" charset="0"/>
              </a:rPr>
              <a:t>jueves</a:t>
            </a:r>
            <a:r>
              <a:rPr lang="en-GB" altLang="en-US" sz="2000" i="1" dirty="0">
                <a:latin typeface="Comic Sans MS" panose="030F0702030302020204" pitchFamily="66" charset="0"/>
              </a:rPr>
              <a:t>, primero </a:t>
            </a:r>
            <a:r>
              <a:rPr lang="en-GB" altLang="en-US" sz="2000" i="1" dirty="0">
                <a:solidFill>
                  <a:srgbClr val="002060"/>
                </a:solidFill>
                <a:latin typeface="Comic Sans MS" panose="030F0702030302020204" pitchFamily="66" charset="0"/>
              </a:rPr>
              <a:t>de</a:t>
            </a:r>
            <a:r>
              <a:rPr lang="en-GB" altLang="en-US" sz="2000" i="1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n-GB" altLang="en-US" sz="2000" i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agosto</a:t>
            </a:r>
            <a:r>
              <a:rPr lang="en-GB" altLang="en-US" sz="2000" i="1" dirty="0">
                <a:solidFill>
                  <a:srgbClr val="C00000"/>
                </a:solidFill>
                <a:latin typeface="Comic Sans MS" panose="030F0702030302020204" pitchFamily="66" charset="0"/>
              </a:rPr>
              <a:t> de 2024</a:t>
            </a:r>
            <a:br>
              <a:rPr lang="en-GB" altLang="en-US" sz="2400" i="1" dirty="0">
                <a:solidFill>
                  <a:srgbClr val="C00000"/>
                </a:solidFill>
                <a:latin typeface="Comic Sans MS" panose="030F0702030302020204" pitchFamily="66" charset="0"/>
              </a:rPr>
            </a:br>
            <a:r>
              <a:rPr lang="en-GB" altLang="en-US" sz="2400" i="1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br>
              <a:rPr lang="en-GB" altLang="en-US" sz="2000" i="1" dirty="0">
                <a:solidFill>
                  <a:srgbClr val="C00000"/>
                </a:solidFill>
                <a:latin typeface="Comic Sans MS" panose="030F0702030302020204" pitchFamily="66" charset="0"/>
              </a:rPr>
            </a:br>
            <a:r>
              <a:rPr lang="en-GB" altLang="en-US" sz="2000" i="1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051" name="Rectangle 5">
            <a:extLst>
              <a:ext uri="{FF2B5EF4-FFF2-40B4-BE49-F238E27FC236}">
                <a16:creationId xmlns:a16="http://schemas.microsoft.com/office/drawing/2014/main" id="{73A15AE2-A593-8571-6391-31494250F638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425450" y="1628775"/>
            <a:ext cx="8512175" cy="2252663"/>
          </a:xfrm>
        </p:spPr>
        <p:txBody>
          <a:bodyPr/>
          <a:lstStyle/>
          <a:p>
            <a:pPr eaLnBrk="1" hangingPunct="1">
              <a:defRPr/>
            </a:pPr>
            <a:r>
              <a:rPr lang="en-GB" altLang="en-US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Lo que </a:t>
            </a:r>
            <a:r>
              <a:rPr lang="en-GB" altLang="en-US" sz="28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vamos</a:t>
            </a:r>
            <a:r>
              <a:rPr lang="en-GB" altLang="en-US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a </a:t>
            </a:r>
            <a:r>
              <a:rPr lang="en-GB" altLang="en-US" sz="28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hacer</a:t>
            </a:r>
            <a:r>
              <a:rPr lang="en-GB" altLang="en-US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hoy día:</a:t>
            </a:r>
          </a:p>
          <a:p>
            <a:pPr marL="0" indent="0">
              <a:buNone/>
            </a:pPr>
            <a:r>
              <a:rPr lang="en-GB" sz="2800" dirty="0">
                <a:latin typeface="Comic Sans MS" panose="030F0702030302020204" pitchFamily="66" charset="0"/>
              </a:rPr>
              <a:t>	- Can I…?</a:t>
            </a:r>
          </a:p>
          <a:p>
            <a:pPr marL="0" indent="0">
              <a:buNone/>
            </a:pPr>
            <a:endParaRPr lang="en-GB" sz="28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sz="28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sz="3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sz="36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Box 1">
            <a:extLst>
              <a:ext uri="{FF2B5EF4-FFF2-40B4-BE49-F238E27FC236}">
                <a16:creationId xmlns:a16="http://schemas.microsoft.com/office/drawing/2014/main" id="{6D7AAC10-CE59-309F-E490-6A6A9212FF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76672"/>
            <a:ext cx="9036496" cy="429810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alt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anose="030F0702030302020204" pitchFamily="66" charset="0"/>
                <a:ea typeface="Corbel" panose="020B0503020204020204" pitchFamily="34" charset="0"/>
                <a:cs typeface="Times New Roman" panose="02020603050405020304" pitchFamily="18" charset="0"/>
              </a:rPr>
              <a:t>¿Cuál es la </a:t>
            </a:r>
            <a:r>
              <a:rPr kumimoji="0" lang="es-ES_tradnl" alt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highlight>
                  <a:srgbClr val="FFFF00"/>
                </a:highlight>
                <a:uLnTx/>
                <a:uFillTx/>
                <a:latin typeface="Comic Sans MS" panose="030F0702030302020204" pitchFamily="66" charset="0"/>
                <a:ea typeface="Corbel" panose="020B0503020204020204" pitchFamily="34" charset="0"/>
                <a:cs typeface="Times New Roman" panose="02020603050405020304" pitchFamily="18" charset="0"/>
              </a:rPr>
              <a:t>pregunta</a:t>
            </a:r>
            <a:r>
              <a:rPr kumimoji="0" lang="es-ES_tradnl" alt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anose="030F0702030302020204" pitchFamily="66" charset="0"/>
                <a:ea typeface="Corbel" panose="020B0503020204020204" pitchFamily="34" charset="0"/>
                <a:cs typeface="Times New Roman" panose="02020603050405020304" pitchFamily="18" charset="0"/>
              </a:rPr>
              <a:t>?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s-ES_tradnl" altLang="en-US" sz="6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702030302020204" pitchFamily="66" charset="0"/>
              <a:ea typeface="Corbel" panose="020B050302020402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Corbel" panose="020B0503020204020204" pitchFamily="34" charset="0"/>
                <a:cs typeface="Times New Roman" panose="02020603050405020304" pitchFamily="18" charset="0"/>
              </a:rPr>
              <a:t>- </a:t>
            </a:r>
            <a:r>
              <a:rPr kumimoji="0" lang="es-ES_tradnl" alt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anose="030F0702030302020204" pitchFamily="66" charset="0"/>
                <a:ea typeface="Corbel" panose="020B0503020204020204" pitchFamily="34" charset="0"/>
                <a:cs typeface="Times New Roman" panose="02020603050405020304" pitchFamily="18" charset="0"/>
              </a:rPr>
              <a:t>¿</a:t>
            </a:r>
            <a:r>
              <a:rPr kumimoji="0" lang="es-ES_tradnl" alt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highlight>
                  <a:srgbClr val="FFFF00"/>
                </a:highlight>
                <a:uLnTx/>
                <a:uFillTx/>
                <a:latin typeface="Comic Sans MS" panose="030F0702030302020204" pitchFamily="66" charset="0"/>
                <a:ea typeface="Corbel" panose="020B0503020204020204" pitchFamily="34" charset="0"/>
                <a:cs typeface="Times New Roman" panose="02020603050405020304" pitchFamily="18" charset="0"/>
              </a:rPr>
              <a:t>                                 </a:t>
            </a:r>
            <a:r>
              <a:rPr kumimoji="0" lang="es-ES_tradnl" alt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anose="030F0702030302020204" pitchFamily="66" charset="0"/>
                <a:ea typeface="Corbel" panose="020B0503020204020204" pitchFamily="34" charset="0"/>
                <a:cs typeface="Times New Roman" panose="02020603050405020304" pitchFamily="18" charset="0"/>
              </a:rPr>
              <a:t>?</a:t>
            </a:r>
            <a:endParaRPr kumimoji="0" lang="en-GB" altLang="en-US" sz="6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702030302020204" pitchFamily="66" charset="0"/>
              <a:ea typeface="Corbel" panose="020B0503020204020204" pitchFamily="34" charset="0"/>
              <a:cs typeface="Times New Roman" panose="02020603050405020304" pitchFamily="18" charset="0"/>
            </a:endParaRPr>
          </a:p>
          <a:p>
            <a:pPr lvl="0" eaLnBrk="0" fontAlgn="base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defRPr/>
            </a:pPr>
            <a:r>
              <a:rPr kumimoji="0" lang="en-GB" alt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omic Sans MS" panose="030F0702030302020204" pitchFamily="66" charset="0"/>
                <a:ea typeface="Corbel" panose="020B0503020204020204" pitchFamily="34" charset="0"/>
                <a:cs typeface="Times New Roman" panose="02020603050405020304" pitchFamily="18" charset="0"/>
              </a:rPr>
              <a:t>- (</a:t>
            </a:r>
            <a:r>
              <a:rPr lang="en-GB" altLang="en-US" sz="4800" b="1" noProof="0" dirty="0">
                <a:solidFill>
                  <a:srgbClr val="006600"/>
                </a:solidFill>
                <a:ea typeface="Corbel" panose="020B0503020204020204" pitchFamily="34" charset="0"/>
                <a:cs typeface="Times New Roman" panose="02020603050405020304" pitchFamily="18" charset="0"/>
              </a:rPr>
              <a:t>L</a:t>
            </a:r>
            <a:r>
              <a:rPr lang="en-GB" altLang="en-US" sz="4800" b="1" dirty="0">
                <a:solidFill>
                  <a:srgbClr val="006600"/>
                </a:solidFill>
                <a:ea typeface="Corbel" panose="020B0503020204020204" pitchFamily="34" charset="0"/>
                <a:cs typeface="Times New Roman" panose="02020603050405020304" pitchFamily="18" charset="0"/>
              </a:rPr>
              <a:t>o </a:t>
            </a:r>
            <a:r>
              <a:rPr lang="en-GB" altLang="en-US" sz="4800" b="1" dirty="0" err="1">
                <a:solidFill>
                  <a:srgbClr val="006600"/>
                </a:solidFill>
                <a:ea typeface="Corbel" panose="020B0503020204020204" pitchFamily="34" charset="0"/>
                <a:cs typeface="Times New Roman" panose="02020603050405020304" pitchFamily="18" charset="0"/>
              </a:rPr>
              <a:t>quiero</a:t>
            </a:r>
            <a:r>
              <a:rPr kumimoji="0" lang="en-GB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omic Sans MS" panose="030F0702030302020204" pitchFamily="66" charset="0"/>
                <a:ea typeface="Corbel" panose="020B0503020204020204" pitchFamily="34" charset="0"/>
                <a:cs typeface="Times New Roman" panose="02020603050405020304" pitchFamily="18" charset="0"/>
              </a:rPr>
              <a:t>) </a:t>
            </a:r>
            <a:r>
              <a:rPr lang="en-GB" altLang="en-US" sz="4800" b="1" dirty="0">
                <a:solidFill>
                  <a:srgbClr val="FF0000"/>
                </a:solidFill>
                <a:ea typeface="Corbel" panose="020B0503020204020204" pitchFamily="34" charset="0"/>
                <a:cs typeface="Times New Roman" panose="02020603050405020304" pitchFamily="18" charset="0"/>
              </a:rPr>
              <a:t>para </a:t>
            </a:r>
            <a:r>
              <a:rPr lang="en-GB" altLang="en-US" sz="4800" b="1" dirty="0" err="1">
                <a:solidFill>
                  <a:srgbClr val="0070C0"/>
                </a:solidFill>
                <a:ea typeface="Corbel" panose="020B0503020204020204" pitchFamily="34" charset="0"/>
                <a:cs typeface="Times New Roman" panose="02020603050405020304" pitchFamily="18" charset="0"/>
              </a:rPr>
              <a:t>el</a:t>
            </a:r>
            <a:r>
              <a:rPr lang="en-GB" altLang="en-US" sz="4800" b="1" dirty="0">
                <a:solidFill>
                  <a:srgbClr val="0070C0"/>
                </a:solidFill>
                <a:ea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GB" altLang="en-US" sz="4800" b="1" dirty="0" err="1">
                <a:solidFill>
                  <a:srgbClr val="0070C0"/>
                </a:solidFill>
                <a:ea typeface="Corbel" panose="020B0503020204020204" pitchFamily="34" charset="0"/>
                <a:cs typeface="Times New Roman" panose="02020603050405020304" pitchFamily="18" charset="0"/>
              </a:rPr>
              <a:t>jueves</a:t>
            </a:r>
            <a:endParaRPr kumimoji="0" lang="en-GB" altLang="en-US" sz="6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702030302020204" pitchFamily="66" charset="0"/>
              <a:ea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1AF6E5-C6BA-ED8D-6A03-CE9593CC6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107" y="1556792"/>
            <a:ext cx="8523893" cy="2023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anose="030F0702030302020204" pitchFamily="66" charset="0"/>
                <a:ea typeface="Corbel" panose="020B050302020402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anose="030F0702030302020204" pitchFamily="66" charset="0"/>
                <a:ea typeface="Corbel" panose="020B0503020204020204" pitchFamily="34" charset="0"/>
                <a:cs typeface="Times New Roman" panose="02020603050405020304" pitchFamily="18" charset="0"/>
              </a:rPr>
              <a:t> Para </a:t>
            </a:r>
            <a:r>
              <a:rPr kumimoji="0" lang="en-GB" altLang="en-US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Corbel" panose="020B0503020204020204" pitchFamily="34" charset="0"/>
                <a:cs typeface="Times New Roman" panose="02020603050405020304" pitchFamily="18" charset="0"/>
              </a:rPr>
              <a:t>cuándo</a:t>
            </a:r>
            <a:r>
              <a:rPr kumimoji="0" lang="en-GB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anose="030F0702030302020204" pitchFamily="66" charset="0"/>
                <a:ea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omic Sans MS" panose="030F0702030302020204" pitchFamily="66" charset="0"/>
                <a:ea typeface="Corbel" panose="020B0503020204020204" pitchFamily="34" charset="0"/>
                <a:cs typeface="Times New Roman" panose="02020603050405020304" pitchFamily="18" charset="0"/>
              </a:rPr>
              <a:t>lo </a:t>
            </a:r>
            <a:r>
              <a:rPr kumimoji="0" lang="en-GB" altLang="en-US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omic Sans MS" panose="030F0702030302020204" pitchFamily="66" charset="0"/>
                <a:ea typeface="Corbel" panose="020B0503020204020204" pitchFamily="34" charset="0"/>
                <a:cs typeface="Times New Roman" panose="02020603050405020304" pitchFamily="18" charset="0"/>
              </a:rPr>
              <a:t>quieres</a:t>
            </a:r>
            <a:r>
              <a:rPr kumimoji="0" lang="en-GB" alt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anose="030F0702030302020204" pitchFamily="66" charset="0"/>
                <a:ea typeface="Corbel" panose="020B0503020204020204" pitchFamily="34" charset="0"/>
                <a:cs typeface="Times New Roman" panose="02020603050405020304" pitchFamily="18" charset="0"/>
              </a:rPr>
              <a:t> </a:t>
            </a:r>
            <a:endParaRPr kumimoji="0" lang="es-ES_tradnl" altLang="en-US" sz="5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702030302020204" pitchFamily="66" charset="0"/>
              <a:ea typeface="Corbel" panose="020B050302020402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1" descr="Tegu, A Set of Wooden Building Blocks with Magnets |Gadgetsin">
            <a:extLst>
              <a:ext uri="{FF2B5EF4-FFF2-40B4-BE49-F238E27FC236}">
                <a16:creationId xmlns:a16="http://schemas.microsoft.com/office/drawing/2014/main" id="{A04D1250-9495-AFCC-30AB-236FC5F6E6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1" y="100014"/>
            <a:ext cx="1992784" cy="1185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7" name="TextBox 2">
            <a:extLst>
              <a:ext uri="{FF2B5EF4-FFF2-40B4-BE49-F238E27FC236}">
                <a16:creationId xmlns:a16="http://schemas.microsoft.com/office/drawing/2014/main" id="{BDF93AF5-B88A-2174-3EAD-E12AA4E327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2375" y="188913"/>
            <a:ext cx="5075238" cy="8302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/>
              </a:rPr>
              <a:t>Poned</a:t>
            </a:r>
            <a:r>
              <a:rPr kumimoji="0" lang="en-GB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/>
              </a:rPr>
              <a:t> las palabras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/>
              </a:rPr>
              <a:t>                     </a:t>
            </a:r>
            <a:r>
              <a:rPr kumimoji="0" lang="en-GB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/>
              </a:rPr>
              <a:t>en</a:t>
            </a:r>
            <a:r>
              <a:rPr kumimoji="0" lang="en-GB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/>
              </a:rPr>
              <a:t> </a:t>
            </a:r>
            <a:r>
              <a:rPr kumimoji="0" lang="en-GB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/>
              </a:rPr>
              <a:t>el</a:t>
            </a:r>
            <a:r>
              <a:rPr kumimoji="0" lang="en-GB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/>
              </a:rPr>
              <a:t> </a:t>
            </a:r>
            <a:r>
              <a:rPr kumimoji="0" lang="en-GB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/>
              </a:rPr>
              <a:t>orden</a:t>
            </a:r>
            <a:r>
              <a:rPr kumimoji="0" lang="en-GB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/>
              </a:rPr>
              <a:t> </a:t>
            </a:r>
            <a:r>
              <a:rPr kumimoji="0" lang="en-GB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/>
              </a:rPr>
              <a:t>correcto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AD95FEE-DFAA-AE76-FAAE-3A72906CB1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715" y="1257505"/>
            <a:ext cx="8696994" cy="594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altLang="en-US" dirty="0">
                <a:solidFill>
                  <a:srgbClr val="000000"/>
                </a:solidFill>
                <a:latin typeface="Comic Sans MS" panose="030F0702030302020204" pitchFamily="66" charset="0"/>
                <a:ea typeface="Corbel" panose="020B0503020204020204" pitchFamily="34" charset="0"/>
                <a:cs typeface="Times New Roman" panose="02020603050405020304" pitchFamily="18" charset="0"/>
              </a:rPr>
              <a:t>para – </a:t>
            </a:r>
            <a:r>
              <a:rPr lang="en-GB" altLang="en-US" dirty="0" err="1">
                <a:solidFill>
                  <a:srgbClr val="000000"/>
                </a:solidFill>
                <a:latin typeface="Comic Sans MS" panose="030F0702030302020204" pitchFamily="66" charset="0"/>
                <a:ea typeface="Corbel" panose="020B0503020204020204" pitchFamily="34" charset="0"/>
                <a:cs typeface="Times New Roman" panose="02020603050405020304" pitchFamily="18" charset="0"/>
              </a:rPr>
              <a:t>por</a:t>
            </a:r>
            <a:r>
              <a:rPr lang="en-GB" altLang="en-US" dirty="0">
                <a:solidFill>
                  <a:srgbClr val="000000"/>
                </a:solidFill>
                <a:latin typeface="Comic Sans MS" panose="030F0702030302020204" pitchFamily="66" charset="0"/>
                <a:ea typeface="Corbel" panose="020B0503020204020204" pitchFamily="34" charset="0"/>
                <a:cs typeface="Times New Roman" panose="02020603050405020304" pitchFamily="18" charset="0"/>
              </a:rPr>
              <a:t> -</a:t>
            </a:r>
            <a:r>
              <a:rPr lang="en-GB" altLang="en-US" dirty="0" err="1">
                <a:solidFill>
                  <a:srgbClr val="000000"/>
                </a:solidFill>
                <a:latin typeface="Comic Sans MS" panose="030F0702030302020204" pitchFamily="66" charset="0"/>
                <a:ea typeface="Corbel" panose="020B0503020204020204" pitchFamily="34" charset="0"/>
                <a:cs typeface="Times New Roman" panose="02020603050405020304" pitchFamily="18" charset="0"/>
              </a:rPr>
              <a:t>va</a:t>
            </a:r>
            <a:r>
              <a:rPr kumimoji="0" lang="en-GB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Corbel" panose="020B0503020204020204" pitchFamily="34" charset="0"/>
                <a:cs typeface="Times New Roman" panose="02020603050405020304" pitchFamily="18" charset="0"/>
              </a:rPr>
              <a:t> - </a:t>
            </a:r>
            <a:r>
              <a:rPr lang="en-GB" altLang="en-US" dirty="0" err="1">
                <a:solidFill>
                  <a:srgbClr val="000000"/>
                </a:solidFill>
                <a:latin typeface="Comic Sans MS" panose="030F0702030302020204" pitchFamily="66" charset="0"/>
                <a:ea typeface="Corbel" panose="020B0503020204020204" pitchFamily="34" charset="0"/>
                <a:cs typeface="Times New Roman" panose="02020603050405020304" pitchFamily="18" charset="0"/>
              </a:rPr>
              <a:t>Londres</a:t>
            </a:r>
            <a:r>
              <a:rPr kumimoji="0" lang="en-GB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Corbel" panose="020B0503020204020204" pitchFamily="34" charset="0"/>
                <a:cs typeface="Times New Roman" panose="02020603050405020304" pitchFamily="18" charset="0"/>
              </a:rPr>
              <a:t> – </a:t>
            </a:r>
            <a:r>
              <a:rPr kumimoji="0" lang="en-GB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Corbel" panose="020B0503020204020204" pitchFamily="34" charset="0"/>
                <a:cs typeface="Times New Roman" panose="02020603050405020304" pitchFamily="18" charset="0"/>
              </a:rPr>
              <a:t>Brigston</a:t>
            </a:r>
            <a:r>
              <a:rPr kumimoji="0" lang="en-GB" altLang="en-US" sz="3200" b="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Corbel" panose="020B0503020204020204" pitchFamily="34" charset="0"/>
                <a:cs typeface="Times New Roman" panose="02020603050405020304" pitchFamily="18" charset="0"/>
              </a:rPr>
              <a:t> – no - hoy</a:t>
            </a: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 pitchFamily="34" charset="0"/>
              <a:ea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37AAE01-E203-5007-8E93-F6C001A91B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225" y="1995868"/>
            <a:ext cx="8609013" cy="652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omic Sans MS" panose="030F0702030302020204" pitchFamily="66" charset="0"/>
                <a:ea typeface="Corbel" panose="020B0503020204020204" pitchFamily="34" charset="0"/>
                <a:cs typeface="Times New Roman" panose="02020603050405020304" pitchFamily="18" charset="0"/>
              </a:rPr>
              <a:t>No </a:t>
            </a:r>
            <a:r>
              <a:rPr kumimoji="0" lang="en-GB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omic Sans MS" panose="030F0702030302020204" pitchFamily="66" charset="0"/>
                <a:ea typeface="Corbel" panose="020B0503020204020204" pitchFamily="34" charset="0"/>
                <a:cs typeface="Times New Roman" panose="02020603050405020304" pitchFamily="18" charset="0"/>
              </a:rPr>
              <a:t>va</a:t>
            </a:r>
            <a:r>
              <a:rPr kumimoji="0" lang="en-GB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omic Sans MS" panose="030F0702030302020204" pitchFamily="66" charset="0"/>
                <a:ea typeface="Corbel" panose="020B0503020204020204" pitchFamily="34" charset="0"/>
                <a:cs typeface="Times New Roman" panose="02020603050405020304" pitchFamily="18" charset="0"/>
              </a:rPr>
              <a:t> para </a:t>
            </a:r>
            <a:r>
              <a:rPr kumimoji="0" lang="en-GB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omic Sans MS" panose="030F0702030302020204" pitchFamily="66" charset="0"/>
                <a:ea typeface="Corbel" panose="020B0503020204020204" pitchFamily="34" charset="0"/>
                <a:cs typeface="Times New Roman" panose="02020603050405020304" pitchFamily="18" charset="0"/>
              </a:rPr>
              <a:t>Londres</a:t>
            </a:r>
            <a:r>
              <a:rPr kumimoji="0" lang="en-GB" altLang="en-US" sz="3600" b="1" i="0" u="none" strike="noStrike" kern="1200" cap="none" spc="0" normalizeH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omic Sans MS" panose="030F0702030302020204" pitchFamily="66" charset="0"/>
                <a:ea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alt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omic Sans MS" panose="030F0702030302020204" pitchFamily="66" charset="0"/>
                <a:ea typeface="Corbel" panose="020B0503020204020204" pitchFamily="34" charset="0"/>
                <a:cs typeface="Times New Roman" panose="02020603050405020304" pitchFamily="18" charset="0"/>
              </a:rPr>
              <a:t>por</a:t>
            </a:r>
            <a:r>
              <a:rPr kumimoji="0" lang="en-GB" altLang="en-US" sz="3600" b="1" i="0" u="none" strike="noStrike" kern="1200" cap="none" spc="0" normalizeH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omic Sans MS" panose="030F0702030302020204" pitchFamily="66" charset="0"/>
                <a:ea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alt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omic Sans MS" panose="030F0702030302020204" pitchFamily="66" charset="0"/>
                <a:ea typeface="Corbel" panose="020B0503020204020204" pitchFamily="34" charset="0"/>
                <a:cs typeface="Times New Roman" panose="02020603050405020304" pitchFamily="18" charset="0"/>
              </a:rPr>
              <a:t>Brigston</a:t>
            </a:r>
            <a:r>
              <a:rPr kumimoji="0" lang="en-GB" altLang="en-US" sz="3600" b="1" i="0" u="none" strike="noStrike" kern="1200" cap="none" spc="0" normalizeH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omic Sans MS" panose="030F0702030302020204" pitchFamily="66" charset="0"/>
                <a:ea typeface="Corbel" panose="020B0503020204020204" pitchFamily="34" charset="0"/>
                <a:cs typeface="Times New Roman" panose="02020603050405020304" pitchFamily="18" charset="0"/>
              </a:rPr>
              <a:t> hoy</a:t>
            </a:r>
            <a:endParaRPr kumimoji="0" lang="en-US" altLang="en-US" sz="3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702030302020204" pitchFamily="66" charset="0"/>
              <a:ea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6441D98-9305-CB0E-CF8F-69A926E0A9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04" y="3381441"/>
            <a:ext cx="9512730" cy="5906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altLang="en-US" dirty="0">
                <a:solidFill>
                  <a:srgbClr val="006600"/>
                </a:solidFill>
                <a:latin typeface="Comic Sans MS" panose="030F0702030302020204" pitchFamily="66" charset="0"/>
                <a:ea typeface="Corbel" panose="020B0503020204020204" pitchFamily="34" charset="0"/>
                <a:cs typeface="Times New Roman" panose="02020603050405020304" pitchFamily="18" charset="0"/>
              </a:rPr>
              <a:t>u</a:t>
            </a:r>
            <a:r>
              <a:rPr lang="en-GB" altLang="en-US" noProof="0" dirty="0">
                <a:solidFill>
                  <a:srgbClr val="006600"/>
                </a:solidFill>
                <a:latin typeface="Comic Sans MS" panose="030F0702030302020204" pitchFamily="66" charset="0"/>
                <a:ea typeface="Corbel" panose="020B0503020204020204" pitchFamily="34" charset="0"/>
                <a:cs typeface="Times New Roman" panose="02020603050405020304" pitchFamily="18" charset="0"/>
              </a:rPr>
              <a:t>mami, </a:t>
            </a:r>
            <a:r>
              <a:rPr lang="en-GB" altLang="en-US" noProof="0" dirty="0" err="1">
                <a:solidFill>
                  <a:srgbClr val="006600"/>
                </a:solidFill>
                <a:latin typeface="Comic Sans MS" panose="030F0702030302020204" pitchFamily="66" charset="0"/>
                <a:ea typeface="Corbel" panose="020B0503020204020204" pitchFamily="34" charset="0"/>
                <a:cs typeface="Times New Roman" panose="02020603050405020304" pitchFamily="18" charset="0"/>
              </a:rPr>
              <a:t>ácido</a:t>
            </a:r>
            <a:r>
              <a:rPr kumimoji="0" lang="en-GB" altLang="en-US" sz="3200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omic Sans MS" panose="030F0702030302020204" pitchFamily="66" charset="0"/>
                <a:ea typeface="Corbel" panose="020B0503020204020204" pitchFamily="34" charset="0"/>
                <a:cs typeface="Times New Roman" panose="02020603050405020304" pitchFamily="18" charset="0"/>
              </a:rPr>
              <a:t>, maduro, </a:t>
            </a:r>
            <a:r>
              <a:rPr kumimoji="0" lang="en-GB" altLang="en-US" sz="3200" i="0" u="none" strike="noStrike" kern="1200" cap="none" spc="0" normalizeH="0" baseline="0" noProof="0" dirty="0" err="1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omic Sans MS" panose="030F0702030302020204" pitchFamily="66" charset="0"/>
                <a:ea typeface="Corbel" panose="020B0503020204020204" pitchFamily="34" charset="0"/>
                <a:cs typeface="Times New Roman" panose="02020603050405020304" pitchFamily="18" charset="0"/>
              </a:rPr>
              <a:t>amargo</a:t>
            </a:r>
            <a:r>
              <a:rPr kumimoji="0" lang="en-GB" altLang="en-US" sz="3200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omic Sans MS" panose="030F0702030302020204" pitchFamily="66" charset="0"/>
                <a:ea typeface="Corbel" panose="020B0503020204020204" pitchFamily="34" charset="0"/>
                <a:cs typeface="Times New Roman" panose="02020603050405020304" pitchFamily="18" charset="0"/>
              </a:rPr>
              <a:t>, </a:t>
            </a:r>
            <a:r>
              <a:rPr lang="en-GB" altLang="en-US" dirty="0">
                <a:solidFill>
                  <a:srgbClr val="006600"/>
                </a:solidFill>
                <a:latin typeface="Comic Sans MS" panose="030F0702030302020204" pitchFamily="66" charset="0"/>
                <a:ea typeface="Corbel" panose="020B0503020204020204" pitchFamily="34" charset="0"/>
                <a:cs typeface="Times New Roman" panose="02020603050405020304" pitchFamily="18" charset="0"/>
              </a:rPr>
              <a:t>dulce o</a:t>
            </a:r>
            <a:r>
              <a:rPr kumimoji="0" lang="en-GB" altLang="en-US" sz="3200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omic Sans MS" panose="030F0702030302020204" pitchFamily="66" charset="0"/>
                <a:ea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altLang="en-US" sz="3200" i="0" u="none" strike="noStrike" kern="1200" cap="none" spc="0" normalizeH="0" baseline="0" noProof="0" dirty="0" err="1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omic Sans MS" panose="030F0702030302020204" pitchFamily="66" charset="0"/>
                <a:ea typeface="Corbel" panose="020B0503020204020204" pitchFamily="34" charset="0"/>
                <a:cs typeface="Times New Roman" panose="02020603050405020304" pitchFamily="18" charset="0"/>
              </a:rPr>
              <a:t>salado</a:t>
            </a:r>
            <a:r>
              <a:rPr kumimoji="0" lang="en-GB" altLang="en-US" sz="3200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omic Sans MS" panose="030F0702030302020204" pitchFamily="66" charset="0"/>
                <a:ea typeface="Corbel" panose="020B0503020204020204" pitchFamily="34" charset="0"/>
                <a:cs typeface="Times New Roman" panose="02020603050405020304" pitchFamily="18" charset="0"/>
              </a:rPr>
              <a:t>  </a:t>
            </a:r>
            <a:endParaRPr kumimoji="0" lang="en-US" altLang="en-US" sz="26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702030302020204" pitchFamily="66" charset="0"/>
              <a:ea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231E2D-9150-8AB9-852C-C01C78F306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468" y="2889319"/>
            <a:ext cx="7993062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anose="030F0702030302020204" pitchFamily="66" charset="0"/>
                <a:ea typeface="Corbel" panose="020B0503020204020204" pitchFamily="34" charset="0"/>
                <a:cs typeface="Times New Roman" panose="02020603050405020304" pitchFamily="18" charset="0"/>
              </a:rPr>
              <a:t>¿</a:t>
            </a:r>
            <a:r>
              <a:rPr kumimoji="0" lang="en-GB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anose="030F0702030302020204" pitchFamily="66" charset="0"/>
                <a:ea typeface="Corbel" panose="020B0503020204020204" pitchFamily="34" charset="0"/>
                <a:cs typeface="Times New Roman" panose="02020603050405020304" pitchFamily="18" charset="0"/>
              </a:rPr>
              <a:t>Cuál</a:t>
            </a:r>
            <a:r>
              <a:rPr kumimoji="0" lang="en-GB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anose="030F0702030302020204" pitchFamily="66" charset="0"/>
                <a:ea typeface="Corbel" panose="020B0503020204020204" pitchFamily="34" charset="0"/>
                <a:cs typeface="Times New Roman" panose="02020603050405020304" pitchFamily="18" charset="0"/>
              </a:rPr>
              <a:t> es la palabra </a:t>
            </a:r>
            <a:r>
              <a:rPr kumimoji="0" lang="en-GB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Comic Sans MS" panose="030F0702030302020204" pitchFamily="66" charset="0"/>
                <a:ea typeface="Corbel" panose="020B0503020204020204" pitchFamily="34" charset="0"/>
                <a:cs typeface="Times New Roman" panose="02020603050405020304" pitchFamily="18" charset="0"/>
              </a:rPr>
              <a:t>intrusa</a:t>
            </a:r>
            <a:r>
              <a:rPr kumimoji="0" lang="en-GB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anose="030F0702030302020204" pitchFamily="66" charset="0"/>
                <a:ea typeface="Corbel" panose="020B0503020204020204" pitchFamily="34" charset="0"/>
                <a:cs typeface="Times New Roman" panose="02020603050405020304" pitchFamily="18" charset="0"/>
              </a:rPr>
              <a:t>?</a:t>
            </a:r>
            <a:endParaRPr kumimoji="0" lang="en-US" altLang="en-US" sz="26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anose="030F0702030302020204" pitchFamily="66" charset="0"/>
              <a:ea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360D40-A65F-CAA1-DC8F-B6E4019A5579}"/>
              </a:ext>
            </a:extLst>
          </p:cNvPr>
          <p:cNvSpPr txBox="1"/>
          <p:nvPr/>
        </p:nvSpPr>
        <p:spPr>
          <a:xfrm>
            <a:off x="2699792" y="3387216"/>
            <a:ext cx="158417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sz="3200" b="1" dirty="0" err="1">
                <a:solidFill>
                  <a:srgbClr val="990000"/>
                </a:solidFill>
                <a:latin typeface="Comic Sans MS" panose="030F0702030302020204" pitchFamily="66" charset="0"/>
                <a:ea typeface="Corbel" panose="020B0503020204020204" pitchFamily="34" charset="0"/>
                <a:cs typeface="Times New Roman" panose="02020603050405020304" pitchFamily="18" charset="0"/>
              </a:rPr>
              <a:t>madur</a:t>
            </a:r>
            <a:r>
              <a:rPr kumimoji="0" lang="en-GB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Comic Sans MS" panose="030F0702030302020204" pitchFamily="66" charset="0"/>
                <a:ea typeface="Corbel" panose="020B0503020204020204" pitchFamily="34" charset="0"/>
                <a:cs typeface="Times New Roman" panose="02020603050405020304" pitchFamily="18" charset="0"/>
              </a:rPr>
              <a:t>o  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99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D8B8EE6-1324-3466-4D34-B8034549D1A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4692" r="8252"/>
          <a:stretch/>
        </p:blipFill>
        <p:spPr>
          <a:xfrm>
            <a:off x="4067944" y="4000952"/>
            <a:ext cx="1512168" cy="230292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771800" y="0"/>
            <a:ext cx="368722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Forma la frase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604729" y="836712"/>
            <a:ext cx="31822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1. </a:t>
            </a:r>
            <a:r>
              <a:rPr kumimoji="0" lang="es-E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What</a:t>
            </a: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time do </a:t>
            </a:r>
            <a:r>
              <a:rPr kumimoji="0" lang="es-E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you</a:t>
            </a: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s-E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get</a:t>
            </a: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up?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¿A qué hora te levantas?</a:t>
            </a:r>
          </a:p>
        </p:txBody>
      </p:sp>
      <p:sp>
        <p:nvSpPr>
          <p:cNvPr id="6" name="5 Rectángulo"/>
          <p:cNvSpPr/>
          <p:nvPr/>
        </p:nvSpPr>
        <p:spPr>
          <a:xfrm>
            <a:off x="4283968" y="105273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2. I </a:t>
            </a:r>
            <a:r>
              <a:rPr kumimoji="0" lang="es-E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leave</a:t>
            </a: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home at 7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Yo salgo de casa a las siete</a:t>
            </a:r>
          </a:p>
        </p:txBody>
      </p:sp>
      <p:sp>
        <p:nvSpPr>
          <p:cNvPr id="7" name="6 Rectángulo"/>
          <p:cNvSpPr/>
          <p:nvPr/>
        </p:nvSpPr>
        <p:spPr>
          <a:xfrm>
            <a:off x="0" y="184482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9BBB59">
                    <a:lumMod val="75000"/>
                  </a:srgbClr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3. I </a:t>
            </a:r>
            <a:r>
              <a:rPr kumimoji="0" lang="es-E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9BBB59">
                    <a:lumMod val="75000"/>
                  </a:srgbClr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watch</a:t>
            </a: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9BBB59">
                    <a:lumMod val="75000"/>
                  </a:srgbClr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TV at 10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9BBB59">
                    <a:lumMod val="75000"/>
                  </a:srgbClr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Veo la televisión a las diez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55976" y="587727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8. I </a:t>
            </a:r>
            <a:r>
              <a:rPr kumimoji="0" lang="es-E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return</a:t>
            </a: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home at 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Vuelvo a casa a las ocho</a:t>
            </a:r>
          </a:p>
        </p:txBody>
      </p:sp>
      <p:sp>
        <p:nvSpPr>
          <p:cNvPr id="9" name="8 Rectángulo"/>
          <p:cNvSpPr/>
          <p:nvPr/>
        </p:nvSpPr>
        <p:spPr>
          <a:xfrm>
            <a:off x="395536" y="5085184"/>
            <a:ext cx="61206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7. I </a:t>
            </a:r>
            <a:r>
              <a:rPr kumimoji="0" lang="es-E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eat</a:t>
            </a: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s-E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with</a:t>
            </a: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s-E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my</a:t>
            </a: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s-E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family</a:t>
            </a: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in a restaurant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Como con mi familia en un restaurante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3635896" y="4293096"/>
            <a:ext cx="53468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6. I </a:t>
            </a:r>
            <a:r>
              <a:rPr kumimoji="0" lang="es-E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go</a:t>
            </a: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s-E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out</a:t>
            </a: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s-E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with</a:t>
            </a: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s-E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my</a:t>
            </a: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Friends in </a:t>
            </a:r>
            <a:r>
              <a:rPr kumimoji="0" lang="es-E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the</a:t>
            </a: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s-E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afternoon</a:t>
            </a: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Salgo con mis amigos por la tarde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323528" y="3573016"/>
            <a:ext cx="5886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5. I </a:t>
            </a:r>
            <a:r>
              <a:rPr kumimoji="0" lang="es-E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go</a:t>
            </a: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s-E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to</a:t>
            </a: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s-E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bed</a:t>
            </a: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at 11:30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Me acuesto a las once y media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2699792" y="2564904"/>
            <a:ext cx="61744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4. I </a:t>
            </a:r>
            <a:r>
              <a:rPr kumimoji="0" lang="es-E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go</a:t>
            </a: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s-E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to</a:t>
            </a: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s-E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work</a:t>
            </a: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at 8:30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Voy a mi trabajo a las ocho y media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6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1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-65900" y="3286333"/>
            <a:ext cx="1366080" cy="6671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¿</a:t>
            </a: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Puedo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1232854" y="0"/>
            <a:ext cx="3595856" cy="58378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Hablar contigo?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Abrir la puerta?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Cerrar la ventana?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Comer aquí?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Beber agua?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Tomar el taxi aquí?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Escribir una nota?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Estudiar allí?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Trabajar ahora?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A3C441-C721-73A2-A9F2-9862CBE26DB0}"/>
              </a:ext>
            </a:extLst>
          </p:cNvPr>
          <p:cNvSpPr txBox="1">
            <a:spLocks/>
          </p:cNvSpPr>
          <p:nvPr/>
        </p:nvSpPr>
        <p:spPr>
          <a:xfrm>
            <a:off x="5580112" y="261943"/>
            <a:ext cx="1872208" cy="5498829"/>
          </a:xfrm>
          <a:prstGeom prst="rect">
            <a:avLst/>
          </a:prstGeom>
        </p:spPr>
        <p:txBody>
          <a:bodyPr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sng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Pod</a:t>
            </a:r>
            <a:r>
              <a:rPr kumimoji="0" lang="en-GB" sz="4000" b="1" i="0" u="sng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er</a:t>
            </a:r>
            <a:endParaRPr kumimoji="0" lang="en-GB" sz="4000" b="1" i="0" u="sng" strike="noStrike" kern="1200" cap="none" spc="0" normalizeH="0" baseline="0" noProof="0" dirty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</a:t>
            </a:r>
            <a:r>
              <a:rPr kumimoji="0" lang="en-GB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P</a:t>
            </a:r>
            <a:r>
              <a:rPr kumimoji="0" lang="en-GB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ue</a:t>
            </a:r>
            <a:r>
              <a:rPr kumimoji="0" lang="en-GB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d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</a:t>
            </a:r>
            <a:r>
              <a:rPr kumimoji="0" lang="en-GB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P</a:t>
            </a:r>
            <a:r>
              <a:rPr kumimoji="0" lang="en-GB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ue</a:t>
            </a:r>
            <a:r>
              <a:rPr kumimoji="0" lang="en-GB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d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</a:t>
            </a:r>
            <a:r>
              <a:rPr kumimoji="0" lang="en-GB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P</a:t>
            </a:r>
            <a:r>
              <a:rPr kumimoji="0" lang="en-GB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ue</a:t>
            </a:r>
            <a:r>
              <a:rPr kumimoji="0" lang="en-GB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d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  Pod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  Pod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</a:t>
            </a:r>
            <a:r>
              <a:rPr kumimoji="0" lang="en-GB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P</a:t>
            </a:r>
            <a:r>
              <a:rPr kumimoji="0" lang="en-GB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ue</a:t>
            </a:r>
            <a:r>
              <a:rPr kumimoji="0" lang="en-GB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d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83021B52-3D05-ADD9-FCD9-32A7880B73FB}"/>
              </a:ext>
            </a:extLst>
          </p:cNvPr>
          <p:cNvSpPr txBox="1">
            <a:spLocks/>
          </p:cNvSpPr>
          <p:nvPr/>
        </p:nvSpPr>
        <p:spPr>
          <a:xfrm>
            <a:off x="6948264" y="261943"/>
            <a:ext cx="1872208" cy="5498829"/>
          </a:xfrm>
          <a:prstGeom prst="rect">
            <a:avLst/>
          </a:prstGeom>
        </p:spPr>
        <p:txBody>
          <a:bodyPr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4000" b="1" i="0" u="sng" strike="noStrike" kern="1200" cap="none" spc="0" normalizeH="0" baseline="0" noProof="0" dirty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o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es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e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emos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alt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éis</a:t>
            </a:r>
            <a:endParaRPr kumimoji="0" lang="en-GB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en</a:t>
            </a:r>
            <a:endParaRPr kumimoji="0" lang="en-GB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2" name="5 CuadroTexto">
            <a:extLst>
              <a:ext uri="{FF2B5EF4-FFF2-40B4-BE49-F238E27FC236}">
                <a16:creationId xmlns:a16="http://schemas.microsoft.com/office/drawing/2014/main" id="{F1211304-7001-2BB0-59EF-6979BAC5CD6B}"/>
              </a:ext>
            </a:extLst>
          </p:cNvPr>
          <p:cNvSpPr txBox="1"/>
          <p:nvPr/>
        </p:nvSpPr>
        <p:spPr>
          <a:xfrm>
            <a:off x="1300180" y="280687"/>
            <a:ext cx="3528530" cy="58378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Talk</a:t>
            </a:r>
            <a:r>
              <a:rPr kumimoji="0" lang="es-ES" sz="2800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s-ES" sz="2800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to</a:t>
            </a:r>
            <a:r>
              <a:rPr kumimoji="0" lang="es-ES" sz="2800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s-ES" sz="2800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you</a:t>
            </a:r>
            <a:r>
              <a:rPr kumimoji="0" lang="es-ES" sz="2800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?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Open </a:t>
            </a:r>
            <a:r>
              <a:rPr kumimoji="0" lang="es-ES" sz="2800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the</a:t>
            </a:r>
            <a:r>
              <a:rPr kumimoji="0" lang="es-ES" sz="2800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s-ES" sz="2800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door</a:t>
            </a:r>
            <a:r>
              <a:rPr kumimoji="0" lang="es-ES" sz="2800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?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Close</a:t>
            </a:r>
            <a:r>
              <a:rPr kumimoji="0" lang="es-ES" sz="2800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s-ES" sz="2800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the</a:t>
            </a:r>
            <a:r>
              <a:rPr kumimoji="0" lang="es-ES" sz="2800" i="0" u="none" strike="noStrike" kern="1200" cap="none" spc="0" normalizeH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s-ES" sz="2800" i="0" u="none" strike="noStrike" kern="1200" cap="none" spc="0" normalizeH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window</a:t>
            </a:r>
            <a:r>
              <a:rPr kumimoji="0" lang="es-ES" sz="2800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?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Eat</a:t>
            </a:r>
            <a:r>
              <a:rPr kumimoji="0" lang="es-ES" sz="2800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s-ES" sz="2800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here</a:t>
            </a:r>
            <a:r>
              <a:rPr kumimoji="0" lang="es-ES" sz="2800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?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Drink</a:t>
            </a:r>
            <a:r>
              <a:rPr kumimoji="0" lang="es-ES" sz="2800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s-ES" sz="2800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water</a:t>
            </a:r>
            <a:r>
              <a:rPr kumimoji="0" lang="es-ES" sz="2800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?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Take</a:t>
            </a:r>
            <a:r>
              <a:rPr kumimoji="0" lang="es-ES" sz="2800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s-ES" sz="2800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the</a:t>
            </a:r>
            <a:r>
              <a:rPr kumimoji="0" lang="es-ES" sz="2800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taxi </a:t>
            </a:r>
            <a:r>
              <a:rPr kumimoji="0" lang="es-ES" sz="2800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here</a:t>
            </a:r>
            <a:r>
              <a:rPr kumimoji="0" lang="es-ES" sz="2800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?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Write</a:t>
            </a:r>
            <a:r>
              <a:rPr kumimoji="0" lang="es-ES" sz="2800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a</a:t>
            </a:r>
            <a:r>
              <a:rPr kumimoji="0" lang="es-ES" sz="2800" i="0" u="none" strike="noStrike" kern="1200" cap="none" spc="0" normalizeH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note</a:t>
            </a:r>
            <a:r>
              <a:rPr kumimoji="0" lang="es-ES" sz="2800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?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Study</a:t>
            </a:r>
            <a:r>
              <a:rPr kumimoji="0" lang="es-ES" sz="2800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s-ES" sz="2800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there</a:t>
            </a:r>
            <a:r>
              <a:rPr kumimoji="0" lang="es-ES" sz="2800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?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Work</a:t>
            </a:r>
            <a:r>
              <a:rPr kumimoji="0" lang="es-ES" sz="2800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s-ES" sz="2800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now</a:t>
            </a:r>
            <a:r>
              <a:rPr kumimoji="0" lang="es-ES" sz="2800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?</a:t>
            </a:r>
          </a:p>
        </p:txBody>
      </p:sp>
      <p:sp>
        <p:nvSpPr>
          <p:cNvPr id="5" name="2 CuadroTexto">
            <a:extLst>
              <a:ext uri="{FF2B5EF4-FFF2-40B4-BE49-F238E27FC236}">
                <a16:creationId xmlns:a16="http://schemas.microsoft.com/office/drawing/2014/main" id="{A3E8599E-8E11-3A03-A4BB-47F647DA6B7D}"/>
              </a:ext>
            </a:extLst>
          </p:cNvPr>
          <p:cNvSpPr txBox="1"/>
          <p:nvPr/>
        </p:nvSpPr>
        <p:spPr>
          <a:xfrm>
            <a:off x="-65900" y="2747603"/>
            <a:ext cx="1348446" cy="6671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¿</a:t>
            </a:r>
            <a:r>
              <a:rPr lang="es-ES" sz="2800" b="1" dirty="0">
                <a:solidFill>
                  <a:srgbClr val="002060"/>
                </a:solidFill>
                <a:latin typeface="Comic Sans MS" pitchFamily="66" charset="0"/>
              </a:rPr>
              <a:t>Can I</a:t>
            </a:r>
            <a:endParaRPr kumimoji="0" lang="es-ES" sz="2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5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0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5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0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5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2419866"/>
            <a:ext cx="1366080" cy="6671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¿Puedo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1364042" y="92450"/>
            <a:ext cx="3595856" cy="58378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Hablar contigo?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800" b="1" dirty="0">
                <a:solidFill>
                  <a:srgbClr val="008000"/>
                </a:solidFill>
                <a:latin typeface="Comic Sans MS" pitchFamily="66" charset="0"/>
              </a:rPr>
              <a:t>Abrir la puerta?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Cerrar la ventana?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800" b="1" dirty="0">
                <a:solidFill>
                  <a:srgbClr val="008000"/>
                </a:solidFill>
                <a:latin typeface="Comic Sans MS" pitchFamily="66" charset="0"/>
              </a:rPr>
              <a:t>Comer aquí?</a:t>
            </a:r>
          </a:p>
          <a:p>
            <a:pPr lvl="0">
              <a:lnSpc>
                <a:spcPct val="150000"/>
              </a:lnSpc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Beber </a:t>
            </a:r>
            <a:r>
              <a:rPr lang="es-ES" sz="2800" b="1" noProof="0" dirty="0">
                <a:solidFill>
                  <a:srgbClr val="008000"/>
                </a:solidFill>
                <a:latin typeface="Comic Sans MS" pitchFamily="66" charset="0"/>
              </a:rPr>
              <a:t>agua</a:t>
            </a: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?</a:t>
            </a:r>
          </a:p>
          <a:p>
            <a:pPr lvl="0">
              <a:lnSpc>
                <a:spcPct val="150000"/>
              </a:lnSpc>
              <a:defRPr/>
            </a:pPr>
            <a:r>
              <a:rPr lang="es-ES" sz="2800" b="1" dirty="0">
                <a:solidFill>
                  <a:srgbClr val="008000"/>
                </a:solidFill>
                <a:latin typeface="Comic Sans MS" pitchFamily="66" charset="0"/>
              </a:rPr>
              <a:t>Tomar el taxi aquí?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Escribir una nota?</a:t>
            </a:r>
          </a:p>
          <a:p>
            <a:pPr lvl="0">
              <a:lnSpc>
                <a:spcPct val="150000"/>
              </a:lnSpc>
              <a:defRPr/>
            </a:pPr>
            <a:r>
              <a:rPr lang="es-ES" sz="2800" b="1" dirty="0">
                <a:solidFill>
                  <a:srgbClr val="008000"/>
                </a:solidFill>
                <a:latin typeface="Comic Sans MS" pitchFamily="66" charset="0"/>
              </a:rPr>
              <a:t>Estudiar aquí?</a:t>
            </a:r>
          </a:p>
          <a:p>
            <a:pPr lvl="0">
              <a:lnSpc>
                <a:spcPct val="150000"/>
              </a:lnSpc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Trabajar </a:t>
            </a:r>
            <a:r>
              <a:rPr lang="es-ES" sz="2800" b="1" dirty="0">
                <a:solidFill>
                  <a:srgbClr val="008000"/>
                </a:solidFill>
                <a:latin typeface="Comic Sans MS" pitchFamily="66" charset="0"/>
              </a:rPr>
              <a:t>aquí</a:t>
            </a: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A3C441-C721-73A2-A9F2-9862CBE26DB0}"/>
              </a:ext>
            </a:extLst>
          </p:cNvPr>
          <p:cNvSpPr txBox="1">
            <a:spLocks/>
          </p:cNvSpPr>
          <p:nvPr/>
        </p:nvSpPr>
        <p:spPr>
          <a:xfrm>
            <a:off x="5580112" y="261943"/>
            <a:ext cx="1872208" cy="5498829"/>
          </a:xfrm>
          <a:prstGeom prst="rect">
            <a:avLst/>
          </a:prstGeom>
        </p:spPr>
        <p:txBody>
          <a:bodyPr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GB" sz="4000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omic Sans MS" panose="030F0702030302020204" pitchFamily="66" charset="0"/>
              </a:rPr>
              <a:t>Pod</a:t>
            </a:r>
            <a:r>
              <a:rPr lang="en-GB" sz="4000" b="1" u="sng" dirty="0" err="1">
                <a:solidFill>
                  <a:srgbClr val="008000"/>
                </a:solidFill>
                <a:latin typeface="Comic Sans MS" panose="030F0702030302020204" pitchFamily="66" charset="0"/>
              </a:rPr>
              <a:t>er</a:t>
            </a:r>
            <a:endParaRPr lang="en-GB" sz="4000" b="1" u="sng" dirty="0">
              <a:solidFill>
                <a:srgbClr val="00800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defRPr/>
            </a:pP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omic Sans MS" panose="030F0702030302020204" pitchFamily="66" charset="0"/>
              </a:rPr>
              <a:t>P</a:t>
            </a:r>
            <a:r>
              <a:rPr lang="en-GB" sz="40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ue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omic Sans MS" panose="030F0702030302020204" pitchFamily="66" charset="0"/>
              </a:rPr>
              <a:t>d</a:t>
            </a:r>
            <a:endParaRPr lang="en-GB" sz="4000" dirty="0">
              <a:solidFill>
                <a:schemeClr val="tx1">
                  <a:lumMod val="95000"/>
                  <a:lumOff val="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defRPr/>
            </a:pP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omic Sans MS" panose="030F0702030302020204" pitchFamily="66" charset="0"/>
              </a:rPr>
              <a:t>P</a:t>
            </a:r>
            <a:r>
              <a:rPr lang="en-GB" sz="40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ue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omic Sans MS" panose="030F0702030302020204" pitchFamily="66" charset="0"/>
              </a:rPr>
              <a:t>d</a:t>
            </a:r>
            <a:endParaRPr lang="en-GB" sz="4000" dirty="0">
              <a:solidFill>
                <a:schemeClr val="tx1">
                  <a:lumMod val="95000"/>
                  <a:lumOff val="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defRPr/>
            </a:pP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omic Sans MS" panose="030F0702030302020204" pitchFamily="66" charset="0"/>
              </a:rPr>
              <a:t>P</a:t>
            </a:r>
            <a:r>
              <a:rPr lang="en-GB" sz="40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ue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omic Sans MS" panose="030F0702030302020204" pitchFamily="66" charset="0"/>
              </a:rPr>
              <a:t>d</a:t>
            </a:r>
            <a:endParaRPr lang="en-GB" sz="4000" dirty="0">
              <a:solidFill>
                <a:schemeClr val="tx1">
                  <a:lumMod val="95000"/>
                  <a:lumOff val="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defRPr/>
            </a:pP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Comic Sans MS" panose="030F0702030302020204" pitchFamily="66" charset="0"/>
              </a:rPr>
              <a:t>   Pod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defRPr/>
            </a:pP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Comic Sans MS" panose="030F0702030302020204" pitchFamily="66" charset="0"/>
              </a:rPr>
              <a:t>   Pod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defRPr/>
            </a:pP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omic Sans MS" panose="030F0702030302020204" pitchFamily="66" charset="0"/>
              </a:rPr>
              <a:t>P</a:t>
            </a:r>
            <a:r>
              <a:rPr lang="en-GB" sz="40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ue</a:t>
            </a:r>
            <a:r>
              <a:rPr lang="en-GB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omic Sans MS" panose="030F0702030302020204" pitchFamily="66" charset="0"/>
              </a:rPr>
              <a:t>d</a:t>
            </a:r>
            <a:endParaRPr lang="en-GB" sz="4000" dirty="0">
              <a:solidFill>
                <a:schemeClr val="tx1">
                  <a:lumMod val="95000"/>
                  <a:lumOff val="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83021B52-3D05-ADD9-FCD9-32A7880B73FB}"/>
              </a:ext>
            </a:extLst>
          </p:cNvPr>
          <p:cNvSpPr txBox="1">
            <a:spLocks/>
          </p:cNvSpPr>
          <p:nvPr/>
        </p:nvSpPr>
        <p:spPr>
          <a:xfrm>
            <a:off x="6948264" y="261943"/>
            <a:ext cx="1872208" cy="5498829"/>
          </a:xfrm>
          <a:prstGeom prst="rect">
            <a:avLst/>
          </a:prstGeom>
        </p:spPr>
        <p:txBody>
          <a:bodyPr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endParaRPr lang="en-GB" sz="4000" b="1" u="sng" dirty="0">
              <a:solidFill>
                <a:srgbClr val="00800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en-GB" sz="4000" b="1" dirty="0">
                <a:solidFill>
                  <a:srgbClr val="008000"/>
                </a:solidFill>
                <a:latin typeface="Comic Sans MS" panose="030F0702030302020204" pitchFamily="66" charset="0"/>
              </a:rPr>
              <a:t>o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en-GB" sz="4000" b="1" dirty="0">
                <a:solidFill>
                  <a:srgbClr val="008000"/>
                </a:solidFill>
                <a:latin typeface="Comic Sans MS" panose="030F0702030302020204" pitchFamily="66" charset="0"/>
              </a:rPr>
              <a:t>es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en-GB" sz="4000" b="1" dirty="0">
                <a:solidFill>
                  <a:srgbClr val="008000"/>
                </a:solidFill>
                <a:latin typeface="Comic Sans MS" panose="030F0702030302020204" pitchFamily="66" charset="0"/>
              </a:rPr>
              <a:t>e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en-GB" sz="4000" b="1" dirty="0" err="1">
                <a:solidFill>
                  <a:srgbClr val="008000"/>
                </a:solidFill>
                <a:latin typeface="Comic Sans MS" panose="030F0702030302020204" pitchFamily="66" charset="0"/>
              </a:rPr>
              <a:t>emos</a:t>
            </a:r>
            <a:endParaRPr lang="en-GB" sz="4000" b="1" dirty="0">
              <a:solidFill>
                <a:srgbClr val="008000"/>
              </a:solidFill>
              <a:latin typeface="Comic Sans MS" panose="030F0702030302020204" pitchFamily="66" charset="0"/>
            </a:endParaRPr>
          </a:p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4000" b="1" dirty="0" err="1">
                <a:solidFill>
                  <a:srgbClr val="0080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éis</a:t>
            </a:r>
            <a:endParaRPr lang="en-GB" altLang="en-US" sz="4000" b="1" dirty="0">
              <a:solidFill>
                <a:srgbClr val="008000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en-GB" sz="4000" b="1" dirty="0" err="1">
                <a:solidFill>
                  <a:srgbClr val="0080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en</a:t>
            </a:r>
            <a:endParaRPr lang="en-GB" altLang="en-US" sz="4000" b="1" dirty="0">
              <a:solidFill>
                <a:srgbClr val="008000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en-GB" sz="4000" b="1" dirty="0">
              <a:solidFill>
                <a:srgbClr val="008000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7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7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7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7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7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7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7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7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8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7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2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6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BC72887-0014-7950-7BB4-D1BCD57007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125443"/>
            <a:ext cx="7776864" cy="6607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1212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7CF63-E0EA-C333-A401-FA5BB89BF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68760"/>
            <a:ext cx="7886700" cy="1325563"/>
          </a:xfrm>
        </p:spPr>
        <p:txBody>
          <a:bodyPr/>
          <a:lstStyle/>
          <a:p>
            <a:r>
              <a:rPr lang="en-GB" dirty="0"/>
              <a:t>Traer</a:t>
            </a:r>
            <a:br>
              <a:rPr lang="en-GB" dirty="0"/>
            </a:br>
            <a:br>
              <a:rPr lang="en-GB" dirty="0"/>
            </a:br>
            <a:r>
              <a:rPr lang="en-GB" dirty="0" err="1"/>
              <a:t>Presente</a:t>
            </a:r>
            <a:br>
              <a:rPr lang="en-GB" dirty="0"/>
            </a:br>
            <a:r>
              <a:rPr lang="en-GB" dirty="0" err="1"/>
              <a:t>Traigo</a:t>
            </a:r>
            <a:r>
              <a:rPr lang="en-GB" dirty="0"/>
              <a:t>, </a:t>
            </a:r>
            <a:r>
              <a:rPr lang="en-GB" dirty="0" err="1"/>
              <a:t>traes</a:t>
            </a:r>
            <a:r>
              <a:rPr lang="en-GB" dirty="0"/>
              <a:t>, </a:t>
            </a:r>
            <a:r>
              <a:rPr lang="en-GB" dirty="0" err="1"/>
              <a:t>trae</a:t>
            </a:r>
            <a:r>
              <a:rPr lang="en-GB" dirty="0"/>
              <a:t>, </a:t>
            </a:r>
            <a:r>
              <a:rPr lang="en-GB" dirty="0" err="1"/>
              <a:t>traemos</a:t>
            </a:r>
            <a:r>
              <a:rPr lang="en-GB" dirty="0"/>
              <a:t>, </a:t>
            </a:r>
            <a:r>
              <a:rPr lang="en-GB" dirty="0" err="1"/>
              <a:t>traéis</a:t>
            </a:r>
            <a:r>
              <a:rPr lang="en-GB" dirty="0"/>
              <a:t>, </a:t>
            </a:r>
            <a:r>
              <a:rPr lang="en-GB" dirty="0" err="1"/>
              <a:t>traen</a:t>
            </a:r>
            <a:br>
              <a:rPr lang="en-GB" dirty="0"/>
            </a:br>
            <a:br>
              <a:rPr lang="en-GB" dirty="0"/>
            </a:br>
            <a:r>
              <a:rPr lang="en-GB" dirty="0" err="1"/>
              <a:t>Pretérito</a:t>
            </a:r>
            <a:br>
              <a:rPr lang="en-GB" dirty="0"/>
            </a:br>
            <a:r>
              <a:rPr lang="en-GB" dirty="0" err="1"/>
              <a:t>Traje</a:t>
            </a:r>
            <a:r>
              <a:rPr lang="en-GB" dirty="0"/>
              <a:t>, </a:t>
            </a:r>
            <a:r>
              <a:rPr lang="en-GB" dirty="0" err="1"/>
              <a:t>trajiste</a:t>
            </a:r>
            <a:r>
              <a:rPr lang="en-GB" dirty="0"/>
              <a:t>, </a:t>
            </a:r>
            <a:r>
              <a:rPr lang="en-GB" dirty="0" err="1"/>
              <a:t>trajo</a:t>
            </a:r>
            <a:r>
              <a:rPr lang="en-GB" dirty="0"/>
              <a:t>, …</a:t>
            </a:r>
            <a:br>
              <a:rPr lang="en-GB" dirty="0"/>
            </a:br>
            <a:br>
              <a:rPr lang="en-GB" dirty="0"/>
            </a:br>
            <a:r>
              <a:rPr lang="en-GB" dirty="0" err="1"/>
              <a:t>Traje</a:t>
            </a:r>
            <a:r>
              <a:rPr lang="en-GB" dirty="0"/>
              <a:t> un </a:t>
            </a:r>
            <a:r>
              <a:rPr lang="en-GB" dirty="0" err="1"/>
              <a:t>traje</a:t>
            </a:r>
            <a:r>
              <a:rPr lang="en-GB" dirty="0"/>
              <a:t> rojo a la fiesta</a:t>
            </a:r>
          </a:p>
        </p:txBody>
      </p:sp>
    </p:spTree>
    <p:extLst>
      <p:ext uri="{BB962C8B-B14F-4D97-AF65-F5344CB8AC3E}">
        <p14:creationId xmlns:p14="http://schemas.microsoft.com/office/powerpoint/2010/main" val="672896595"/>
      </p:ext>
    </p:extLst>
  </p:cSld>
  <p:clrMapOvr>
    <a:masterClrMapping/>
  </p:clrMapOvr>
</p:sld>
</file>

<file path=ppt/theme/theme1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407</Words>
  <Application>Microsoft Office PowerPoint</Application>
  <PresentationFormat>On-screen Show (4:3)</PresentationFormat>
  <Paragraphs>94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Comic Sans MS</vt:lpstr>
      <vt:lpstr>Corbel</vt:lpstr>
      <vt:lpstr>5_Office Theme</vt:lpstr>
      <vt:lpstr>Tema de Office</vt:lpstr>
      <vt:lpstr>Última clase Clase 10 de 10              Fecha:   jueves, primero de agosto de 2024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Traer  Presente Traigo, traes, trae, traemos, traéis, traen  Pretérito Traje, trajiste, trajo, …  Traje un traje rojo a la fiesta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RICHARD</dc:creator>
  <cp:lastModifiedBy>Flor de Andrews</cp:lastModifiedBy>
  <cp:revision>106</cp:revision>
  <dcterms:created xsi:type="dcterms:W3CDTF">2020-09-22T16:21:34Z</dcterms:created>
  <dcterms:modified xsi:type="dcterms:W3CDTF">2024-08-01T20:20:00Z</dcterms:modified>
</cp:coreProperties>
</file>