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  <p:sldMasterId id="2147483745" r:id="rId3"/>
    <p:sldMasterId id="2147483757" r:id="rId4"/>
    <p:sldMasterId id="2147483769" r:id="rId5"/>
    <p:sldMasterId id="2147483781" r:id="rId6"/>
    <p:sldMasterId id="2147483793" r:id="rId7"/>
    <p:sldMasterId id="2147483829" r:id="rId8"/>
  </p:sldMasterIdLst>
  <p:notesMasterIdLst>
    <p:notesMasterId r:id="rId33"/>
  </p:notesMasterIdLst>
  <p:sldIdLst>
    <p:sldId id="256" r:id="rId9"/>
    <p:sldId id="529" r:id="rId10"/>
    <p:sldId id="938" r:id="rId11"/>
    <p:sldId id="1721" r:id="rId12"/>
    <p:sldId id="258" r:id="rId13"/>
    <p:sldId id="1732" r:id="rId14"/>
    <p:sldId id="1796" r:id="rId15"/>
    <p:sldId id="288" r:id="rId16"/>
    <p:sldId id="289" r:id="rId17"/>
    <p:sldId id="1793" r:id="rId18"/>
    <p:sldId id="1725" r:id="rId19"/>
    <p:sldId id="1726" r:id="rId20"/>
    <p:sldId id="1727" r:id="rId21"/>
    <p:sldId id="1728" r:id="rId22"/>
    <p:sldId id="1729" r:id="rId23"/>
    <p:sldId id="1714" r:id="rId24"/>
    <p:sldId id="1510" r:id="rId25"/>
    <p:sldId id="1504" r:id="rId26"/>
    <p:sldId id="1509" r:id="rId27"/>
    <p:sldId id="1685" r:id="rId28"/>
    <p:sldId id="1684" r:id="rId29"/>
    <p:sldId id="1719" r:id="rId30"/>
    <p:sldId id="556" r:id="rId31"/>
    <p:sldId id="1733" r:id="rId3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  <a:srgbClr val="009900"/>
    <a:srgbClr val="FF33CC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1" autoAdjust="0"/>
    <p:restoredTop sz="94660"/>
  </p:normalViewPr>
  <p:slideViewPr>
    <p:cSldViewPr>
      <p:cViewPr varScale="1">
        <p:scale>
          <a:sx n="74" d="100"/>
          <a:sy n="74" d="100"/>
        </p:scale>
        <p:origin x="115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0T12:45:04.96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0 178,'18'-1,"0"-2,0 0,0 0,31-12,31-7,-13 10,-13 1,83-5,-122 15,0-1,0 0,0 0,-1-2,1 0,-1 0,22-11,-21 9,1 1,0 1,0 0,0 1,1 1,-1 1,19 0,-10 0,49-8,-6-1,0 3,0 2,103 8,-44-1,234-2,-327 2,-1 2,0 1,33 10,-27-7,97 15,-109-21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0T12:45:07.6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1,'459'0,"-433"2,1 1,0 1,-1 1,0 1,26 11,-17-7,-12-5,-1-1,1-1,0-1,39-1,-35-2,0 2,49 7,74 28,-125-31,0-2,0 0,27-1,-20-1,43 7,16 3,0-4,146-7,-100-2,128 3,-240-1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1-10T12:45:12.4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61,'398'-17,"-107"-14,239 18,-333 15,293-2,-465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3CF26-DF87-4945-9DD1-297115043BCC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1AC9E-87BA-459F-9594-78B8EF929C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7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01AC9E-87BA-459F-9594-78B8EF929C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82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11/01/2023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11/01/2023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11/01/2023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7AB24C-F527-4D0B-B144-49DF0E96F3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A20599-F479-4FE9-AC7C-2735999811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ED4586-748C-4AF4-B652-31A82F2EA5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4E22DC-9886-4EAE-B127-2F09F9DCDC6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5901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BBB2A0-0456-45B4-8870-01A4ECC86A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3C9F6E-6818-4C02-B739-41C5BE23AB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B0B015-1EA3-4AFA-8AF9-C481DEDCC2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275F83-FBAE-4B2B-9291-240D61D122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6613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860624-5019-42A2-B285-7F895DE867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B51AAE-100B-406B-9B4E-0C19B5EE32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802C83-F523-470B-9472-9E44CC6E1F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DFBD95-D7ED-4BFC-972C-E5D2E69DCFE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9383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5BD3D6-5EEB-42B0-9012-FB6C63F1CB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1C2BC2B-E284-4C86-A5FA-FEC0AD4FAE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EEAAFC-55BF-4043-BCA1-2A2061CD7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54E9BC-3F79-444D-A130-C44D0B2A91E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998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3B829AA-2E20-451A-8867-93566CE74C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2F9DD43-4124-4238-A5C8-F0B85AFEDC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32EE7B6-CA47-43A0-8DEC-C5972F4B87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E490FF-D2C3-4AFE-906B-EE8FB5FEDA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2715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9D77022-5051-48D9-A07F-B92F2D1DF4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2042D60-CF51-4082-9DE9-F6747D92AD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215912E-7D49-4333-B18B-4920EFB900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67ABC1-B3F6-4611-8C9C-491FA7A7DC5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4257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BBAE0E1-8513-46C8-9820-92C5158329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356C7CF-274B-4E02-9760-8BB74E6176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027386-1208-462B-AFE5-27AE5CE25A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D85E2-D3E9-43F6-935B-0514F499E2F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8322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B58358-A1F7-4437-ABB0-C08230638A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3FDEEC-49CD-4AE6-A887-7194829009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52232E-B3F2-4543-803B-68C87E69A1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130F65-BCC9-4990-8151-750E45479A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19534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11/01/2023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85F943-4437-4372-A9B2-EA540C297A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60211F-0BD3-4179-9D50-838DBC40B6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AD53AE-B113-40AA-912C-F811F99075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0AFD5-CD31-4759-8CAB-FE170FD1C92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39389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ADA120-51CF-45A0-98A7-9B030F5D3E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9FDC52-0CCC-4855-9B99-B85BCEC3DB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9FD4EF-08AE-4022-92F3-FB46EBC414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D7B023-45CA-42DB-A056-16CA6B5A64C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9914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D19617-ADA9-4279-9A71-D032E77532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3B80B2-144C-438D-9A8C-622C0CD870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4C05DC-0661-4E90-896E-B334EC1E4F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17FA45-AB78-4CEE-9B37-EA2E4F2440E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92292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242209-DD6E-4608-A976-3532AF5C9DF4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0A67A3-64E7-439D-BDFE-61B95D2A526B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EC2956-44FF-4BC2-AB83-D5DBC61333D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027E6737-7A45-4D52-B7C3-CD0C19306A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1364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27E273F1-5521-CB07-8A8A-E6C776659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D2B7F-9A1B-47D4-A851-F82145C4EF9E}" type="datetimeFigureOut">
              <a:rPr lang="es-ES"/>
              <a:pPr>
                <a:defRPr/>
              </a:pPr>
              <a:t>11/01/2023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3DE52C53-BDD9-7A01-4513-3F91F5B9C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B3160B37-9193-A716-9170-3FBBFBE23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DBF0B-8642-4A36-A1BB-29F4C080942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33703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DC23C94B-9E2D-E827-97C1-C926926ED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EFE9F-8BF9-4A00-9EBF-53ABE15AE9FF}" type="datetimeFigureOut">
              <a:rPr lang="es-ES"/>
              <a:pPr>
                <a:defRPr/>
              </a:pPr>
              <a:t>11/01/2023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603BEBE9-0EEE-5233-D185-0CD5D829F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9E152201-9029-BB69-EBAB-A36169379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FBF02-8E74-4DD1-9AD4-C39BF10ACBA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7265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22E0488-7D59-97F0-A11B-E8A51CBD3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337E6-8C83-4643-9642-5FC5B93406E3}" type="datetimeFigureOut">
              <a:rPr lang="es-ES"/>
              <a:pPr>
                <a:defRPr/>
              </a:pPr>
              <a:t>11/01/2023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381E01FD-56B7-F8DD-8CBE-5A0B2FE93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633D6601-D3CA-6E16-2B85-E536D65EE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4F106-C24B-4F8C-8E9F-D76B8E20541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8396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14081472-A6BB-B083-E348-B595933A6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7E360-2469-4C68-AAD4-E8A1444DB67C}" type="datetimeFigureOut">
              <a:rPr lang="es-ES"/>
              <a:pPr>
                <a:defRPr/>
              </a:pPr>
              <a:t>11/01/2023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5140A632-A47E-8126-33F2-6ED15918A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5370CAA5-99DC-AE08-077A-97A1F1DC9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BD8D8-4107-407F-9374-86165E5588E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46887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7F2712F2-EFB8-36B7-D78B-DDC2597B9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1F1E-4919-4613-9162-E6D723B4DBC2}" type="datetimeFigureOut">
              <a:rPr lang="es-ES"/>
              <a:pPr>
                <a:defRPr/>
              </a:pPr>
              <a:t>11/01/2023</a:t>
            </a:fld>
            <a:endParaRPr lang="es-E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043AD9D8-C17C-8E50-6F18-E914F7E19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A085D08C-1809-05E5-16CD-E806F528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AAF39-BACE-4D5D-9461-B97BB18F804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65415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E0D3323A-E516-A0BE-3DB9-1BB2226A1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8C360-D8F9-4C47-9172-C836600B11F1}" type="datetimeFigureOut">
              <a:rPr lang="es-ES"/>
              <a:pPr>
                <a:defRPr/>
              </a:pPr>
              <a:t>11/01/2023</a:t>
            </a:fld>
            <a:endParaRPr lang="es-E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F17C9488-7286-2F74-FD2C-4C202A677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05AF6E47-147F-3BC7-137C-F465D006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F54B-9A8A-4C28-93D8-E746659A969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1504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11/01/2023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4DC4EF5E-6840-3259-BCF6-9D1EBA1B5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622D6-D74C-48BF-8472-F5FBC9A04BE4}" type="datetimeFigureOut">
              <a:rPr lang="es-ES"/>
              <a:pPr>
                <a:defRPr/>
              </a:pPr>
              <a:t>11/01/2023</a:t>
            </a:fld>
            <a:endParaRPr lang="es-E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8FDCA999-FD84-531D-5752-6AF708900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F790F8AD-F148-994C-0855-1E7E9CCD9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A8DB3-7DF6-4867-8D51-BDD523A5729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23244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CF0117F5-2A5C-AB7E-CDB1-6977C2C6C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F5628-CAA3-481C-ACF5-F7DA2F3BE838}" type="datetimeFigureOut">
              <a:rPr lang="es-ES"/>
              <a:pPr>
                <a:defRPr/>
              </a:pPr>
              <a:t>11/01/2023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D7872F7D-63F1-98E4-4C10-A918977ED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34C018C5-1E35-1C9D-1FAF-CA01E5B4D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75A2A-EA34-4D7E-8297-4C24AA98CB9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11391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234066CC-DDB3-918B-B31C-92FCB9384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85C5C-66B2-4AB0-A75D-1976FE26D9C4}" type="datetimeFigureOut">
              <a:rPr lang="es-ES"/>
              <a:pPr>
                <a:defRPr/>
              </a:pPr>
              <a:t>11/01/2023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C7491E10-912E-4BE2-A9F2-3E831A6A3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05A8C64B-2C2B-DC1D-B0D7-723ABD622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22D45-AC1E-48F3-B89B-D0A0E588668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1670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D89CB2A-B502-67C4-4B0A-1BE63A8DA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541A8-64FE-496D-BABA-35261A8E32A0}" type="datetimeFigureOut">
              <a:rPr lang="es-ES"/>
              <a:pPr>
                <a:defRPr/>
              </a:pPr>
              <a:t>11/01/2023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1B6939F-C376-7399-5A9A-0B4B0F743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E31B728-BB16-5AE8-9ACA-B94B5FA96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1C02F-4283-4363-B131-F8F57D8D580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02635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96000B14-A538-3019-842A-20CCAE8F5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39B04-AA6B-405C-9105-FB9D29BA43B3}" type="datetimeFigureOut">
              <a:rPr lang="es-ES"/>
              <a:pPr>
                <a:defRPr/>
              </a:pPr>
              <a:t>11/01/2023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E63CC782-D5E9-1932-04F9-5E1431816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4E9AA272-1AD6-A0D1-E491-D73BFA02C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7945D-9AEA-4CD7-BBED-A3A71C44225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95258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63D435E-2270-AB1D-AD1D-55A751469D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1FD2DE-97BB-2412-C0B8-CAC8390A35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248E1C3-19D1-ECFB-337C-5C25A1467D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467EC-8D8A-43F0-805D-EA64E52E86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0827086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C7903B-2C9F-F840-C6C4-A426C38377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DAB7343-E784-6D59-36F6-2CCA1DADF1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46C2CF-7E53-DE03-3DA4-6066D7BF83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F256F-CDF9-4021-911C-799BD301127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0430413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92904E-2CC5-97AE-E778-10020D1426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7E764F-D8AA-86C1-E3F1-CC90EB0250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7C5552-0F91-5433-444F-07702E3087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30D82-E687-4242-AC5D-7EF3270EA9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5619966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7D5EA7-776A-76DC-BD72-4AD362F31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DEC263-4D67-42D6-BC4E-68DC5784C5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BFD802-5C4C-F525-FFC1-1764F012B1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1E031-34D8-4A68-B6A3-3A236259E5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612022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96738B5-6303-2B87-8168-D855E4E55E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D97EB60-2F89-0583-D793-2A767FBBAB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4F5A4E1-C3B5-E8E6-4BA1-0D046059CB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84A84-B64C-45E8-856D-C34CB0E75EC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313595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11/01/2023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D2258D8-E692-7020-448F-0837DFA248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7842A03-B8C7-6002-10EE-E970EEA512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8BF796A-3C75-D2C1-3B85-C706AFCDAE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79C8CD-0D53-4575-B887-1A2B5B8C37B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4508333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E2EEC2D-47A2-4E1E-D267-563B52AE98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E8D8D1E-3B46-3A38-F86F-5D6D97A0FB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C49AB2F-28C1-C506-105A-4810C6283B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ECB1E-BEEB-4A68-8C2C-2D95FF00EF6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1117897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DF9E53-610D-211C-278A-B3637698BF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0C4599-388F-83A9-6BF9-EF4B65506A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072F9F-9314-ED00-E7C1-B739086BF9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2CBFE-4964-43E3-B17A-A981372CD4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07512448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7B81CE-D324-2D2F-58D4-F2E762B760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1C610B-622F-6AE8-02CD-BFB888680E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AD1B34-5045-96E6-9519-5C55677D81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6E1A3-C52E-4ADE-8C58-D9B8FD9CA7A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8494798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4A4BD9-19A9-762D-7F17-A9BB429D4F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868A5E-BAB2-0882-CAEE-9ADCA47ACE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5238CE-322D-2120-3483-8F7CE918FA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2997D-0EE0-41B7-8A10-A0FE443B50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610871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DB8BA9-293D-6F47-D48B-E5D44C6911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3A2F19-E8C8-3CED-B153-36C7E17FBC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97659F-E51B-6899-BD1C-564A1FCFA1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B1160-8B18-46C6-8813-16CC6D6878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31015519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3015BC-092D-12BC-9DCF-FCC8EA59F3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6ED8A2-6932-3F74-F552-12B0781CD5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307B35-3016-52F3-3019-5ED8FE11CC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E4AF6-2E80-41C5-9DE3-7DD3029E26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4993807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8B1B21-324C-D71F-5C62-C03A6B6227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035C5F-BD41-F972-15B7-4DF1482DB6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53778F-A7F3-34A5-D543-FE9D17014E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C853F-55BB-41F8-B05A-7D437873DED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5348452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80B0564-7000-BACC-C42D-36F72F0F8F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C3B1AB-252E-2F00-644A-F6E519C027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87F2A5-9434-DF04-731C-1CEA43FF08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685A3-5D69-4EFE-A00F-DE7EB0E139E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1742805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D27C5B-3DE3-CEA4-316A-EFB0931E32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54B3CA-6BA0-B22B-DE0D-54987C4D84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DAEA88-9310-9721-58CE-31704CDCBA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47859-3F8D-4749-BB0D-79C12EBAE9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4976665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11/01/2023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766BBED-103C-BB83-867C-2A0DEFBBB9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134F50A-F3E0-1AF6-D034-67E5E40C9F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E4D33D3-C072-DD9B-CFF4-895D2CB960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CC7DA-41EB-4637-9BED-A198D132527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5704453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EB2F286-7832-8CE5-C70C-F20775F061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CCE4F16-C67E-3767-0584-9CA65B53D9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6E28122-7ABE-DD49-B46E-708F0D5A6E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2BBD8-03C4-495B-A308-C160EA7BBC6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55979111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F5C692C-3B0F-AD4B-054D-FB79711021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DE7CD78-7E75-2051-F23B-846FFA556A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306300C-8C4D-BDA4-B3BD-BEBA290766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0343E-C6AE-4025-B0CD-512E7AF9CCA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3536052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B3B29E-250A-E3AB-C9EB-474179356E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89FF88-E10F-7D64-735D-E713D5C8E8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4E4644-9BCA-20CA-AEF1-B69ECCB10C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65FD5-6E62-4F37-A08A-79301B8B0E7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6184327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DC06B3-F581-661E-FB56-BE2D772FA3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2671B5-9559-12E8-EE59-E7C5DBE259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365A5E-DC05-B324-D229-6BC9853D75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DFCEB-4E56-4CFA-9DEE-E4AFE679336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3830131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30FF47-7C4D-C5D7-678E-F02ADF3B32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EE68B09-820F-064D-B8C2-4C65928E48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B0DE80-38DE-0443-0295-846C3E1F5A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9D58D0-0A36-4798-A020-41C23E2C621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0607801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A97B72-2EDC-891A-D19D-475547D594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903169-536F-226F-13B8-6AC6572981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ACCAA7-B7A7-853D-5307-DE579760D9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4463C-BDBD-4362-84E5-3C61761DED9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3474762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BB973DAB-5D4C-F7E6-E3F6-F070CC9C4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CDFFC-28DC-45E0-9078-E0197722EAF8}" type="datetimeFigureOut">
              <a:rPr lang="es-ES"/>
              <a:pPr>
                <a:defRPr/>
              </a:pPr>
              <a:t>11/01/2023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07354911-1881-07A4-6F4B-80CBBF730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73BFB19-9F83-C665-E011-7ABD54BB8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9850D-73FF-4B13-B655-F5960E25C9A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837469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9173AA3-298D-A2D8-101A-D4E28981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8CDB8-A110-458D-AD59-0939B6AFB88F}" type="datetimeFigureOut">
              <a:rPr lang="es-ES"/>
              <a:pPr>
                <a:defRPr/>
              </a:pPr>
              <a:t>11/01/2023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759BA313-869F-2C29-218B-9E8E87553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6DD2DAB4-14AE-1079-83A1-BC542039C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39F5A-81B3-4F4D-BC68-214A93046B1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51373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1DD12DC5-1140-B1EF-F58B-8DCE2D946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21757-AF4C-4481-86F2-69CEC3F52D87}" type="datetimeFigureOut">
              <a:rPr lang="es-ES"/>
              <a:pPr>
                <a:defRPr/>
              </a:pPr>
              <a:t>11/01/2023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9C971C75-4B7F-1DD7-49AC-2BC0655E2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86F701F-20EC-C905-82E6-A0962AF7D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9D2FD-9067-434C-8A81-22AF4E6AE98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7696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11/01/2023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F8DAE375-E202-07BA-A7B7-C2C5F198C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CD083-E5B5-4A08-91CC-6568FA52C736}" type="datetimeFigureOut">
              <a:rPr lang="es-ES"/>
              <a:pPr>
                <a:defRPr/>
              </a:pPr>
              <a:t>11/01/2023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D3AAAD9E-DBCF-0EBA-63B9-157DF4B08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EDCFCC06-AA96-4430-A7AF-D8680DC49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BFC6A-32AC-42EA-BC0E-15DC7DCDCE3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69805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E3855025-38DD-BCCD-2187-55FACA402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C02D8-FCA3-41F1-9FDA-FE906BEF3385}" type="datetimeFigureOut">
              <a:rPr lang="es-ES"/>
              <a:pPr>
                <a:defRPr/>
              </a:pPr>
              <a:t>11/01/2023</a:t>
            </a:fld>
            <a:endParaRPr lang="es-E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45B20B6D-DC00-E0CE-CE5F-14695632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AC54649C-80FE-16C2-D686-518024B9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75B36-AEF3-4E13-92EE-CBCE1BF767E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18348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D0D1FDD3-1676-DA20-9FFB-171EC667C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C581B-3CF6-4794-88AF-8277311E556F}" type="datetimeFigureOut">
              <a:rPr lang="es-ES"/>
              <a:pPr>
                <a:defRPr/>
              </a:pPr>
              <a:t>11/01/2023</a:t>
            </a:fld>
            <a:endParaRPr lang="es-E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3C0B2668-2E24-ADB4-4EA9-FB07583DE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AB6B2232-1C7F-E375-B35A-D6797B741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F0331-BD64-4B10-9451-8AF6EF780B6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3592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101F9285-A054-E05E-9C7C-A5D46BB40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BE07F-A242-454C-AF8E-46AB27C2DFF6}" type="datetimeFigureOut">
              <a:rPr lang="es-ES"/>
              <a:pPr>
                <a:defRPr/>
              </a:pPr>
              <a:t>11/01/2023</a:t>
            </a:fld>
            <a:endParaRPr lang="es-E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C31B64DB-EE5F-740D-1059-1F07DD718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B8F0ACC2-7299-719A-7685-CC1F21791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969F3-25A6-42A8-94B2-AF01B891996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97309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F5F80317-8EF6-989E-48AC-3E6B15BB3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F3319-514E-4573-B3A0-F3CFEB61B3F5}" type="datetimeFigureOut">
              <a:rPr lang="es-ES"/>
              <a:pPr>
                <a:defRPr/>
              </a:pPr>
              <a:t>11/01/2023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219AC182-52C4-F344-11CD-05C5B5AB5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3D9586F0-C991-4F8B-EF4C-3243FFAD3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AE987-A935-4E34-8077-89FE16A9C24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10399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01EFBDB8-4532-2F99-2225-44CD03CB7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E05A7-5D24-4124-BEF8-C4078500D689}" type="datetimeFigureOut">
              <a:rPr lang="es-ES"/>
              <a:pPr>
                <a:defRPr/>
              </a:pPr>
              <a:t>11/01/2023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E5DEB688-69E1-3B32-A1F3-F97C0E714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9B68C69A-CFB9-6727-324D-EE27CE1D2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37C39-5AF0-4985-8A70-B976DDBF659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10785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8023F926-9590-4B87-86AE-E106164A1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C0575-EA36-4AF5-BAEB-1A70A417F59A}" type="datetimeFigureOut">
              <a:rPr lang="es-ES"/>
              <a:pPr>
                <a:defRPr/>
              </a:pPr>
              <a:t>11/01/2023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BE141F0F-937B-CC87-F24A-5E89EB650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5E267F56-39DA-6EA0-FF40-4EFBC18FF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E9CCF-FC20-406F-8DA5-2F77D563359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13885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6F61E363-AAB3-FD5C-CEA1-A6B548B0C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053C9-6497-4303-B8CF-A7D4A2E8B830}" type="datetimeFigureOut">
              <a:rPr lang="es-ES"/>
              <a:pPr>
                <a:defRPr/>
              </a:pPr>
              <a:t>11/01/2023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4D2115E3-EC38-E9D1-4647-5E84A8547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DA4D73D4-FFFA-ABBC-FCA6-29AE5265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273B2-6454-4194-8204-4C308234478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118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8A966-365A-AB45-331A-CBAAF5729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DDA24-C9C8-CCE8-9BAF-A14898F46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F51DF-F078-B016-D549-965367F30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9218F-E77E-44EE-8FBB-594EDC644AA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47817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FF1A7-0453-24F1-F9A9-F3C3F1834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23622-DEDC-C9D1-44D1-3CF45F057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4F38C-07C0-C956-339E-A027BA697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3684B-B68E-41DD-B28E-68F946A4ED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7013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11/01/2023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8B95F-4C7C-2752-32DD-A3CDF6E62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0751D-6031-60B7-58D3-7DC711AEA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53E812-830E-4FAF-F02B-32CA34FA8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A518C-79AB-4AFC-85D8-866E3EBE460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65962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35F8551-B4E4-609F-83C7-F85D625DA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F292EE-A4D5-9AF0-35AE-BFFFCA22D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1B6E9BF-3C0A-8881-3EE6-033DEC2BB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FDCED-56CB-4321-B626-3DA6ACA6440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02681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75B438E-F561-5FD7-AF9E-BFD2E2ACD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D164D5-427B-3B02-A356-0A480BEDF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EAF023B-E241-F176-2E30-143143929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00AD5-D2D9-4368-9300-C303C3AF814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92912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7D158D4-24AB-0F74-68B6-F2FE5C29D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130289-973C-887F-C548-9F46C2AC6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57C2C2C-DD19-EB14-888F-C96573562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EFF2D-3446-43E9-98E1-1C5A248095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71173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E2D8934-3614-9DE4-40CB-F77B71DE4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195AAC4-C1FF-437E-586D-29E4340C4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F8F12B-9893-95B5-CA50-31196D889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9DAC0-7862-4978-9F90-F9FB2AD24BD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75654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9D7CB9-5FA8-AC5B-5C0D-041CD8CA1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AC04D92-BBF4-2F0A-AEC1-3510BF7AA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302B1C-92E6-C989-C6D4-EE8FADD27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35B98-D6FB-4EA1-8A49-75A30BA20EB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4317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C8AC045-3ED9-4ADE-AD3F-4475486AF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898A3C-D064-62BD-94F0-AC0EAAD3A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95896CB-3434-796B-2ED8-E4D653FDD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006CD-E47F-4B50-AB68-9726ED4E30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50353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99227-6FF7-F54F-F94C-122711EBE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11546-0077-8750-D24A-5EF8FED85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84F8F-EC71-97B8-A8CA-3A9412102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FE332-A40E-4028-AC57-05947A45938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36696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EDAA3-7CF2-0A25-7FF1-603605131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E22DF4-4B9B-7F92-D19B-4C029CAF8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A724B-ECF5-0E46-1512-B662F2CCE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2366B-297E-4581-BAA3-7F4779AFDE1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728266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12907-79A1-48D4-9462-D778D613B76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495344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11/01/2023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A2AD0-55A1-4885-9356-89DE7756F53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92666413"/>
      </p:ext>
    </p:extLst>
  </p:cSld>
  <p:clrMapOvr>
    <a:masterClrMapping/>
  </p:clrMapOvr>
  <p:transition spd="slow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14276-1815-4370-A546-E7F6855D7FF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0159444"/>
      </p:ext>
    </p:extLst>
  </p:cSld>
  <p:clrMapOvr>
    <a:masterClrMapping/>
  </p:clrMapOvr>
  <p:transition spd="slow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6FED2-94D1-4B7D-B8A5-4E4475E79A3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7588117"/>
      </p:ext>
    </p:extLst>
  </p:cSld>
  <p:clrMapOvr>
    <a:masterClrMapping/>
  </p:clrMapOvr>
  <p:transition spd="slow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93EB7-64B2-433C-84C5-490969EBD83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85070527"/>
      </p:ext>
    </p:extLst>
  </p:cSld>
  <p:clrMapOvr>
    <a:masterClrMapping/>
  </p:clrMapOvr>
  <p:transition spd="slow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97711-18E1-4247-8B7A-CBA14ED4FB1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7150537"/>
      </p:ext>
    </p:extLst>
  </p:cSld>
  <p:clrMapOvr>
    <a:masterClrMapping/>
  </p:clrMapOvr>
  <p:transition spd="slow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38CC0-0D42-491C-A12A-71E08EF84AB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161431"/>
      </p:ext>
    </p:extLst>
  </p:cSld>
  <p:clrMapOvr>
    <a:masterClrMapping/>
  </p:clrMapOvr>
  <p:transition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447C0-4BF3-4A74-A011-509FAD5DB7C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7559764"/>
      </p:ext>
    </p:extLst>
  </p:cSld>
  <p:clrMapOvr>
    <a:masterClrMapping/>
  </p:clrMapOvr>
  <p:transition spd="slow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67D67-F8FF-478F-833C-F0DB969FFE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4041958"/>
      </p:ext>
    </p:extLst>
  </p:cSld>
  <p:clrMapOvr>
    <a:masterClrMapping/>
  </p:clrMapOvr>
  <p:transition spd="slow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F4CB1-283C-43F5-AA81-6B98693AB8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1006880"/>
      </p:ext>
    </p:extLst>
  </p:cSld>
  <p:clrMapOvr>
    <a:masterClrMapping/>
  </p:clrMapOvr>
  <p:transition spd="slow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999DE-3360-444D-9090-2E39BF66D9E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98361925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110FE-70DB-4DA2-90D0-8E20E499D944}" type="datetimeFigureOut">
              <a:rPr lang="es-ES" smtClean="0"/>
              <a:pPr/>
              <a:t>11/01/2023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110FE-70DB-4DA2-90D0-8E20E499D944}" type="datetimeFigureOut">
              <a:rPr lang="es-ES" smtClean="0"/>
              <a:pPr/>
              <a:t>11/01/2023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2CC8D-A666-4A01-878E-22E1AE8C11B4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3E35D19-191A-4EFF-9E4B-7AA20B7390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5F43E6F-F35A-4DE0-BA82-BC39CC21D6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3B77121-E659-4C1C-85BD-51EFBDBEF4A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869F3D9-F268-4444-8E68-87F42C0F11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2269651-3DE4-4567-B15E-4AE2341BB08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0528B27B-7628-460F-A389-362C959856A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533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>
            <a:extLst>
              <a:ext uri="{FF2B5EF4-FFF2-40B4-BE49-F238E27FC236}">
                <a16:creationId xmlns:a16="http://schemas.microsoft.com/office/drawing/2014/main" id="{1A3CF03E-2D21-6ADA-1154-C9914162A9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3075" name="2 Marcador de texto">
            <a:extLst>
              <a:ext uri="{FF2B5EF4-FFF2-40B4-BE49-F238E27FC236}">
                <a16:creationId xmlns:a16="http://schemas.microsoft.com/office/drawing/2014/main" id="{A49BFA13-302E-0A8D-3808-BE55DB8BAC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D2964177-9CE7-9614-D1A3-35F0E94139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363B275-E904-4703-A736-B332F486927A}" type="datetimeFigureOut">
              <a:rPr lang="es-ES"/>
              <a:pPr>
                <a:defRPr/>
              </a:pPr>
              <a:t>11/01/2023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4D990E9E-A855-6D6A-F2A1-DFAC6D05A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D35B04B1-BF2B-EEE0-D005-EFE2BFCD0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96EA523-0914-4A6C-B4EE-FC387E18B7D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918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EC5826E-0A7D-0A1D-27F6-82D04E8D85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2A904E6-376B-72B8-B390-188EF60415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47995B9-C85D-63DC-DBDB-C6F707F9C6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BFB026F-C30A-9F76-D9BA-2A20917747B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020FB56-65F9-66D9-A15B-CDF38560D67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0EA3540-E90B-4216-A346-B2579447DF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3589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64AC477-7E9A-AFE4-C3E1-68ED466672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BC9D48B-9986-6D85-DA39-5C9386761C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FC82176-C51D-3724-799D-DF89F964CA6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9C7F407-02CE-EFB8-6BC0-94629C13BD2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4FC6967-BBF7-3A63-1392-08A6CD28F2B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6086CA6-618C-432E-8C16-BFCBFC0781C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4902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>
            <a:extLst>
              <a:ext uri="{FF2B5EF4-FFF2-40B4-BE49-F238E27FC236}">
                <a16:creationId xmlns:a16="http://schemas.microsoft.com/office/drawing/2014/main" id="{763C23CE-ABB4-ACEA-EC10-8968070382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3075" name="2 Marcador de texto">
            <a:extLst>
              <a:ext uri="{FF2B5EF4-FFF2-40B4-BE49-F238E27FC236}">
                <a16:creationId xmlns:a16="http://schemas.microsoft.com/office/drawing/2014/main" id="{56F772CE-38D3-C606-3675-871A834EA7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7CB39A95-1925-71B5-8245-6EE8BCD787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E19F700-4D04-475E-B497-6FD3F5C1C14E}" type="datetimeFigureOut">
              <a:rPr lang="es-ES"/>
              <a:pPr>
                <a:defRPr/>
              </a:pPr>
              <a:t>11/01/2023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6811582B-8F8E-AC2F-4320-9E2FA5323E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8EE6D98D-A12F-8402-811C-9C79F3A3D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BBF0748-5E04-4B77-B89A-D7D708F3DD0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031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327F413-49AA-2BA1-2F39-B08B185332A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108134D3-586C-ACDF-667B-324350B15A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DF741A-0186-9CA5-A65E-6E11CB489B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5C5FB-EC7F-B1F0-92C9-53BD9ACBAF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9BCDD-472A-8E97-424D-256D2E49A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4521C13-F290-426C-8032-8938A9A58B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508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9E387A9-C339-41B9-9EF8-D0E13BA60ED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83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post-it-messag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4.png"/><Relationship Id="rId5" Type="http://schemas.openxmlformats.org/officeDocument/2006/relationships/customXml" Target="../ink/ink2.xml"/><Relationship Id="rId4" Type="http://schemas.openxmlformats.org/officeDocument/2006/relationships/image" Target="../media/image1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51520" y="18864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dirty="0" err="1">
                <a:latin typeface="Comic Sans MS" pitchFamily="66" charset="0"/>
              </a:rPr>
              <a:t>Última</a:t>
            </a:r>
            <a:r>
              <a:rPr lang="en-GB" altLang="en-US" dirty="0">
                <a:latin typeface="Comic Sans MS" pitchFamily="66" charset="0"/>
              </a:rPr>
              <a:t> </a:t>
            </a:r>
            <a:r>
              <a:rPr lang="en-GB" altLang="en-US" dirty="0" err="1">
                <a:latin typeface="Comic Sans MS" pitchFamily="66" charset="0"/>
              </a:rPr>
              <a:t>clase</a:t>
            </a:r>
            <a:r>
              <a:rPr lang="en-GB" altLang="en-US" dirty="0">
                <a:latin typeface="Comic Sans MS" pitchFamily="66" charset="0"/>
              </a:rPr>
              <a:t> de once           Improvers 	</a:t>
            </a:r>
            <a:r>
              <a:rPr lang="en-GB" altLang="en-US" dirty="0" err="1">
                <a:latin typeface="Comic Sans MS" pitchFamily="66" charset="0"/>
              </a:rPr>
              <a:t>Fecha</a:t>
            </a:r>
            <a:r>
              <a:rPr lang="en-GB" altLang="en-US" dirty="0">
                <a:latin typeface="Comic Sans MS" pitchFamily="66" charset="0"/>
              </a:rPr>
              <a:t>: </a:t>
            </a:r>
            <a:r>
              <a:rPr lang="en-GB" altLang="en-US" dirty="0" err="1">
                <a:latin typeface="Comic Sans MS" pitchFamily="66" charset="0"/>
              </a:rPr>
              <a:t>miércoles</a:t>
            </a:r>
            <a:r>
              <a:rPr lang="en-GB" altLang="en-US" dirty="0">
                <a:latin typeface="Comic Sans MS" pitchFamily="66" charset="0"/>
              </a:rPr>
              <a:t>, 11 de </a:t>
            </a:r>
            <a:r>
              <a:rPr lang="en-GB" altLang="en-US" dirty="0" err="1">
                <a:latin typeface="Comic Sans MS" pitchFamily="66" charset="0"/>
              </a:rPr>
              <a:t>enero</a:t>
            </a:r>
            <a:endParaRPr lang="en-GB" altLang="en-US" dirty="0">
              <a:latin typeface="Comic Sans MS" pitchFamily="66" charset="0"/>
            </a:endParaRPr>
          </a:p>
          <a:p>
            <a:endParaRPr lang="en-GB" dirty="0">
              <a:latin typeface="Comic Sans MS" pitchFamily="66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980728"/>
            <a:ext cx="133070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575556" y="1268760"/>
            <a:ext cx="7992888" cy="304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altLang="en-US" sz="6000" kern="0" dirty="0" err="1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Introducción</a:t>
            </a:r>
            <a:r>
              <a:rPr lang="en-GB" altLang="en-US" sz="6000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:  </a:t>
            </a:r>
          </a:p>
          <a:p>
            <a:pPr>
              <a:lnSpc>
                <a:spcPct val="150000"/>
              </a:lnSpc>
            </a:pPr>
            <a:r>
              <a:rPr lang="en-GB" altLang="en-US" sz="3600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- El </a:t>
            </a:r>
            <a:r>
              <a:rPr lang="en-GB" altLang="en-US" sz="3600" kern="0" dirty="0" err="1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pasado</a:t>
            </a:r>
            <a:r>
              <a:rPr lang="en-GB" altLang="en-US" sz="3600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GB" altLang="en-US" sz="3600" kern="0" dirty="0" err="1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en</a:t>
            </a:r>
            <a:r>
              <a:rPr lang="en-GB" altLang="en-US" sz="3600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 1era. persona singular</a:t>
            </a:r>
          </a:p>
          <a:p>
            <a:pPr>
              <a:lnSpc>
                <a:spcPct val="150000"/>
              </a:lnSpc>
            </a:pPr>
            <a:r>
              <a:rPr lang="en-GB" altLang="en-US" sz="3600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- El </a:t>
            </a:r>
            <a:r>
              <a:rPr lang="en-GB" altLang="en-US" sz="3600" kern="0" dirty="0" err="1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futuro</a:t>
            </a:r>
            <a:r>
              <a:rPr lang="en-GB" altLang="en-US" sz="3600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 </a:t>
            </a:r>
            <a:r>
              <a:rPr lang="en-GB" altLang="en-US" sz="3600" kern="0" dirty="0" err="1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en</a:t>
            </a:r>
            <a:r>
              <a:rPr lang="en-GB" altLang="en-US" sz="3600" kern="0" dirty="0">
                <a:solidFill>
                  <a:srgbClr val="000000"/>
                </a:solidFill>
                <a:latin typeface="Comic Sans MS" panose="030F0702030302020204" pitchFamily="66" charset="0"/>
                <a:cs typeface="Arial"/>
              </a:rPr>
              <a:t> 1era. persona singular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75226871-E402-2B45-9139-11FA1E291C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0" t="4851" r="2797" b="3801"/>
          <a:stretch/>
        </p:blipFill>
        <p:spPr>
          <a:xfrm>
            <a:off x="2339752" y="251296"/>
            <a:ext cx="5976664" cy="641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Placeholder 2">
            <a:extLst>
              <a:ext uri="{FF2B5EF4-FFF2-40B4-BE49-F238E27FC236}">
                <a16:creationId xmlns:a16="http://schemas.microsoft.com/office/drawing/2014/main" id="{BDD82064-D3A2-2AB4-3933-AC57F859F5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2781300"/>
            <a:ext cx="7993062" cy="1500188"/>
          </a:xfrm>
        </p:spPr>
        <p:txBody>
          <a:bodyPr>
            <a:noAutofit/>
          </a:bodyPr>
          <a:lstStyle/>
          <a:p>
            <a:r>
              <a:rPr lang="en-GB" altLang="en-US" sz="4400" b="1" dirty="0" err="1">
                <a:solidFill>
                  <a:srgbClr val="FF0066"/>
                </a:solidFill>
                <a:latin typeface="Comic Sans MS" panose="030F0702030302020204" pitchFamily="66" charset="0"/>
              </a:rPr>
              <a:t>Pasado</a:t>
            </a:r>
            <a:r>
              <a:rPr lang="en-GB" altLang="en-US" sz="4400" b="1" dirty="0">
                <a:solidFill>
                  <a:srgbClr val="FF0066"/>
                </a:solidFill>
                <a:latin typeface="Comic Sans MS" panose="030F0702030302020204" pitchFamily="66" charset="0"/>
              </a:rPr>
              <a:t> – only 1</a:t>
            </a:r>
            <a:r>
              <a:rPr lang="en-GB" altLang="en-US" sz="4400" b="1" baseline="30000" dirty="0">
                <a:solidFill>
                  <a:srgbClr val="FF0066"/>
                </a:solidFill>
                <a:latin typeface="Comic Sans MS" panose="030F0702030302020204" pitchFamily="66" charset="0"/>
              </a:rPr>
              <a:t>st</a:t>
            </a:r>
            <a:r>
              <a:rPr lang="en-GB" altLang="en-US" sz="4400" b="1" dirty="0">
                <a:solidFill>
                  <a:srgbClr val="FF0066"/>
                </a:solidFill>
                <a:latin typeface="Comic Sans MS" panose="030F0702030302020204" pitchFamily="66" charset="0"/>
              </a:rPr>
              <a:t>. person</a:t>
            </a:r>
          </a:p>
          <a:p>
            <a:r>
              <a:rPr lang="en-GB" altLang="en-US" sz="3600" dirty="0">
                <a:latin typeface="Comic Sans MS" panose="030F0702030302020204" pitchFamily="66" charset="0"/>
              </a:rPr>
              <a:t>     – solo </a:t>
            </a:r>
            <a:r>
              <a:rPr lang="en-GB" altLang="en-US" sz="3600" dirty="0" err="1">
                <a:latin typeface="Comic Sans MS" panose="030F0702030302020204" pitchFamily="66" charset="0"/>
              </a:rPr>
              <a:t>verbos</a:t>
            </a:r>
            <a:r>
              <a:rPr lang="en-GB" altLang="en-US" sz="3600" dirty="0">
                <a:latin typeface="Comic Sans MS" panose="030F0702030302020204" pitchFamily="66" charset="0"/>
              </a:rPr>
              <a:t> _</a:t>
            </a:r>
            <a:r>
              <a:rPr lang="en-GB" altLang="en-US" sz="3600" dirty="0" err="1">
                <a:latin typeface="Comic Sans MS" panose="030F0702030302020204" pitchFamily="66" charset="0"/>
              </a:rPr>
              <a:t>ar</a:t>
            </a:r>
            <a:r>
              <a:rPr lang="en-GB" altLang="en-US" sz="3600" dirty="0">
                <a:latin typeface="Comic Sans MS" panose="030F0702030302020204" pitchFamily="66" charset="0"/>
              </a:rPr>
              <a:t> </a:t>
            </a:r>
          </a:p>
          <a:p>
            <a:endParaRPr lang="en-GB" altLang="en-US" sz="3600" dirty="0">
              <a:latin typeface="Comic Sans MS" panose="030F0702030302020204" pitchFamily="66" charset="0"/>
            </a:endParaRPr>
          </a:p>
          <a:p>
            <a:r>
              <a:rPr lang="en-GB" altLang="en-US" sz="3600" dirty="0">
                <a:latin typeface="Comic Sans MS" panose="030F0702030302020204" pitchFamily="66" charset="0"/>
              </a:rPr>
              <a:t>…y </a:t>
            </a:r>
          </a:p>
          <a:p>
            <a:r>
              <a:rPr lang="en-GB" altLang="en-US" sz="4800" b="1" dirty="0" err="1">
                <a:solidFill>
                  <a:srgbClr val="006600"/>
                </a:solidFill>
                <a:latin typeface="Comic Sans MS" panose="030F0702030302020204" pitchFamily="66" charset="0"/>
              </a:rPr>
              <a:t>futuro</a:t>
            </a:r>
            <a:r>
              <a:rPr lang="en-GB" altLang="en-US" sz="4800" b="1" dirty="0">
                <a:solidFill>
                  <a:srgbClr val="006600"/>
                </a:solidFill>
                <a:latin typeface="Comic Sans MS" panose="030F0702030302020204" pitchFamily="66" charset="0"/>
              </a:rPr>
              <a:t> - </a:t>
            </a:r>
            <a:r>
              <a:rPr lang="en-GB" altLang="en-US" sz="4800" b="1" dirty="0">
                <a:solidFill>
                  <a:srgbClr val="FF0066"/>
                </a:solidFill>
                <a:latin typeface="Comic Sans MS" panose="030F0702030302020204" pitchFamily="66" charset="0"/>
              </a:rPr>
              <a:t>only 1</a:t>
            </a:r>
            <a:r>
              <a:rPr lang="en-GB" altLang="en-US" sz="4800" b="1" baseline="30000" dirty="0">
                <a:solidFill>
                  <a:srgbClr val="FF0066"/>
                </a:solidFill>
                <a:latin typeface="Comic Sans MS" panose="030F0702030302020204" pitchFamily="66" charset="0"/>
              </a:rPr>
              <a:t>st</a:t>
            </a:r>
            <a:r>
              <a:rPr lang="en-GB" altLang="en-US" sz="4800" b="1" dirty="0">
                <a:solidFill>
                  <a:srgbClr val="FF0066"/>
                </a:solidFill>
                <a:latin typeface="Comic Sans MS" panose="030F0702030302020204" pitchFamily="66" charset="0"/>
              </a:rPr>
              <a:t>. person</a:t>
            </a:r>
            <a:endParaRPr lang="en-GB" altLang="en-US" sz="4800" b="1" dirty="0">
              <a:latin typeface="Comic Sans MS" panose="030F0702030302020204" pitchFamily="66" charset="0"/>
            </a:endParaRPr>
          </a:p>
          <a:p>
            <a:r>
              <a:rPr lang="en-GB" altLang="en-US" sz="3600" dirty="0">
                <a:latin typeface="Comic Sans MS" panose="030F0702030302020204" pitchFamily="66" charset="0"/>
              </a:rPr>
              <a:t>    – </a:t>
            </a:r>
            <a:r>
              <a:rPr lang="en-GB" altLang="en-US" sz="3600" u="sng" dirty="0" err="1">
                <a:latin typeface="Comic Sans MS" panose="030F0702030302020204" pitchFamily="66" charset="0"/>
              </a:rPr>
              <a:t>todos</a:t>
            </a:r>
            <a:r>
              <a:rPr lang="en-GB" altLang="en-US" sz="3600" dirty="0">
                <a:latin typeface="Comic Sans MS" panose="030F0702030302020204" pitchFamily="66" charset="0"/>
              </a:rPr>
              <a:t> </a:t>
            </a:r>
            <a:r>
              <a:rPr lang="en-GB" altLang="en-US" sz="3600" dirty="0" err="1">
                <a:latin typeface="Comic Sans MS" panose="030F0702030302020204" pitchFamily="66" charset="0"/>
              </a:rPr>
              <a:t>los</a:t>
            </a:r>
            <a:r>
              <a:rPr lang="en-GB" altLang="en-US" sz="3600" dirty="0">
                <a:latin typeface="Comic Sans MS" panose="030F0702030302020204" pitchFamily="66" charset="0"/>
              </a:rPr>
              <a:t> </a:t>
            </a:r>
            <a:r>
              <a:rPr lang="en-GB" altLang="en-US" sz="3600" dirty="0" err="1">
                <a:latin typeface="Comic Sans MS" panose="030F0702030302020204" pitchFamily="66" charset="0"/>
              </a:rPr>
              <a:t>verbos</a:t>
            </a:r>
            <a:r>
              <a:rPr lang="en-GB" altLang="en-US" sz="3600" dirty="0">
                <a:latin typeface="Comic Sans MS" panose="030F0702030302020204" pitchFamily="66" charset="0"/>
              </a:rPr>
              <a:t>: _</a:t>
            </a:r>
            <a:r>
              <a:rPr lang="en-GB" altLang="en-US" sz="3600" dirty="0" err="1">
                <a:latin typeface="Comic Sans MS" panose="030F0702030302020204" pitchFamily="66" charset="0"/>
              </a:rPr>
              <a:t>ar</a:t>
            </a:r>
            <a:r>
              <a:rPr lang="en-GB" altLang="en-US" sz="3600" dirty="0">
                <a:latin typeface="Comic Sans MS" panose="030F0702030302020204" pitchFamily="66" charset="0"/>
              </a:rPr>
              <a:t>, _er &amp; _</a:t>
            </a:r>
            <a:r>
              <a:rPr lang="en-GB" altLang="en-US" sz="3600" dirty="0" err="1">
                <a:latin typeface="Comic Sans MS" panose="030F0702030302020204" pitchFamily="66" charset="0"/>
              </a:rPr>
              <a:t>ir</a:t>
            </a:r>
            <a:r>
              <a:rPr lang="en-GB" altLang="en-US" sz="36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6627" name="TextBox 3">
            <a:extLst>
              <a:ext uri="{FF2B5EF4-FFF2-40B4-BE49-F238E27FC236}">
                <a16:creationId xmlns:a16="http://schemas.microsoft.com/office/drawing/2014/main" id="{6D67EDA3-35FC-7BD3-A46F-A99F4FF2F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5229200"/>
            <a:ext cx="67691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4800" b="1" u="sng" dirty="0">
                <a:latin typeface="Comic Sans MS" panose="030F0702030302020204" pitchFamily="66" charset="0"/>
              </a:rPr>
              <a:t>Sin</a:t>
            </a:r>
            <a:r>
              <a:rPr lang="en-GB" altLang="en-US" sz="4800" dirty="0">
                <a:latin typeface="Comic Sans MS" panose="030F0702030302020204" pitchFamily="66" charset="0"/>
              </a:rPr>
              <a:t> </a:t>
            </a:r>
            <a:r>
              <a:rPr lang="en-GB" altLang="en-US" sz="4800" dirty="0" err="1">
                <a:latin typeface="Comic Sans MS" panose="030F0702030302020204" pitchFamily="66" charset="0"/>
              </a:rPr>
              <a:t>verbos</a:t>
            </a:r>
            <a:r>
              <a:rPr lang="en-GB" altLang="en-US" sz="4800" dirty="0">
                <a:latin typeface="Comic Sans MS" panose="030F0702030302020204" pitchFamily="66" charset="0"/>
              </a:rPr>
              <a:t> </a:t>
            </a:r>
            <a:r>
              <a:rPr lang="en-GB" altLang="en-US" sz="4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irregulares</a:t>
            </a:r>
            <a:r>
              <a:rPr lang="en-GB" altLang="en-US" sz="4800" dirty="0">
                <a:latin typeface="Comic Sans MS" panose="030F0702030302020204" pitchFamily="66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en-US" sz="2800" dirty="0" err="1">
                <a:latin typeface="Comic Sans MS" panose="030F0702030302020204" pitchFamily="66" charset="0"/>
              </a:rPr>
              <a:t>en</a:t>
            </a:r>
            <a:r>
              <a:rPr lang="en-GB" altLang="en-US" sz="2800" dirty="0">
                <a:latin typeface="Comic Sans MS" panose="030F0702030302020204" pitchFamily="66" charset="0"/>
              </a:rPr>
              <a:t> </a:t>
            </a:r>
            <a:r>
              <a:rPr lang="en-GB" altLang="en-US" sz="2800" dirty="0" err="1">
                <a:latin typeface="Comic Sans MS" panose="030F0702030302020204" pitchFamily="66" charset="0"/>
              </a:rPr>
              <a:t>pasado</a:t>
            </a:r>
            <a:r>
              <a:rPr lang="en-GB" altLang="en-US" sz="2800" dirty="0">
                <a:latin typeface="Comic Sans MS" panose="030F0702030302020204" pitchFamily="66" charset="0"/>
              </a:rPr>
              <a:t> o </a:t>
            </a:r>
            <a:r>
              <a:rPr lang="en-GB" altLang="en-US" sz="2800" dirty="0" err="1">
                <a:latin typeface="Comic Sans MS" panose="030F0702030302020204" pitchFamily="66" charset="0"/>
              </a:rPr>
              <a:t>futuro</a:t>
            </a:r>
            <a:endParaRPr lang="en-GB" altLang="en-US" sz="2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99B7E6FE-D27D-7189-FD95-41458C92F385}"/>
              </a:ext>
            </a:extLst>
          </p:cNvPr>
          <p:cNvSpPr>
            <a:spLocks noGrp="1" noRot="1" noChangeArrowheads="1"/>
          </p:cNvSpPr>
          <p:nvPr>
            <p:ph type="subTitle" idx="1"/>
          </p:nvPr>
        </p:nvSpPr>
        <p:spPr>
          <a:xfrm>
            <a:off x="609600" y="4941888"/>
            <a:ext cx="8532813" cy="1778000"/>
          </a:xfrm>
        </p:spPr>
        <p:txBody>
          <a:bodyPr rtlCol="0">
            <a:normAutofit fontScale="85000" lnSpcReduction="2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altLang="en-US" sz="5400" dirty="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Drop  </a:t>
            </a:r>
            <a:r>
              <a:rPr lang="pt-BR" altLang="en-US" sz="6600" b="1" dirty="0">
                <a:solidFill>
                  <a:srgbClr val="00206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ar</a:t>
            </a:r>
            <a:r>
              <a:rPr lang="pt-BR" altLang="en-US" sz="6600" b="1" dirty="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	   </a:t>
            </a:r>
            <a:r>
              <a:rPr lang="pt-BR" altLang="en-US" sz="6600" dirty="0">
                <a:latin typeface="Comic Sans MS" panose="030F0702030302020204" pitchFamily="66" charset="0"/>
                <a:sym typeface="Symbol" panose="05050102010706020507" pitchFamily="18" charset="2"/>
              </a:rPr>
              <a:t>+</a:t>
            </a:r>
            <a:r>
              <a:rPr lang="pt-BR" altLang="en-US" sz="5400" dirty="0">
                <a:latin typeface="Comic Sans MS" panose="030F0702030302020204" pitchFamily="66" charset="0"/>
                <a:sym typeface="Symbol" panose="05050102010706020507" pitchFamily="18" charset="2"/>
              </a:rPr>
              <a:t>   </a:t>
            </a:r>
            <a:r>
              <a:rPr lang="pt-BR" altLang="en-US" sz="5400" b="1" dirty="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	</a:t>
            </a:r>
            <a:r>
              <a:rPr lang="pt-BR" altLang="en-US" sz="8000" dirty="0">
                <a:solidFill>
                  <a:srgbClr val="00206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…</a:t>
            </a:r>
            <a:r>
              <a:rPr lang="pt-BR" altLang="en-US" sz="8000" dirty="0">
                <a:solidFill>
                  <a:srgbClr val="C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é</a:t>
            </a:r>
            <a:r>
              <a:rPr lang="pt-BR" altLang="en-US" sz="5400" b="1" dirty="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 </a:t>
            </a:r>
            <a:endParaRPr lang="pt-BR" altLang="en-US" sz="8000" dirty="0">
              <a:solidFill>
                <a:srgbClr val="00206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r>
              <a:rPr lang="pt-BR" altLang="en-US" sz="6000" dirty="0">
                <a:solidFill>
                  <a:srgbClr val="00206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						</a:t>
            </a:r>
            <a:endParaRPr lang="en-GB" altLang="en-US" sz="6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5F7A2C-1B12-5099-F5CB-D2632B764F5C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250825" y="260350"/>
            <a:ext cx="6950075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en-US" sz="6000">
                <a:solidFill>
                  <a:srgbClr val="00206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		It is all about </a:t>
            </a:r>
          </a:p>
          <a:p>
            <a:pPr eaLnBrk="1" hangingPunct="1">
              <a:buFontTx/>
              <a:buNone/>
            </a:pPr>
            <a:r>
              <a:rPr lang="pt-BR" altLang="en-US" sz="6000">
                <a:solidFill>
                  <a:srgbClr val="00206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                  </a:t>
            </a:r>
            <a:r>
              <a:rPr lang="pt-BR" altLang="en-US" sz="9600">
                <a:solidFill>
                  <a:srgbClr val="00206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pt-BR" altLang="en-US" sz="9600">
                <a:solidFill>
                  <a:srgbClr val="C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é </a:t>
            </a:r>
            <a:r>
              <a:rPr lang="pt-BR" altLang="en-US" sz="6000">
                <a:solidFill>
                  <a:srgbClr val="00206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				</a:t>
            </a:r>
            <a:endParaRPr lang="en-GB" altLang="en-US" sz="600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7652" name="TextBox 1">
            <a:extLst>
              <a:ext uri="{FF2B5EF4-FFF2-40B4-BE49-F238E27FC236}">
                <a16:creationId xmlns:a16="http://schemas.microsoft.com/office/drawing/2014/main" id="{6BEB659C-2DA3-A88D-8D5B-79DE12F46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" y="3284538"/>
            <a:ext cx="8066088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en-US" sz="480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The past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en-US" sz="2800" b="1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1st. person singular </a:t>
            </a:r>
            <a:r>
              <a:rPr lang="pt-BR" altLang="en-US" sz="280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only</a:t>
            </a:r>
            <a:endParaRPr lang="en-US" altLang="en-US" sz="28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882B93-026C-B0CA-8250-EB03700D6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850" y="71438"/>
            <a:ext cx="8280400" cy="5832475"/>
          </a:xfrm>
        </p:spPr>
        <p:txBody>
          <a:bodyPr rtlCol="0">
            <a:normAutofit fontScale="8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sz="7200" u="sng" dirty="0" err="1">
                <a:latin typeface="Comic Sans MS" panose="030F0702030302020204" pitchFamily="66" charset="0"/>
              </a:rPr>
              <a:t>Compr</a:t>
            </a:r>
            <a:r>
              <a:rPr lang="en-GB" sz="7200" b="1" u="sng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ar</a:t>
            </a:r>
            <a:endParaRPr lang="en-GB" sz="7200" b="1" u="sng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sz="5400" dirty="0">
                <a:latin typeface="Comic Sans MS" panose="030F0702030302020204" pitchFamily="66" charset="0"/>
              </a:rPr>
              <a:t>Drop the </a:t>
            </a:r>
            <a:r>
              <a:rPr lang="en-GB" sz="54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GB" sz="6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ar</a:t>
            </a:r>
            <a:endParaRPr lang="en-GB" sz="60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4800" dirty="0">
                <a:latin typeface="Comic Sans MS" panose="030F0702030302020204" pitchFamily="66" charset="0"/>
              </a:rPr>
              <a:t>Replace </a:t>
            </a:r>
            <a:r>
              <a:rPr lang="en-GB" sz="4800" dirty="0">
                <a:solidFill>
                  <a:srgbClr val="002060"/>
                </a:solidFill>
                <a:latin typeface="Comic Sans MS" panose="030F0702030302020204" pitchFamily="66" charset="0"/>
              </a:rPr>
              <a:t>it</a:t>
            </a:r>
            <a:r>
              <a:rPr lang="en-GB" sz="4800" dirty="0">
                <a:latin typeface="Comic Sans MS" panose="030F0702030302020204" pitchFamily="66" charset="0"/>
              </a:rPr>
              <a:t> with an </a:t>
            </a:r>
            <a:r>
              <a:rPr lang="pt-BR" altLang="en-US" sz="6500" b="1" dirty="0">
                <a:solidFill>
                  <a:srgbClr val="C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é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sz="4800" dirty="0">
                <a:latin typeface="Comic Sans MS" panose="030F0702030302020204" pitchFamily="66" charset="0"/>
              </a:rPr>
              <a:t>Like this: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GB" sz="4800" dirty="0"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sz="8000" dirty="0" err="1">
                <a:latin typeface="Comic Sans MS" panose="030F0702030302020204" pitchFamily="66" charset="0"/>
              </a:rPr>
              <a:t>Compr</a:t>
            </a:r>
            <a:endParaRPr lang="en-GB" sz="8000" dirty="0"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5200" b="1" dirty="0">
                <a:solidFill>
                  <a:srgbClr val="C00000"/>
                </a:solidFill>
                <a:latin typeface="Comic Sans MS" panose="030F0702030302020204" pitchFamily="66" charset="0"/>
              </a:rPr>
              <a:t>I bought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7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71D4FF7-65CD-0FD5-2688-5930C72089D5}"/>
              </a:ext>
            </a:extLst>
          </p:cNvPr>
          <p:cNvSpPr txBox="1">
            <a:spLocks/>
          </p:cNvSpPr>
          <p:nvPr/>
        </p:nvSpPr>
        <p:spPr bwMode="auto">
          <a:xfrm>
            <a:off x="2843213" y="3573463"/>
            <a:ext cx="230505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en-US" sz="8000">
                <a:solidFill>
                  <a:srgbClr val="C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é</a:t>
            </a:r>
          </a:p>
          <a:p>
            <a:pPr eaLnBrk="1" hangingPunct="1">
              <a:buFontTx/>
              <a:buNone/>
            </a:pPr>
            <a:endParaRPr lang="en-GB" altLang="en-US" sz="7200">
              <a:solidFill>
                <a:srgbClr val="0D0D0D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>
            <a:extLst>
              <a:ext uri="{FF2B5EF4-FFF2-40B4-BE49-F238E27FC236}">
                <a16:creationId xmlns:a16="http://schemas.microsoft.com/office/drawing/2014/main" id="{CAF4484C-3275-8D52-F514-47CA12657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825" y="1685925"/>
            <a:ext cx="20923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10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endParaRPr lang="en-US" altLang="en-US" sz="21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7034DC4-E079-C47C-BD74-3808CA46D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09563"/>
            <a:ext cx="1944688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Hablar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20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Beber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20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Tomar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20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Comer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20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Cenar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20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Reservar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20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Trabajar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20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Leer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20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Abrir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20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Vivir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68544A-6601-2B5E-5FBB-DDD570181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825" y="307975"/>
            <a:ext cx="4178300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Hablo, hablas, habla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20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 startAt="2"/>
            </a:pPr>
            <a:r>
              <a:rPr lang="en-GB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Bebo, bebes, bebe</a:t>
            </a:r>
          </a:p>
          <a:p>
            <a:pPr>
              <a:spcBef>
                <a:spcPct val="0"/>
              </a:spcBef>
              <a:buFontTx/>
              <a:buAutoNum type="arabicPeriod" startAt="2"/>
            </a:pPr>
            <a:endParaRPr lang="en-GB" altLang="en-US" sz="20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 startAt="2"/>
            </a:pPr>
            <a:r>
              <a:rPr lang="en-GB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Tomo, tomas, toma</a:t>
            </a:r>
          </a:p>
          <a:p>
            <a:pPr>
              <a:spcBef>
                <a:spcPct val="0"/>
              </a:spcBef>
              <a:buFontTx/>
              <a:buAutoNum type="arabicPeriod" startAt="2"/>
            </a:pPr>
            <a:endParaRPr lang="en-GB" altLang="en-US" sz="20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 startAt="4"/>
            </a:pPr>
            <a:r>
              <a:rPr lang="en-GB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Como, comes, come</a:t>
            </a:r>
          </a:p>
          <a:p>
            <a:pPr>
              <a:spcBef>
                <a:spcPct val="0"/>
              </a:spcBef>
              <a:buFontTx/>
              <a:buAutoNum type="arabicPeriod" startAt="4"/>
            </a:pPr>
            <a:endParaRPr lang="en-GB" altLang="en-US" sz="20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 startAt="5"/>
            </a:pPr>
            <a:r>
              <a:rPr lang="en-GB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Ceno, cenas, cena </a:t>
            </a:r>
          </a:p>
          <a:p>
            <a:pPr>
              <a:spcBef>
                <a:spcPct val="0"/>
              </a:spcBef>
              <a:buFontTx/>
              <a:buAutoNum type="arabicPeriod" startAt="5"/>
            </a:pPr>
            <a:endParaRPr lang="en-GB" altLang="en-US" sz="20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 startAt="6"/>
            </a:pPr>
            <a:r>
              <a:rPr lang="en-GB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Reservo, reservas, reserva</a:t>
            </a:r>
          </a:p>
          <a:p>
            <a:pPr>
              <a:spcBef>
                <a:spcPct val="0"/>
              </a:spcBef>
              <a:buFontTx/>
              <a:buAutoNum type="arabicPeriod" startAt="6"/>
            </a:pPr>
            <a:endParaRPr lang="en-GB" altLang="en-US" sz="20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 startAt="7"/>
            </a:pPr>
            <a:r>
              <a:rPr lang="en-GB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Trabajo, trabajas, trabaja</a:t>
            </a:r>
          </a:p>
          <a:p>
            <a:pPr>
              <a:spcBef>
                <a:spcPct val="0"/>
              </a:spcBef>
              <a:buFontTx/>
              <a:buAutoNum type="arabicPeriod" startAt="7"/>
            </a:pPr>
            <a:endParaRPr lang="en-GB" altLang="en-US" sz="20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 startAt="8"/>
            </a:pPr>
            <a:r>
              <a:rPr lang="en-GB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Leo, lees, lee</a:t>
            </a:r>
          </a:p>
          <a:p>
            <a:pPr>
              <a:spcBef>
                <a:spcPct val="0"/>
              </a:spcBef>
              <a:buFontTx/>
              <a:buAutoNum type="arabicPeriod" startAt="8"/>
            </a:pPr>
            <a:endParaRPr lang="en-GB" altLang="en-US" sz="20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 startAt="8"/>
            </a:pPr>
            <a:r>
              <a:rPr lang="en-GB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Abro, abres, abre</a:t>
            </a:r>
          </a:p>
          <a:p>
            <a:pPr>
              <a:spcBef>
                <a:spcPct val="0"/>
              </a:spcBef>
              <a:buFontTx/>
              <a:buAutoNum type="arabicPeriod" startAt="8"/>
            </a:pPr>
            <a:endParaRPr lang="en-GB" altLang="en-US" sz="200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 startAt="8"/>
            </a:pPr>
            <a:r>
              <a:rPr lang="en-GB" altLang="en-US" sz="2000">
                <a:solidFill>
                  <a:srgbClr val="000000"/>
                </a:solidFill>
                <a:latin typeface="Comic Sans MS" panose="030F0702030302020204" pitchFamily="66" charset="0"/>
              </a:rPr>
              <a:t>Vivo, vives,  vive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2">
            <a:extLst>
              <a:ext uri="{FF2B5EF4-FFF2-40B4-BE49-F238E27FC236}">
                <a16:creationId xmlns:a16="http://schemas.microsoft.com/office/drawing/2014/main" id="{1A8F763B-FBA3-612E-F79D-8F15D14F8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825" y="1685925"/>
            <a:ext cx="20923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10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endParaRPr lang="en-US" altLang="en-US" sz="21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723" name="TextBox 1">
            <a:extLst>
              <a:ext uri="{FF2B5EF4-FFF2-40B4-BE49-F238E27FC236}">
                <a16:creationId xmlns:a16="http://schemas.microsoft.com/office/drawing/2014/main" id="{D10AC427-82C9-627D-F6AE-DD32CAC8F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69863"/>
            <a:ext cx="1908175" cy="649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Habl</a:t>
            </a:r>
            <a:r>
              <a:rPr lang="en-GB" altLang="en-US" sz="1800" b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1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Tom</a:t>
            </a:r>
            <a:r>
              <a:rPr lang="en-GB" altLang="en-US" sz="1800" b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1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Cen</a:t>
            </a:r>
            <a:r>
              <a:rPr lang="en-GB" altLang="en-US" sz="1800" b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1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Reserv</a:t>
            </a:r>
            <a:r>
              <a:rPr lang="en-GB" altLang="en-US" sz="1800" b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1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Trabaj</a:t>
            </a:r>
            <a:r>
              <a:rPr lang="en-GB" altLang="en-US" sz="1800" b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1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Invit</a:t>
            </a:r>
            <a:r>
              <a:rPr lang="en-GB" altLang="en-US" sz="1800" b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1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Viaj</a:t>
            </a:r>
            <a:r>
              <a:rPr lang="en-GB" altLang="en-US" sz="1800" b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1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Cerrar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1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Estudi</a:t>
            </a:r>
            <a:r>
              <a:rPr lang="en-GB" altLang="en-US" sz="1800" b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1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Desayun</a:t>
            </a:r>
            <a:r>
              <a:rPr lang="en-GB" altLang="en-US" sz="1800" b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1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Camin</a:t>
            </a:r>
            <a:r>
              <a:rPr lang="en-GB" altLang="en-US" sz="1800" b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1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Compr</a:t>
            </a:r>
            <a:r>
              <a:rPr lang="en-GB" altLang="en-US" sz="1800" b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  <a:endParaRPr lang="en-GB" altLang="en-US" sz="20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496C74-0DB1-066D-A5E3-CA19D1C68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25" y="157163"/>
            <a:ext cx="1908175" cy="6462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1.  </a:t>
            </a:r>
            <a:r>
              <a:rPr lang="en-GB" altLang="en-US" dirty="0" err="1">
                <a:solidFill>
                  <a:srgbClr val="000000"/>
                </a:solidFill>
              </a:rPr>
              <a:t>Habl</a:t>
            </a:r>
            <a:r>
              <a:rPr lang="en-GB" altLang="en-US" b="1" dirty="0" err="1">
                <a:solidFill>
                  <a:srgbClr val="FF0000"/>
                </a:solidFill>
              </a:rPr>
              <a:t>o</a:t>
            </a:r>
            <a:endParaRPr lang="en-GB" altLang="en-US" b="1" dirty="0">
              <a:solidFill>
                <a:srgbClr val="FF0000"/>
              </a:solidFill>
            </a:endParaRPr>
          </a:p>
          <a:p>
            <a:pPr marL="457200" indent="-457200">
              <a:buFontTx/>
              <a:buAutoNum type="arabicPeriod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2.  Tom</a:t>
            </a:r>
            <a:r>
              <a:rPr lang="en-GB" altLang="en-US" b="1" dirty="0">
                <a:solidFill>
                  <a:srgbClr val="FF0000"/>
                </a:solidFill>
              </a:rPr>
              <a:t>o</a:t>
            </a:r>
          </a:p>
          <a:p>
            <a:pPr marL="457200" indent="-457200">
              <a:buFontTx/>
              <a:buAutoNum type="arabicPeriod" startAt="2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3.  Cen</a:t>
            </a:r>
            <a:r>
              <a:rPr lang="en-GB" altLang="en-US" b="1" dirty="0">
                <a:solidFill>
                  <a:srgbClr val="FF0000"/>
                </a:solidFill>
              </a:rPr>
              <a:t>o</a:t>
            </a:r>
          </a:p>
          <a:p>
            <a:pPr marL="457200" indent="-457200">
              <a:buFontTx/>
              <a:buAutoNum type="arabicPeriod" startAt="5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4.  </a:t>
            </a:r>
            <a:r>
              <a:rPr lang="en-GB" altLang="en-US" dirty="0" err="1">
                <a:solidFill>
                  <a:srgbClr val="000000"/>
                </a:solidFill>
              </a:rPr>
              <a:t>Reserv</a:t>
            </a:r>
            <a:r>
              <a:rPr lang="en-GB" altLang="en-US" b="1" dirty="0">
                <a:solidFill>
                  <a:srgbClr val="FF0000"/>
                </a:solidFill>
              </a:rPr>
              <a:t>o</a:t>
            </a:r>
          </a:p>
          <a:p>
            <a:pPr marL="457200" indent="-457200"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5.  </a:t>
            </a:r>
            <a:r>
              <a:rPr lang="en-GB" altLang="en-US" dirty="0" err="1">
                <a:solidFill>
                  <a:srgbClr val="000000"/>
                </a:solidFill>
              </a:rPr>
              <a:t>Trabaj</a:t>
            </a:r>
            <a:r>
              <a:rPr lang="en-GB" altLang="en-US" b="1" dirty="0">
                <a:solidFill>
                  <a:srgbClr val="FF0000"/>
                </a:solidFill>
              </a:rPr>
              <a:t>o</a:t>
            </a:r>
          </a:p>
          <a:p>
            <a:pPr marL="457200" indent="-457200">
              <a:buFontTx/>
              <a:buAutoNum type="arabicPeriod" startAt="7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>
              <a:buFontTx/>
              <a:buAutoNum type="arabicPeriod" startAt="6"/>
              <a:defRPr/>
            </a:pPr>
            <a:r>
              <a:rPr lang="en-GB" altLang="en-US" dirty="0" err="1">
                <a:solidFill>
                  <a:srgbClr val="000000"/>
                </a:solidFill>
              </a:rPr>
              <a:t>Invit</a:t>
            </a:r>
            <a:r>
              <a:rPr lang="en-GB" altLang="en-US" b="1" dirty="0">
                <a:solidFill>
                  <a:srgbClr val="FF0000"/>
                </a:solidFill>
              </a:rPr>
              <a:t>o</a:t>
            </a:r>
          </a:p>
          <a:p>
            <a:pPr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>
              <a:buFontTx/>
              <a:buAutoNum type="arabicPeriod" startAt="6"/>
              <a:defRPr/>
            </a:pPr>
            <a:r>
              <a:rPr lang="en-GB" altLang="en-US" dirty="0" err="1">
                <a:solidFill>
                  <a:srgbClr val="000000"/>
                </a:solidFill>
              </a:rPr>
              <a:t>Viaj</a:t>
            </a:r>
            <a:r>
              <a:rPr lang="en-GB" altLang="en-US" b="1" dirty="0">
                <a:solidFill>
                  <a:srgbClr val="FF0000"/>
                </a:solidFill>
              </a:rPr>
              <a:t>o</a:t>
            </a:r>
          </a:p>
          <a:p>
            <a:pPr>
              <a:buFontTx/>
              <a:buAutoNum type="arabicPeriod" startAt="6"/>
              <a:defRPr/>
            </a:pPr>
            <a:endParaRPr lang="en-GB" altLang="en-US" b="1" dirty="0">
              <a:solidFill>
                <a:srgbClr val="FF0000"/>
              </a:solidFill>
            </a:endParaRPr>
          </a:p>
          <a:p>
            <a:pPr>
              <a:buFontTx/>
              <a:buAutoNum type="arabicPeriod" startAt="6"/>
              <a:defRPr/>
            </a:pPr>
            <a:r>
              <a:rPr lang="en-GB" altLang="en-US" dirty="0" err="1">
                <a:solidFill>
                  <a:srgbClr val="000000"/>
                </a:solidFill>
              </a:rPr>
              <a:t>Cierr</a:t>
            </a:r>
            <a:r>
              <a:rPr lang="en-GB" altLang="en-US" b="1" dirty="0">
                <a:solidFill>
                  <a:srgbClr val="FF0000"/>
                </a:solidFill>
              </a:rPr>
              <a:t>o</a:t>
            </a:r>
          </a:p>
          <a:p>
            <a:pPr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9.  </a:t>
            </a:r>
            <a:r>
              <a:rPr lang="en-GB" altLang="en-US" dirty="0" err="1">
                <a:solidFill>
                  <a:srgbClr val="000000"/>
                </a:solidFill>
              </a:rPr>
              <a:t>Estudi</a:t>
            </a:r>
            <a:r>
              <a:rPr lang="en-GB" altLang="en-US" b="1" dirty="0">
                <a:solidFill>
                  <a:srgbClr val="FF0000"/>
                </a:solidFill>
              </a:rPr>
              <a:t>o</a:t>
            </a:r>
          </a:p>
          <a:p>
            <a:pPr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10. </a:t>
            </a:r>
            <a:r>
              <a:rPr lang="en-GB" altLang="en-US" dirty="0" err="1">
                <a:solidFill>
                  <a:srgbClr val="000000"/>
                </a:solidFill>
              </a:rPr>
              <a:t>Desayun</a:t>
            </a:r>
            <a:r>
              <a:rPr lang="en-GB" altLang="en-US" b="1" dirty="0">
                <a:solidFill>
                  <a:srgbClr val="FF0000"/>
                </a:solidFill>
              </a:rPr>
              <a:t>o</a:t>
            </a:r>
          </a:p>
          <a:p>
            <a:pPr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11. </a:t>
            </a:r>
            <a:r>
              <a:rPr lang="en-GB" altLang="en-US" dirty="0" err="1">
                <a:solidFill>
                  <a:srgbClr val="000000"/>
                </a:solidFill>
              </a:rPr>
              <a:t>Camin</a:t>
            </a:r>
            <a:r>
              <a:rPr lang="en-GB" altLang="en-US" b="1" dirty="0">
                <a:solidFill>
                  <a:srgbClr val="FF0000"/>
                </a:solidFill>
              </a:rPr>
              <a:t>o</a:t>
            </a:r>
          </a:p>
          <a:p>
            <a:pPr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12. </a:t>
            </a:r>
            <a:r>
              <a:rPr lang="en-GB" altLang="en-US" dirty="0" err="1">
                <a:solidFill>
                  <a:srgbClr val="000000"/>
                </a:solidFill>
              </a:rPr>
              <a:t>Compr</a:t>
            </a:r>
            <a:r>
              <a:rPr lang="en-GB" altLang="en-US" b="1" dirty="0">
                <a:solidFill>
                  <a:srgbClr val="FF0000"/>
                </a:solidFill>
              </a:rPr>
              <a:t>o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83F698-418E-A37E-5ADC-D39468C06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0" y="146050"/>
            <a:ext cx="2092325" cy="6462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rabicPeriod"/>
              <a:defRPr/>
            </a:pPr>
            <a:r>
              <a:rPr lang="en-GB" altLang="en-US" dirty="0" err="1">
                <a:solidFill>
                  <a:srgbClr val="000000"/>
                </a:solidFill>
              </a:rPr>
              <a:t>Habl</a:t>
            </a:r>
            <a:r>
              <a:rPr lang="en-GB" altLang="en-US" b="1" dirty="0" err="1">
                <a:solidFill>
                  <a:srgbClr val="006600"/>
                </a:solidFill>
              </a:rPr>
              <a:t>é</a:t>
            </a:r>
            <a:endParaRPr lang="en-GB" altLang="en-US" b="1" dirty="0">
              <a:solidFill>
                <a:srgbClr val="006600"/>
              </a:solidFill>
            </a:endParaRPr>
          </a:p>
          <a:p>
            <a:pPr>
              <a:buFontTx/>
              <a:buAutoNum type="arabicPeriod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>
              <a:buFontTx/>
              <a:buAutoNum type="arabicPeriod" startAt="2"/>
              <a:defRPr/>
            </a:pPr>
            <a:r>
              <a:rPr lang="en-GB" altLang="en-US" dirty="0">
                <a:solidFill>
                  <a:srgbClr val="000000"/>
                </a:solidFill>
              </a:rPr>
              <a:t>Tom</a:t>
            </a:r>
            <a:r>
              <a:rPr lang="en-GB" altLang="en-US" b="1" dirty="0">
                <a:solidFill>
                  <a:srgbClr val="006600"/>
                </a:solidFill>
              </a:rPr>
              <a:t>é</a:t>
            </a:r>
          </a:p>
          <a:p>
            <a:pPr>
              <a:buFontTx/>
              <a:buAutoNum type="arabicPeriod" startAt="2"/>
              <a:defRPr/>
            </a:pPr>
            <a:endParaRPr lang="en-GB" altLang="en-US" b="1" dirty="0">
              <a:solidFill>
                <a:srgbClr val="0066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3.  Cen</a:t>
            </a:r>
            <a:r>
              <a:rPr lang="en-GB" altLang="en-US" b="1" dirty="0">
                <a:solidFill>
                  <a:srgbClr val="006600"/>
                </a:solidFill>
              </a:rPr>
              <a:t>é</a:t>
            </a:r>
          </a:p>
          <a:p>
            <a:pPr marL="457200" indent="-457200">
              <a:buFontTx/>
              <a:buAutoNum type="arabicPeriod" startAt="5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4.  </a:t>
            </a:r>
            <a:r>
              <a:rPr lang="en-GB" altLang="en-US" dirty="0" err="1">
                <a:solidFill>
                  <a:srgbClr val="000000"/>
                </a:solidFill>
              </a:rPr>
              <a:t>Reserv</a:t>
            </a:r>
            <a:r>
              <a:rPr lang="en-GB" altLang="en-US" b="1" dirty="0">
                <a:solidFill>
                  <a:srgbClr val="006600"/>
                </a:solidFill>
              </a:rPr>
              <a:t>é</a:t>
            </a: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5. </a:t>
            </a:r>
            <a:r>
              <a:rPr lang="en-GB" altLang="en-US" dirty="0" err="1">
                <a:solidFill>
                  <a:srgbClr val="000000"/>
                </a:solidFill>
              </a:rPr>
              <a:t>Trabaj</a:t>
            </a:r>
            <a:r>
              <a:rPr lang="en-GB" altLang="en-US" b="1" dirty="0">
                <a:solidFill>
                  <a:srgbClr val="006600"/>
                </a:solidFill>
              </a:rPr>
              <a:t>é</a:t>
            </a:r>
          </a:p>
          <a:p>
            <a:pPr marL="457200" indent="-457200">
              <a:buFontTx/>
              <a:buAutoNum type="arabicPeriod" startAt="7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6.  </a:t>
            </a:r>
            <a:r>
              <a:rPr lang="en-GB" altLang="en-US" dirty="0" err="1">
                <a:solidFill>
                  <a:srgbClr val="000000"/>
                </a:solidFill>
              </a:rPr>
              <a:t>Invit</a:t>
            </a:r>
            <a:r>
              <a:rPr lang="en-GB" altLang="en-US" b="1" dirty="0">
                <a:solidFill>
                  <a:srgbClr val="006600"/>
                </a:solidFill>
              </a:rPr>
              <a:t>é</a:t>
            </a:r>
          </a:p>
          <a:p>
            <a:pPr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7.  </a:t>
            </a:r>
            <a:r>
              <a:rPr lang="en-GB" altLang="en-US" dirty="0" err="1">
                <a:solidFill>
                  <a:srgbClr val="000000"/>
                </a:solidFill>
              </a:rPr>
              <a:t>Viaj</a:t>
            </a:r>
            <a:r>
              <a:rPr lang="en-GB" altLang="en-US" b="1" dirty="0">
                <a:solidFill>
                  <a:srgbClr val="006600"/>
                </a:solidFill>
              </a:rPr>
              <a:t>é</a:t>
            </a:r>
          </a:p>
          <a:p>
            <a:pPr lvl="2"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8.  </a:t>
            </a:r>
            <a:r>
              <a:rPr lang="en-GB" altLang="en-US" dirty="0" err="1">
                <a:solidFill>
                  <a:srgbClr val="000000"/>
                </a:solidFill>
              </a:rPr>
              <a:t>Cerr</a:t>
            </a:r>
            <a:r>
              <a:rPr lang="en-GB" altLang="en-US" b="1" dirty="0">
                <a:solidFill>
                  <a:srgbClr val="006600"/>
                </a:solidFill>
              </a:rPr>
              <a:t>é</a:t>
            </a:r>
          </a:p>
          <a:p>
            <a:pPr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9.  </a:t>
            </a:r>
            <a:r>
              <a:rPr lang="en-GB" altLang="en-US" dirty="0" err="1">
                <a:solidFill>
                  <a:srgbClr val="000000"/>
                </a:solidFill>
              </a:rPr>
              <a:t>Estudi</a:t>
            </a:r>
            <a:r>
              <a:rPr lang="en-GB" altLang="en-US" b="1" dirty="0">
                <a:solidFill>
                  <a:srgbClr val="006600"/>
                </a:solidFill>
              </a:rPr>
              <a:t>é</a:t>
            </a:r>
          </a:p>
          <a:p>
            <a:pPr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10. </a:t>
            </a:r>
            <a:r>
              <a:rPr lang="en-GB" altLang="en-US" dirty="0" err="1">
                <a:solidFill>
                  <a:srgbClr val="000000"/>
                </a:solidFill>
              </a:rPr>
              <a:t>Desayun</a:t>
            </a:r>
            <a:r>
              <a:rPr lang="en-GB" altLang="en-US" b="1" dirty="0" err="1">
                <a:solidFill>
                  <a:srgbClr val="006600"/>
                </a:solidFill>
              </a:rPr>
              <a:t>é</a:t>
            </a:r>
            <a:endParaRPr lang="en-GB" altLang="en-US" b="1" dirty="0">
              <a:solidFill>
                <a:srgbClr val="006600"/>
              </a:solidFill>
            </a:endParaRPr>
          </a:p>
          <a:p>
            <a:pPr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11. </a:t>
            </a:r>
            <a:r>
              <a:rPr lang="en-GB" altLang="en-US" dirty="0" err="1">
                <a:solidFill>
                  <a:srgbClr val="000000"/>
                </a:solidFill>
              </a:rPr>
              <a:t>Camin</a:t>
            </a:r>
            <a:r>
              <a:rPr lang="en-GB" altLang="en-US" b="1" dirty="0" err="1">
                <a:solidFill>
                  <a:srgbClr val="006600"/>
                </a:solidFill>
              </a:rPr>
              <a:t>é</a:t>
            </a:r>
            <a:endParaRPr lang="en-GB" altLang="en-US" b="1" dirty="0">
              <a:solidFill>
                <a:srgbClr val="006600"/>
              </a:solidFill>
            </a:endParaRPr>
          </a:p>
          <a:p>
            <a:pPr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12. </a:t>
            </a:r>
            <a:r>
              <a:rPr lang="en-GB" altLang="en-US" dirty="0" err="1">
                <a:solidFill>
                  <a:srgbClr val="000000"/>
                </a:solidFill>
              </a:rPr>
              <a:t>Compr</a:t>
            </a:r>
            <a:r>
              <a:rPr lang="en-GB" altLang="en-US" b="1" dirty="0" err="1">
                <a:solidFill>
                  <a:srgbClr val="006600"/>
                </a:solidFill>
              </a:rPr>
              <a:t>é</a:t>
            </a:r>
            <a:endParaRPr lang="en-GB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Christopher\Pictures\MP Navigator EX\2019_06_06\IMG.jpg">
            <a:extLst>
              <a:ext uri="{FF2B5EF4-FFF2-40B4-BE49-F238E27FC236}">
                <a16:creationId xmlns:a16="http://schemas.microsoft.com/office/drawing/2014/main" id="{BA8D53DA-7ED2-19CD-C4F9-07D62D009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6" t="9230" r="2" b="12019"/>
          <a:stretch>
            <a:fillRect/>
          </a:stretch>
        </p:blipFill>
        <p:spPr bwMode="auto">
          <a:xfrm>
            <a:off x="1476375" y="260350"/>
            <a:ext cx="7488238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6886E4-DFBD-46FA-B347-E6DC50252E03}"/>
              </a:ext>
            </a:extLst>
          </p:cNvPr>
          <p:cNvSpPr txBox="1"/>
          <p:nvPr/>
        </p:nvSpPr>
        <p:spPr>
          <a:xfrm>
            <a:off x="160338" y="404813"/>
            <a:ext cx="196339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 err="1">
                <a:solidFill>
                  <a:prstClr val="black"/>
                </a:solidFill>
                <a:latin typeface="Comic Sans MS" panose="030F0702030302020204" pitchFamily="66" charset="0"/>
              </a:rPr>
              <a:t>Bail</a:t>
            </a:r>
            <a:r>
              <a:rPr lang="en-GB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ar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Nad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 err="1">
                <a:solidFill>
                  <a:prstClr val="black"/>
                </a:solidFill>
                <a:latin typeface="Comic Sans MS" panose="030F0702030302020204" pitchFamily="66" charset="0"/>
              </a:rPr>
              <a:t>Cant</a:t>
            </a:r>
            <a:r>
              <a:rPr lang="en-GB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ar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 err="1">
                <a:solidFill>
                  <a:prstClr val="black"/>
                </a:solidFill>
                <a:latin typeface="Comic Sans MS" panose="030F0702030302020204" pitchFamily="66" charset="0"/>
              </a:rPr>
              <a:t>Camin</a:t>
            </a:r>
            <a:r>
              <a:rPr lang="en-GB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ar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 err="1">
                <a:solidFill>
                  <a:prstClr val="black"/>
                </a:solidFill>
                <a:latin typeface="Comic Sans MS" panose="030F0702030302020204" pitchFamily="66" charset="0"/>
              </a:rPr>
              <a:t>Pase</a:t>
            </a:r>
            <a:r>
              <a:rPr lang="en-GB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ar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 err="1">
                <a:solidFill>
                  <a:prstClr val="black"/>
                </a:solidFill>
                <a:latin typeface="Comic Sans MS" panose="030F0702030302020204" pitchFamily="66" charset="0"/>
              </a:rPr>
              <a:t>Tom</a:t>
            </a:r>
            <a:r>
              <a:rPr lang="en-GB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ar</a:t>
            </a:r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omic Sans MS" panose="030F0702030302020204" pitchFamily="66" charset="0"/>
              </a:rPr>
              <a:t>el</a:t>
            </a:r>
            <a:r>
              <a:rPr lang="en-GB" dirty="0">
                <a:solidFill>
                  <a:prstClr val="black"/>
                </a:solidFill>
                <a:latin typeface="Comic Sans MS" panose="030F0702030302020204" pitchFamily="66" charset="0"/>
              </a:rPr>
              <a:t> sol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 err="1">
                <a:solidFill>
                  <a:prstClr val="black"/>
                </a:solidFill>
                <a:latin typeface="Comic Sans MS" panose="030F0702030302020204" pitchFamily="66" charset="0"/>
              </a:rPr>
              <a:t>Convers</a:t>
            </a:r>
            <a:r>
              <a:rPr lang="en-GB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ar</a:t>
            </a:r>
            <a:endParaRPr lang="en-GB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 err="1">
                <a:solidFill>
                  <a:prstClr val="black"/>
                </a:solidFill>
                <a:latin typeface="Comic Sans MS" panose="030F0702030302020204" pitchFamily="66" charset="0"/>
              </a:rPr>
              <a:t>Jug</a:t>
            </a:r>
            <a:r>
              <a:rPr lang="en-GB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ar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 err="1">
                <a:solidFill>
                  <a:prstClr val="black"/>
                </a:solidFill>
                <a:latin typeface="Comic Sans MS" panose="030F0702030302020204" pitchFamily="66" charset="0"/>
              </a:rPr>
              <a:t>Viaj</a:t>
            </a:r>
            <a:r>
              <a:rPr lang="en-GB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ar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dirty="0" err="1">
                <a:solidFill>
                  <a:prstClr val="black"/>
                </a:solidFill>
                <a:latin typeface="Comic Sans MS" panose="030F0702030302020204" pitchFamily="66" charset="0"/>
              </a:rPr>
              <a:t>Visit</a:t>
            </a:r>
            <a:r>
              <a:rPr lang="en-GB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ar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E7BED670-DA44-F415-1312-856933B4D27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>
                <a:latin typeface="Comic Sans MS" panose="030F0702030302020204" pitchFamily="66" charset="0"/>
              </a:rPr>
              <a:t>…and another tense.</a:t>
            </a:r>
            <a:br>
              <a:rPr lang="en-GB" altLang="en-US">
                <a:latin typeface="Comic Sans MS" panose="030F0702030302020204" pitchFamily="66" charset="0"/>
              </a:rPr>
            </a:br>
            <a:r>
              <a:rPr lang="en-GB" altLang="en-US">
                <a:latin typeface="Comic Sans MS" panose="030F0702030302020204" pitchFamily="66" charset="0"/>
              </a:rPr>
              <a:t>Just to tell you how easy it is to construct the </a:t>
            </a:r>
            <a:br>
              <a:rPr lang="en-GB" altLang="en-US">
                <a:latin typeface="Comic Sans MS" panose="030F0702030302020204" pitchFamily="66" charset="0"/>
              </a:rPr>
            </a:br>
            <a:r>
              <a:rPr lang="en-GB" altLang="en-US" b="1">
                <a:solidFill>
                  <a:srgbClr val="006600"/>
                </a:solidFill>
                <a:latin typeface="Comic Sans MS" panose="030F0702030302020204" pitchFamily="66" charset="0"/>
              </a:rPr>
              <a:t>future tense</a:t>
            </a:r>
            <a:endParaRPr lang="en-US" altLang="en-US" b="1">
              <a:solidFill>
                <a:srgbClr val="0066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71" name="Subtitle 2">
            <a:extLst>
              <a:ext uri="{FF2B5EF4-FFF2-40B4-BE49-F238E27FC236}">
                <a16:creationId xmlns:a16="http://schemas.microsoft.com/office/drawing/2014/main" id="{84096AAA-0AE1-ADEF-4255-0F7737CF737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F6C52512-1831-2069-2D11-24282A579BAE}"/>
              </a:ext>
            </a:extLst>
          </p:cNvPr>
          <p:cNvSpPr>
            <a:spLocks noGrp="1" noRot="1" noChangeArrowheads="1"/>
          </p:cNvSpPr>
          <p:nvPr>
            <p:ph type="subTitle" idx="1"/>
          </p:nvPr>
        </p:nvSpPr>
        <p:spPr>
          <a:xfrm>
            <a:off x="214313" y="992188"/>
            <a:ext cx="8713787" cy="2400300"/>
          </a:xfrm>
        </p:spPr>
        <p:txBody>
          <a:bodyPr>
            <a:normAutofit fontScale="25000" lnSpcReduction="20000"/>
          </a:bodyPr>
          <a:lstStyle/>
          <a:p>
            <a:pPr algn="l" eaLnBrk="1" hangingPunct="1"/>
            <a:r>
              <a:rPr lang="pt-BR" altLang="en-US" sz="21600" dirty="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The Future</a:t>
            </a:r>
          </a:p>
          <a:p>
            <a:pPr algn="l" eaLnBrk="1" hangingPunct="1"/>
            <a:r>
              <a:rPr lang="pt-BR" altLang="en-US" sz="21600" b="1" dirty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1st. person singular </a:t>
            </a:r>
            <a:r>
              <a:rPr lang="pt-BR" altLang="en-US" sz="21600" dirty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only</a:t>
            </a:r>
            <a:endParaRPr lang="en-US" altLang="en-US" sz="21600" dirty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l" eaLnBrk="1" hangingPunct="1"/>
            <a:endParaRPr lang="pt-BR" altLang="en-US" sz="21600" dirty="0">
              <a:solidFill>
                <a:srgbClr val="0066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algn="l" eaLnBrk="1" hangingPunct="1"/>
            <a:r>
              <a:rPr lang="pt-BR" altLang="en-US" sz="21600" b="1" dirty="0">
                <a:solidFill>
                  <a:srgbClr val="FF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Add</a:t>
            </a:r>
            <a:r>
              <a:rPr lang="pt-BR" altLang="en-US" sz="21600" dirty="0">
                <a:latin typeface="Comic Sans MS" panose="030F0702030302020204" pitchFamily="66" charset="0"/>
                <a:sym typeface="Symbol" panose="05050102010706020507" pitchFamily="18" charset="2"/>
              </a:rPr>
              <a:t> to </a:t>
            </a:r>
          </a:p>
          <a:p>
            <a:pPr algn="l" eaLnBrk="1" hangingPunct="1"/>
            <a:r>
              <a:rPr lang="pt-BR" altLang="en-US" sz="21600" b="1" dirty="0">
                <a:solidFill>
                  <a:srgbClr val="00206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       </a:t>
            </a:r>
            <a:r>
              <a:rPr lang="pt-BR" altLang="en-US" sz="26400" b="1" dirty="0">
                <a:solidFill>
                  <a:srgbClr val="00206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ar</a:t>
            </a:r>
            <a:r>
              <a:rPr lang="pt-BR" altLang="en-US" sz="26400" dirty="0">
                <a:latin typeface="Comic Sans MS" panose="030F0702030302020204" pitchFamily="66" charset="0"/>
                <a:sym typeface="Symbol" panose="05050102010706020507" pitchFamily="18" charset="2"/>
              </a:rPr>
              <a:t>/</a:t>
            </a:r>
            <a:r>
              <a:rPr lang="pt-BR" altLang="en-US" sz="26400" b="1" dirty="0">
                <a:solidFill>
                  <a:srgbClr val="00206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er</a:t>
            </a:r>
            <a:r>
              <a:rPr lang="pt-BR" altLang="en-US" sz="26400" dirty="0">
                <a:latin typeface="Comic Sans MS" panose="030F0702030302020204" pitchFamily="66" charset="0"/>
                <a:sym typeface="Symbol" panose="05050102010706020507" pitchFamily="18" charset="2"/>
              </a:rPr>
              <a:t>/</a:t>
            </a:r>
            <a:r>
              <a:rPr lang="pt-BR" altLang="en-US" sz="26400" b="1" dirty="0">
                <a:solidFill>
                  <a:srgbClr val="00206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ir</a:t>
            </a:r>
            <a:r>
              <a:rPr lang="pt-BR" altLang="en-US" sz="26400" dirty="0">
                <a:solidFill>
                  <a:srgbClr val="00206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pt-BR" altLang="en-US" sz="21600" dirty="0">
                <a:latin typeface="Comic Sans MS" panose="030F0702030302020204" pitchFamily="66" charset="0"/>
                <a:sym typeface="Symbol" panose="05050102010706020507" pitchFamily="18" charset="2"/>
              </a:rPr>
              <a:t>+ </a:t>
            </a:r>
            <a:r>
              <a:rPr lang="pt-BR" altLang="en-US" sz="21600" dirty="0">
                <a:solidFill>
                  <a:srgbClr val="00206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…</a:t>
            </a:r>
            <a:r>
              <a:rPr lang="pt-BR" altLang="en-US" sz="28800" b="1" dirty="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é</a:t>
            </a:r>
          </a:p>
          <a:p>
            <a:pPr algn="l" eaLnBrk="1" hangingPunct="1"/>
            <a:endParaRPr lang="pt-BR" altLang="en-US" sz="4800" b="1" dirty="0">
              <a:solidFill>
                <a:srgbClr val="00660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algn="l" eaLnBrk="1" hangingPunct="1"/>
            <a:r>
              <a:rPr lang="pt-BR" altLang="en-US" sz="4800" dirty="0">
                <a:solidFill>
                  <a:srgbClr val="00206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						</a:t>
            </a:r>
            <a:endParaRPr lang="en-GB" altLang="en-US" sz="4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1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1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1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BB6DD-F25C-91BE-45C6-ADDA22C496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850" y="71438"/>
            <a:ext cx="8280400" cy="58324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5400" dirty="0">
                <a:latin typeface="Comic Sans MS" panose="030F0702030302020204" pitchFamily="66" charset="0"/>
              </a:rPr>
              <a:t>Add</a:t>
            </a:r>
            <a:r>
              <a:rPr lang="en-GB" sz="4000" dirty="0">
                <a:latin typeface="Comic Sans MS" panose="030F0702030302020204" pitchFamily="66" charset="0"/>
              </a:rPr>
              <a:t> an </a:t>
            </a:r>
            <a:r>
              <a:rPr lang="pt-BR" altLang="en-US" sz="5400" b="1" dirty="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é</a:t>
            </a:r>
            <a:r>
              <a:rPr lang="pt-BR" altLang="en-US" sz="4000" dirty="0">
                <a:solidFill>
                  <a:srgbClr val="00206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 </a:t>
            </a:r>
            <a:r>
              <a:rPr lang="en-GB" sz="4000" u="sng" dirty="0">
                <a:latin typeface="Comic Sans MS" panose="030F0702030302020204" pitchFamily="66" charset="0"/>
              </a:rPr>
              <a:t>to the infinitive</a:t>
            </a:r>
            <a:r>
              <a:rPr lang="en-GB" sz="4000" dirty="0">
                <a:latin typeface="Comic Sans MS" panose="030F0702030302020204" pitchFamily="66" charset="0"/>
              </a:rPr>
              <a:t>,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4000" dirty="0">
                <a:latin typeface="Comic Sans MS" panose="030F0702030302020204" pitchFamily="66" charset="0"/>
              </a:rPr>
              <a:t>like this:</a:t>
            </a:r>
            <a:endParaRPr lang="pt-BR" altLang="en-US" sz="4000" dirty="0">
              <a:solidFill>
                <a:srgbClr val="002060"/>
              </a:solidFill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GB" sz="4000" dirty="0">
              <a:latin typeface="Comic Sans MS" panose="030F0702030302020204" pitchFamily="66" charset="0"/>
            </a:endParaRP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Tx/>
              <a:buNone/>
              <a:defRPr/>
            </a:pPr>
            <a:r>
              <a:rPr lang="en-GB" sz="4000" dirty="0">
                <a:latin typeface="Comic Sans MS" panose="030F0702030302020204" pitchFamily="66" charset="0"/>
              </a:rPr>
              <a:t>- </a:t>
            </a:r>
            <a:r>
              <a:rPr lang="en-GB" sz="4000" dirty="0" err="1">
                <a:latin typeface="Comic Sans MS" panose="030F0702030302020204" pitchFamily="66" charset="0"/>
              </a:rPr>
              <a:t>Compr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ar</a:t>
            </a:r>
            <a:r>
              <a:rPr lang="en-GB" sz="4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     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I </a:t>
            </a:r>
            <a:r>
              <a:rPr lang="en-GB" sz="4000" dirty="0">
                <a:solidFill>
                  <a:srgbClr val="006600"/>
                </a:solidFill>
                <a:latin typeface="Comic Sans MS" panose="030F0702030302020204" pitchFamily="66" charset="0"/>
              </a:rPr>
              <a:t>shall</a:t>
            </a:r>
            <a:r>
              <a:rPr lang="en-GB" sz="4000" dirty="0">
                <a:latin typeface="Comic Sans MS" panose="030F0702030302020204" pitchFamily="66" charset="0"/>
              </a:rPr>
              <a:t>/</a:t>
            </a:r>
            <a:r>
              <a:rPr lang="en-GB" sz="4000" dirty="0">
                <a:solidFill>
                  <a:srgbClr val="006600"/>
                </a:solidFill>
                <a:latin typeface="Comic Sans MS" panose="030F0702030302020204" pitchFamily="66" charset="0"/>
              </a:rPr>
              <a:t>will 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buy</a:t>
            </a:r>
          </a:p>
          <a:p>
            <a:pPr eaLnBrk="1" fontAlgn="auto" hangingPunct="1">
              <a:spcBef>
                <a:spcPts val="600"/>
              </a:spcBef>
              <a:spcAft>
                <a:spcPts val="0"/>
              </a:spcAft>
              <a:buFontTx/>
              <a:buChar char="-"/>
              <a:defRPr/>
            </a:pPr>
            <a:r>
              <a:rPr lang="en-GB" sz="4000" dirty="0">
                <a:latin typeface="Comic Sans MS" panose="030F0702030302020204" pitchFamily="66" charset="0"/>
              </a:rPr>
              <a:t>Com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er</a:t>
            </a:r>
            <a:r>
              <a:rPr lang="en-GB" sz="4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		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I </a:t>
            </a:r>
            <a:r>
              <a:rPr lang="en-GB" sz="4000" dirty="0">
                <a:solidFill>
                  <a:srgbClr val="006600"/>
                </a:solidFill>
                <a:latin typeface="Comic Sans MS" panose="030F0702030302020204" pitchFamily="66" charset="0"/>
              </a:rPr>
              <a:t>shall</a:t>
            </a:r>
            <a:r>
              <a:rPr lang="en-GB" sz="4000" dirty="0">
                <a:latin typeface="Comic Sans MS" panose="030F0702030302020204" pitchFamily="66" charset="0"/>
              </a:rPr>
              <a:t>/</a:t>
            </a:r>
            <a:r>
              <a:rPr lang="en-GB" sz="4000" dirty="0">
                <a:solidFill>
                  <a:srgbClr val="006600"/>
                </a:solidFill>
                <a:latin typeface="Comic Sans MS" panose="030F0702030302020204" pitchFamily="66" charset="0"/>
              </a:rPr>
              <a:t>will 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eat</a:t>
            </a:r>
            <a:endParaRPr lang="en-GB" sz="4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marL="0" indent="0" eaLnBrk="1" fontAlgn="auto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4000" dirty="0">
                <a:latin typeface="Comic Sans MS" panose="030F0702030302020204" pitchFamily="66" charset="0"/>
              </a:rPr>
              <a:t>- </a:t>
            </a:r>
            <a:r>
              <a:rPr lang="en-GB" sz="4000" dirty="0" err="1">
                <a:latin typeface="Comic Sans MS" panose="030F0702030302020204" pitchFamily="66" charset="0"/>
              </a:rPr>
              <a:t>Escrib</a:t>
            </a:r>
            <a:r>
              <a:rPr lang="en-GB" sz="4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ir</a:t>
            </a:r>
            <a:r>
              <a:rPr lang="en-GB" sz="4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		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I </a:t>
            </a:r>
            <a:r>
              <a:rPr lang="en-GB" sz="4000" dirty="0">
                <a:solidFill>
                  <a:srgbClr val="006600"/>
                </a:solidFill>
                <a:latin typeface="Comic Sans MS" panose="030F0702030302020204" pitchFamily="66" charset="0"/>
              </a:rPr>
              <a:t>shall</a:t>
            </a:r>
            <a:r>
              <a:rPr lang="en-GB" sz="4000" dirty="0">
                <a:latin typeface="Comic Sans MS" panose="030F0702030302020204" pitchFamily="66" charset="0"/>
              </a:rPr>
              <a:t>/</a:t>
            </a:r>
            <a:r>
              <a:rPr lang="en-GB" sz="4000" dirty="0">
                <a:solidFill>
                  <a:srgbClr val="006600"/>
                </a:solidFill>
                <a:latin typeface="Comic Sans MS" panose="030F0702030302020204" pitchFamily="66" charset="0"/>
              </a:rPr>
              <a:t>will </a:t>
            </a:r>
            <a:r>
              <a:rPr lang="en-GB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write</a:t>
            </a:r>
            <a:endParaRPr lang="en-GB" sz="4000" dirty="0">
              <a:latin typeface="Comic Sans MS" panose="030F0702030302020204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4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983EA9C-E901-B360-2897-66BCEA9B93F8}"/>
              </a:ext>
            </a:extLst>
          </p:cNvPr>
          <p:cNvSpPr txBox="1">
            <a:spLocks/>
          </p:cNvSpPr>
          <p:nvPr/>
        </p:nvSpPr>
        <p:spPr bwMode="auto">
          <a:xfrm>
            <a:off x="2591594" y="2431690"/>
            <a:ext cx="1016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en-US" sz="4000" b="1" dirty="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é</a:t>
            </a:r>
          </a:p>
          <a:p>
            <a:pPr eaLnBrk="1" hangingPunct="1">
              <a:buFontTx/>
              <a:buNone/>
            </a:pPr>
            <a:endParaRPr lang="en-GB" altLang="en-US" sz="7200" dirty="0">
              <a:solidFill>
                <a:srgbClr val="0D0D0D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8623DE2-F631-DA9F-39D6-5309F0778EB7}"/>
              </a:ext>
            </a:extLst>
          </p:cNvPr>
          <p:cNvSpPr txBox="1">
            <a:spLocks/>
          </p:cNvSpPr>
          <p:nvPr/>
        </p:nvSpPr>
        <p:spPr bwMode="auto">
          <a:xfrm>
            <a:off x="2123728" y="3154363"/>
            <a:ext cx="792162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en-US" sz="4000" b="1" dirty="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é</a:t>
            </a:r>
          </a:p>
          <a:p>
            <a:pPr eaLnBrk="1" hangingPunct="1">
              <a:buFontTx/>
              <a:buNone/>
            </a:pPr>
            <a:endParaRPr lang="en-GB" altLang="en-US" sz="7200" dirty="0">
              <a:solidFill>
                <a:srgbClr val="0D0D0D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2103868-63D3-5BDD-CAEA-7131E61E869A}"/>
              </a:ext>
            </a:extLst>
          </p:cNvPr>
          <p:cNvSpPr txBox="1">
            <a:spLocks/>
          </p:cNvSpPr>
          <p:nvPr/>
        </p:nvSpPr>
        <p:spPr bwMode="auto">
          <a:xfrm>
            <a:off x="2578199" y="3803650"/>
            <a:ext cx="12954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pt-BR" altLang="en-US" sz="4000" b="1" dirty="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é</a:t>
            </a:r>
          </a:p>
          <a:p>
            <a:pPr eaLnBrk="1" hangingPunct="1">
              <a:buFontTx/>
              <a:buNone/>
            </a:pPr>
            <a:endParaRPr lang="en-GB" altLang="en-US" sz="7200" dirty="0">
              <a:solidFill>
                <a:srgbClr val="0D0D0D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081F2C7B-81B2-6025-B290-73235A3D89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7872" y="4665122"/>
            <a:ext cx="1844824" cy="18448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B4F227-9CBA-27C3-3BC7-A73FE484C645}"/>
              </a:ext>
            </a:extLst>
          </p:cNvPr>
          <p:cNvSpPr txBox="1"/>
          <p:nvPr/>
        </p:nvSpPr>
        <p:spPr>
          <a:xfrm>
            <a:off x="2350909" y="4811101"/>
            <a:ext cx="62375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000" b="1" dirty="0">
                <a:solidFill>
                  <a:srgbClr val="C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The last syllable </a:t>
            </a:r>
            <a:r>
              <a:rPr lang="pt-BR" altLang="en-US" sz="2000" b="1" dirty="0">
                <a:latin typeface="Comic Sans MS" panose="030F0702030302020204" pitchFamily="66" charset="0"/>
                <a:sym typeface="Symbol" panose="05050102010706020507" pitchFamily="18" charset="2"/>
              </a:rPr>
              <a:t>is r</a:t>
            </a:r>
            <a:r>
              <a:rPr lang="pt-BR" altLang="en-US" sz="2000" b="1" dirty="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é.</a:t>
            </a:r>
            <a:r>
              <a:rPr lang="pt-BR" altLang="en-US" sz="2000" b="1" dirty="0">
                <a:latin typeface="Comic Sans MS" panose="030F0702030302020204" pitchFamily="66" charset="0"/>
                <a:sym typeface="Symbol" panose="05050102010706020507" pitchFamily="18" charset="2"/>
              </a:rPr>
              <a:t> Must be read like this:</a:t>
            </a:r>
          </a:p>
          <a:p>
            <a:endParaRPr lang="pt-BR" altLang="en-US" sz="2000" b="1" dirty="0">
              <a:latin typeface="Comic Sans MS" panose="030F0702030302020204" pitchFamily="66" charset="0"/>
              <a:sym typeface="Symbol" panose="05050102010706020507" pitchFamily="18" charset="2"/>
            </a:endParaRPr>
          </a:p>
          <a:p>
            <a:r>
              <a:rPr lang="pt-BR" altLang="en-US" sz="2400" b="1" dirty="0">
                <a:latin typeface="Comic Sans MS" panose="030F0702030302020204" pitchFamily="66" charset="0"/>
                <a:sym typeface="Symbol" panose="05050102010706020507" pitchFamily="18" charset="2"/>
              </a:rPr>
              <a:t>- Com-pra-r</a:t>
            </a:r>
            <a:r>
              <a:rPr lang="pt-BR" altLang="en-US" sz="2400" b="1" dirty="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é</a:t>
            </a:r>
          </a:p>
          <a:p>
            <a:pPr marL="285750" indent="-285750">
              <a:buFontTx/>
              <a:buChar char="-"/>
            </a:pPr>
            <a:r>
              <a:rPr lang="pt-BR" altLang="en-US" sz="2400" b="1" dirty="0">
                <a:latin typeface="Comic Sans MS" panose="030F0702030302020204" pitchFamily="66" charset="0"/>
                <a:sym typeface="Symbol" panose="05050102010706020507" pitchFamily="18" charset="2"/>
              </a:rPr>
              <a:t>Co-me-r</a:t>
            </a:r>
            <a:r>
              <a:rPr lang="pt-BR" altLang="en-US" sz="2400" b="1" dirty="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é</a:t>
            </a:r>
          </a:p>
          <a:p>
            <a:pPr marL="285750" indent="-285750">
              <a:buFontTx/>
              <a:buChar char="-"/>
            </a:pPr>
            <a:r>
              <a:rPr lang="pt-BR" altLang="en-US" sz="2400" b="1" dirty="0">
                <a:latin typeface="Comic Sans MS" panose="030F0702030302020204" pitchFamily="66" charset="0"/>
                <a:sym typeface="Symbol" panose="05050102010706020507" pitchFamily="18" charset="2"/>
              </a:rPr>
              <a:t>Es-cri-bi -r</a:t>
            </a:r>
            <a:r>
              <a:rPr lang="pt-BR" altLang="en-US" sz="2400" b="1" dirty="0">
                <a:solidFill>
                  <a:srgbClr val="0066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é</a:t>
            </a:r>
            <a:endParaRPr lang="en-GB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6D826FB0-81BE-7F8D-A92C-D29087999B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3038" y="12700"/>
            <a:ext cx="8748712" cy="2376488"/>
          </a:xfrm>
        </p:spPr>
        <p:txBody>
          <a:bodyPr/>
          <a:lstStyle/>
          <a:p>
            <a:r>
              <a:rPr lang="en-GB" altLang="en-US" i="1">
                <a:latin typeface="Comic Sans MS" panose="030F0702030302020204" pitchFamily="66" charset="0"/>
              </a:rPr>
              <a:t>Pronunciación</a:t>
            </a:r>
            <a:br>
              <a:rPr lang="en-GB" altLang="en-US" i="1">
                <a:latin typeface="Comic Sans MS" panose="030F0702030302020204" pitchFamily="66" charset="0"/>
              </a:rPr>
            </a:br>
            <a:br>
              <a:rPr lang="en-GB" altLang="en-US" i="1">
                <a:latin typeface="Comic Sans MS" panose="030F0702030302020204" pitchFamily="66" charset="0"/>
              </a:rPr>
            </a:br>
            <a:r>
              <a:rPr lang="en-GB" altLang="en-US" sz="6000" i="1">
                <a:latin typeface="Comic Sans MS" panose="030F0702030302020204" pitchFamily="66" charset="0"/>
              </a:rPr>
              <a:t>dr </a:t>
            </a:r>
            <a:r>
              <a:rPr lang="en-GB" altLang="en-US" sz="3600" i="1">
                <a:solidFill>
                  <a:srgbClr val="006600"/>
                </a:solidFill>
                <a:latin typeface="Comic Sans MS" panose="030F0702030302020204" pitchFamily="66" charset="0"/>
              </a:rPr>
              <a:t>y</a:t>
            </a:r>
            <a:r>
              <a:rPr lang="en-GB" altLang="en-US" sz="6000" i="1">
                <a:latin typeface="Comic Sans MS" panose="030F0702030302020204" pitchFamily="66" charset="0"/>
              </a:rPr>
              <a:t> tr</a:t>
            </a:r>
            <a:endParaRPr lang="en-US" altLang="en-US" sz="600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9242C8-4403-A963-94EF-BCAB532B3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690813"/>
            <a:ext cx="795020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dra - dre - dri – dro – dru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44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tra – tre – tri – tro - tru</a:t>
            </a:r>
            <a:endParaRPr kumimoji="0" lang="en-GB" altLang="en-US" sz="66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2">
            <a:extLst>
              <a:ext uri="{FF2B5EF4-FFF2-40B4-BE49-F238E27FC236}">
                <a16:creationId xmlns:a16="http://schemas.microsoft.com/office/drawing/2014/main" id="{78119D4F-9605-DF96-947B-FFC42C206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825" y="1685925"/>
            <a:ext cx="20923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10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endParaRPr lang="en-US" altLang="en-US" sz="21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843" name="TextBox 1">
            <a:extLst>
              <a:ext uri="{FF2B5EF4-FFF2-40B4-BE49-F238E27FC236}">
                <a16:creationId xmlns:a16="http://schemas.microsoft.com/office/drawing/2014/main" id="{F86B1E86-B050-7A58-4499-C79424C0C2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69863"/>
            <a:ext cx="1908175" cy="649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Habl</a:t>
            </a:r>
            <a:r>
              <a:rPr lang="en-GB" altLang="en-US" sz="1800" b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1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Tom</a:t>
            </a:r>
            <a:r>
              <a:rPr lang="en-GB" altLang="en-US" sz="1800" b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1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Cen</a:t>
            </a:r>
            <a:r>
              <a:rPr lang="en-GB" altLang="en-US" sz="1800" b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1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Reserv</a:t>
            </a:r>
            <a:r>
              <a:rPr lang="en-GB" altLang="en-US" sz="1800" b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1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Trabaj</a:t>
            </a:r>
            <a:r>
              <a:rPr lang="en-GB" altLang="en-US" sz="1800" b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1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Invit</a:t>
            </a:r>
            <a:r>
              <a:rPr lang="en-GB" altLang="en-US" sz="1800" b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1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Viaj</a:t>
            </a:r>
            <a:r>
              <a:rPr lang="en-GB" altLang="en-US" sz="1800" b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1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Cerrar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1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Estudi</a:t>
            </a:r>
            <a:r>
              <a:rPr lang="en-GB" altLang="en-US" sz="1800" b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1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Desayun</a:t>
            </a:r>
            <a:r>
              <a:rPr lang="en-GB" altLang="en-US" sz="1800" b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1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Camin</a:t>
            </a:r>
            <a:r>
              <a:rPr lang="en-GB" altLang="en-US" sz="1800" b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1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Compr</a:t>
            </a:r>
            <a:r>
              <a:rPr lang="en-GB" altLang="en-US" sz="1800" b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  <a:endParaRPr lang="en-GB" altLang="en-US" sz="20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E8A366-219A-2A24-7EAB-C34C73617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0" y="146050"/>
            <a:ext cx="2092325" cy="6462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rabicPeriod"/>
              <a:defRPr/>
            </a:pPr>
            <a:r>
              <a:rPr lang="en-GB" altLang="en-US" dirty="0" err="1">
                <a:solidFill>
                  <a:srgbClr val="000000"/>
                </a:solidFill>
              </a:rPr>
              <a:t>Habl</a:t>
            </a:r>
            <a:r>
              <a:rPr lang="en-GB" altLang="en-US" b="1" dirty="0" err="1">
                <a:solidFill>
                  <a:srgbClr val="006600"/>
                </a:solidFill>
              </a:rPr>
              <a:t>é</a:t>
            </a:r>
            <a:endParaRPr lang="en-GB" altLang="en-US" b="1" dirty="0">
              <a:solidFill>
                <a:srgbClr val="006600"/>
              </a:solidFill>
            </a:endParaRPr>
          </a:p>
          <a:p>
            <a:pPr>
              <a:buFontTx/>
              <a:buAutoNum type="arabicPeriod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>
              <a:buFontTx/>
              <a:buAutoNum type="arabicPeriod" startAt="2"/>
              <a:defRPr/>
            </a:pPr>
            <a:r>
              <a:rPr lang="en-GB" altLang="en-US" dirty="0">
                <a:solidFill>
                  <a:srgbClr val="000000"/>
                </a:solidFill>
              </a:rPr>
              <a:t>Tom</a:t>
            </a:r>
            <a:r>
              <a:rPr lang="en-GB" altLang="en-US" b="1" dirty="0">
                <a:solidFill>
                  <a:srgbClr val="006600"/>
                </a:solidFill>
              </a:rPr>
              <a:t>é</a:t>
            </a:r>
          </a:p>
          <a:p>
            <a:pPr>
              <a:buFontTx/>
              <a:buAutoNum type="arabicPeriod" startAt="2"/>
              <a:defRPr/>
            </a:pPr>
            <a:endParaRPr lang="en-GB" altLang="en-US" b="1" dirty="0">
              <a:solidFill>
                <a:srgbClr val="0066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3.  Cen</a:t>
            </a:r>
            <a:r>
              <a:rPr lang="en-GB" altLang="en-US" b="1" dirty="0">
                <a:solidFill>
                  <a:srgbClr val="006600"/>
                </a:solidFill>
              </a:rPr>
              <a:t>é</a:t>
            </a:r>
          </a:p>
          <a:p>
            <a:pPr marL="457200" indent="-457200">
              <a:buFontTx/>
              <a:buAutoNum type="arabicPeriod" startAt="5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4.  </a:t>
            </a:r>
            <a:r>
              <a:rPr lang="en-GB" altLang="en-US" dirty="0" err="1">
                <a:solidFill>
                  <a:srgbClr val="000000"/>
                </a:solidFill>
              </a:rPr>
              <a:t>Reserv</a:t>
            </a:r>
            <a:r>
              <a:rPr lang="en-GB" altLang="en-US" b="1" dirty="0">
                <a:solidFill>
                  <a:srgbClr val="006600"/>
                </a:solidFill>
              </a:rPr>
              <a:t>é</a:t>
            </a: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5. </a:t>
            </a:r>
            <a:r>
              <a:rPr lang="en-GB" altLang="en-US" dirty="0" err="1">
                <a:solidFill>
                  <a:srgbClr val="000000"/>
                </a:solidFill>
              </a:rPr>
              <a:t>Trabaj</a:t>
            </a:r>
            <a:r>
              <a:rPr lang="en-GB" altLang="en-US" b="1" dirty="0">
                <a:solidFill>
                  <a:srgbClr val="006600"/>
                </a:solidFill>
              </a:rPr>
              <a:t>é</a:t>
            </a:r>
          </a:p>
          <a:p>
            <a:pPr marL="457200" indent="-457200">
              <a:buFontTx/>
              <a:buAutoNum type="arabicPeriod" startAt="7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6.  </a:t>
            </a:r>
            <a:r>
              <a:rPr lang="en-GB" altLang="en-US" dirty="0" err="1">
                <a:solidFill>
                  <a:srgbClr val="000000"/>
                </a:solidFill>
              </a:rPr>
              <a:t>Invit</a:t>
            </a:r>
            <a:r>
              <a:rPr lang="en-GB" altLang="en-US" b="1" dirty="0">
                <a:solidFill>
                  <a:srgbClr val="006600"/>
                </a:solidFill>
              </a:rPr>
              <a:t>é</a:t>
            </a:r>
          </a:p>
          <a:p>
            <a:pPr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7.  </a:t>
            </a:r>
            <a:r>
              <a:rPr lang="en-GB" altLang="en-US" dirty="0" err="1">
                <a:solidFill>
                  <a:srgbClr val="000000"/>
                </a:solidFill>
              </a:rPr>
              <a:t>Viaj</a:t>
            </a:r>
            <a:r>
              <a:rPr lang="en-GB" altLang="en-US" b="1" dirty="0">
                <a:solidFill>
                  <a:srgbClr val="006600"/>
                </a:solidFill>
              </a:rPr>
              <a:t>é</a:t>
            </a:r>
          </a:p>
          <a:p>
            <a:pPr lvl="2"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8.  </a:t>
            </a:r>
            <a:r>
              <a:rPr lang="en-GB" altLang="en-US" dirty="0" err="1">
                <a:solidFill>
                  <a:srgbClr val="000000"/>
                </a:solidFill>
              </a:rPr>
              <a:t>Cerr</a:t>
            </a:r>
            <a:r>
              <a:rPr lang="en-GB" altLang="en-US" b="1" dirty="0">
                <a:solidFill>
                  <a:srgbClr val="006600"/>
                </a:solidFill>
              </a:rPr>
              <a:t>é</a:t>
            </a:r>
          </a:p>
          <a:p>
            <a:pPr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9.  </a:t>
            </a:r>
            <a:r>
              <a:rPr lang="en-GB" altLang="en-US" dirty="0" err="1">
                <a:solidFill>
                  <a:srgbClr val="000000"/>
                </a:solidFill>
              </a:rPr>
              <a:t>Estudi</a:t>
            </a:r>
            <a:r>
              <a:rPr lang="en-GB" altLang="en-US" b="1" dirty="0">
                <a:solidFill>
                  <a:srgbClr val="006600"/>
                </a:solidFill>
              </a:rPr>
              <a:t>é</a:t>
            </a:r>
          </a:p>
          <a:p>
            <a:pPr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10. </a:t>
            </a:r>
            <a:r>
              <a:rPr lang="en-GB" altLang="en-US" dirty="0" err="1">
                <a:solidFill>
                  <a:srgbClr val="000000"/>
                </a:solidFill>
              </a:rPr>
              <a:t>Desayun</a:t>
            </a:r>
            <a:r>
              <a:rPr lang="en-GB" altLang="en-US" b="1" dirty="0" err="1">
                <a:solidFill>
                  <a:srgbClr val="006600"/>
                </a:solidFill>
              </a:rPr>
              <a:t>é</a:t>
            </a:r>
            <a:endParaRPr lang="en-GB" altLang="en-US" b="1" dirty="0">
              <a:solidFill>
                <a:srgbClr val="006600"/>
              </a:solidFill>
            </a:endParaRPr>
          </a:p>
          <a:p>
            <a:pPr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11. </a:t>
            </a:r>
            <a:r>
              <a:rPr lang="en-GB" altLang="en-US" dirty="0" err="1">
                <a:solidFill>
                  <a:srgbClr val="000000"/>
                </a:solidFill>
              </a:rPr>
              <a:t>Camin</a:t>
            </a:r>
            <a:r>
              <a:rPr lang="en-GB" altLang="en-US" b="1" dirty="0" err="1">
                <a:solidFill>
                  <a:srgbClr val="006600"/>
                </a:solidFill>
              </a:rPr>
              <a:t>é</a:t>
            </a:r>
            <a:endParaRPr lang="en-GB" altLang="en-US" b="1" dirty="0">
              <a:solidFill>
                <a:srgbClr val="006600"/>
              </a:solidFill>
            </a:endParaRPr>
          </a:p>
          <a:p>
            <a:pPr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12. </a:t>
            </a:r>
            <a:r>
              <a:rPr lang="en-GB" altLang="en-US" dirty="0" err="1">
                <a:solidFill>
                  <a:srgbClr val="000000"/>
                </a:solidFill>
              </a:rPr>
              <a:t>Compr</a:t>
            </a:r>
            <a:r>
              <a:rPr lang="en-GB" altLang="en-US" b="1" dirty="0" err="1">
                <a:solidFill>
                  <a:srgbClr val="006600"/>
                </a:solidFill>
              </a:rPr>
              <a:t>é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AECA82-A103-F5B1-E9D9-B57A246F6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77800"/>
            <a:ext cx="1908175" cy="64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Habl</a:t>
            </a:r>
            <a:r>
              <a:rPr lang="en-GB" altLang="en-US" sz="1800" b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1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Tom</a:t>
            </a:r>
            <a:r>
              <a:rPr lang="en-GB" altLang="en-US" sz="1800" b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1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Cen</a:t>
            </a:r>
            <a:r>
              <a:rPr lang="en-GB" altLang="en-US" sz="1800" b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1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Reserv</a:t>
            </a:r>
            <a:r>
              <a:rPr lang="en-GB" altLang="en-US" sz="1800" b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1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Trabaj</a:t>
            </a:r>
            <a:r>
              <a:rPr lang="en-GB" altLang="en-US" sz="1800" b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1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Invit</a:t>
            </a:r>
            <a:r>
              <a:rPr lang="en-GB" altLang="en-US" sz="1800" b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1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Viaj</a:t>
            </a:r>
            <a:r>
              <a:rPr lang="en-GB" altLang="en-US" sz="1800" b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1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Cerrar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1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Estudi</a:t>
            </a:r>
            <a:r>
              <a:rPr lang="en-GB" altLang="en-US" sz="1800" b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1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Desayun</a:t>
            </a:r>
            <a:r>
              <a:rPr lang="en-GB" altLang="en-US" sz="1800" b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1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Camin</a:t>
            </a:r>
            <a:r>
              <a:rPr lang="en-GB" altLang="en-US" sz="1800" b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1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Compr</a:t>
            </a:r>
            <a:r>
              <a:rPr lang="en-GB" altLang="en-US" sz="1800" b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  <a:endParaRPr lang="en-GB" altLang="en-US" sz="20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7FA637-DDE8-8C9E-40D7-98BF03D8D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788" y="211138"/>
            <a:ext cx="1089025" cy="64627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indent="0">
              <a:defRPr/>
            </a:pPr>
            <a:r>
              <a:rPr lang="en-GB" altLang="en-US" b="1" dirty="0">
                <a:solidFill>
                  <a:srgbClr val="006600"/>
                </a:solidFill>
              </a:rPr>
              <a:t> é</a:t>
            </a:r>
          </a:p>
          <a:p>
            <a:pPr>
              <a:buFontTx/>
              <a:buAutoNum type="arabicPeriod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b="1" dirty="0">
                <a:solidFill>
                  <a:srgbClr val="006600"/>
                </a:solidFill>
              </a:rPr>
              <a:t> é</a:t>
            </a:r>
          </a:p>
          <a:p>
            <a:pPr>
              <a:buFontTx/>
              <a:buAutoNum type="arabicPeriod" startAt="2"/>
              <a:defRPr/>
            </a:pPr>
            <a:endParaRPr lang="en-GB" altLang="en-US" b="1" dirty="0">
              <a:solidFill>
                <a:srgbClr val="006600"/>
              </a:solidFill>
            </a:endParaRPr>
          </a:p>
          <a:p>
            <a:pPr marL="0" indent="0">
              <a:defRPr/>
            </a:pPr>
            <a:r>
              <a:rPr lang="en-GB" altLang="en-US" b="1" dirty="0">
                <a:solidFill>
                  <a:srgbClr val="006600"/>
                </a:solidFill>
              </a:rPr>
              <a:t>é</a:t>
            </a:r>
          </a:p>
          <a:p>
            <a:pPr marL="457200" indent="-457200">
              <a:buFontTx/>
              <a:buAutoNum type="arabicPeriod" startAt="5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b="1" dirty="0">
                <a:solidFill>
                  <a:srgbClr val="006600"/>
                </a:solidFill>
              </a:rPr>
              <a:t>    é</a:t>
            </a: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b="1" dirty="0">
                <a:solidFill>
                  <a:srgbClr val="006600"/>
                </a:solidFill>
              </a:rPr>
              <a:t>    é</a:t>
            </a:r>
          </a:p>
          <a:p>
            <a:pPr marL="457200" indent="-457200">
              <a:buFontTx/>
              <a:buAutoNum type="arabicPeriod" startAt="7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b="1" dirty="0">
                <a:solidFill>
                  <a:srgbClr val="006600"/>
                </a:solidFill>
              </a:rPr>
              <a:t>  é</a:t>
            </a:r>
          </a:p>
          <a:p>
            <a:pPr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b="1" dirty="0">
                <a:solidFill>
                  <a:srgbClr val="006600"/>
                </a:solidFill>
              </a:rPr>
              <a:t> é</a:t>
            </a:r>
          </a:p>
          <a:p>
            <a:pPr lvl="2"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b="1" dirty="0">
                <a:solidFill>
                  <a:srgbClr val="006600"/>
                </a:solidFill>
              </a:rPr>
              <a:t> é</a:t>
            </a:r>
          </a:p>
          <a:p>
            <a:pPr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b="1" dirty="0">
                <a:solidFill>
                  <a:srgbClr val="006600"/>
                </a:solidFill>
              </a:rPr>
              <a:t>   é</a:t>
            </a:r>
          </a:p>
          <a:p>
            <a:pPr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b="1" dirty="0">
                <a:solidFill>
                  <a:srgbClr val="006600"/>
                </a:solidFill>
              </a:rPr>
              <a:t>      é</a:t>
            </a:r>
          </a:p>
          <a:p>
            <a:pPr marL="0" indent="0"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b="1" dirty="0">
                <a:solidFill>
                  <a:srgbClr val="006600"/>
                </a:solidFill>
              </a:rPr>
              <a:t>   é</a:t>
            </a:r>
          </a:p>
          <a:p>
            <a:pPr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b="1" dirty="0">
                <a:solidFill>
                  <a:srgbClr val="006600"/>
                </a:solidFill>
              </a:rPr>
              <a:t>   é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57C2D5-262C-5FFB-82F5-10933B89E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9863" y="146050"/>
            <a:ext cx="1908175" cy="6462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1.  </a:t>
            </a:r>
            <a:r>
              <a:rPr lang="en-GB" altLang="en-US" dirty="0" err="1">
                <a:solidFill>
                  <a:srgbClr val="000000"/>
                </a:solidFill>
              </a:rPr>
              <a:t>Habl</a:t>
            </a:r>
            <a:r>
              <a:rPr lang="en-GB" altLang="en-US" b="1" dirty="0" err="1">
                <a:solidFill>
                  <a:srgbClr val="FF0000"/>
                </a:solidFill>
              </a:rPr>
              <a:t>o</a:t>
            </a:r>
            <a:endParaRPr lang="en-GB" altLang="en-US" b="1" dirty="0">
              <a:solidFill>
                <a:srgbClr val="FF0000"/>
              </a:solidFill>
            </a:endParaRPr>
          </a:p>
          <a:p>
            <a:pPr marL="457200" indent="-457200">
              <a:buFontTx/>
              <a:buAutoNum type="arabicPeriod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2.  Tom</a:t>
            </a:r>
            <a:r>
              <a:rPr lang="en-GB" altLang="en-US" b="1" dirty="0">
                <a:solidFill>
                  <a:srgbClr val="FF0000"/>
                </a:solidFill>
              </a:rPr>
              <a:t>o</a:t>
            </a:r>
          </a:p>
          <a:p>
            <a:pPr marL="457200" indent="-457200">
              <a:buFontTx/>
              <a:buAutoNum type="arabicPeriod" startAt="2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3.  Cen</a:t>
            </a:r>
            <a:r>
              <a:rPr lang="en-GB" altLang="en-US" b="1" dirty="0">
                <a:solidFill>
                  <a:srgbClr val="FF0000"/>
                </a:solidFill>
              </a:rPr>
              <a:t>o</a:t>
            </a:r>
          </a:p>
          <a:p>
            <a:pPr marL="457200" indent="-457200">
              <a:buFontTx/>
              <a:buAutoNum type="arabicPeriod" startAt="5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4.  </a:t>
            </a:r>
            <a:r>
              <a:rPr lang="en-GB" altLang="en-US" dirty="0" err="1">
                <a:solidFill>
                  <a:srgbClr val="000000"/>
                </a:solidFill>
              </a:rPr>
              <a:t>Reserv</a:t>
            </a:r>
            <a:r>
              <a:rPr lang="en-GB" altLang="en-US" b="1" dirty="0">
                <a:solidFill>
                  <a:srgbClr val="FF0000"/>
                </a:solidFill>
              </a:rPr>
              <a:t>o</a:t>
            </a:r>
          </a:p>
          <a:p>
            <a:pPr marL="457200" indent="-457200"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5.  </a:t>
            </a:r>
            <a:r>
              <a:rPr lang="en-GB" altLang="en-US" dirty="0" err="1">
                <a:solidFill>
                  <a:srgbClr val="000000"/>
                </a:solidFill>
              </a:rPr>
              <a:t>Trabaj</a:t>
            </a:r>
            <a:r>
              <a:rPr lang="en-GB" altLang="en-US" b="1" dirty="0">
                <a:solidFill>
                  <a:srgbClr val="FF0000"/>
                </a:solidFill>
              </a:rPr>
              <a:t>o</a:t>
            </a:r>
          </a:p>
          <a:p>
            <a:pPr marL="457200" indent="-457200">
              <a:buFontTx/>
              <a:buAutoNum type="arabicPeriod" startAt="7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>
              <a:buFontTx/>
              <a:buAutoNum type="arabicPeriod" startAt="6"/>
              <a:defRPr/>
            </a:pPr>
            <a:r>
              <a:rPr lang="en-GB" altLang="en-US" dirty="0" err="1">
                <a:solidFill>
                  <a:srgbClr val="000000"/>
                </a:solidFill>
              </a:rPr>
              <a:t>Invit</a:t>
            </a:r>
            <a:r>
              <a:rPr lang="en-GB" altLang="en-US" b="1" dirty="0">
                <a:solidFill>
                  <a:srgbClr val="FF0000"/>
                </a:solidFill>
              </a:rPr>
              <a:t>o</a:t>
            </a:r>
          </a:p>
          <a:p>
            <a:pPr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>
              <a:buFontTx/>
              <a:buAutoNum type="arabicPeriod" startAt="6"/>
              <a:defRPr/>
            </a:pPr>
            <a:r>
              <a:rPr lang="en-GB" altLang="en-US" dirty="0" err="1">
                <a:solidFill>
                  <a:srgbClr val="000000"/>
                </a:solidFill>
              </a:rPr>
              <a:t>Viaj</a:t>
            </a:r>
            <a:r>
              <a:rPr lang="en-GB" altLang="en-US" b="1" dirty="0">
                <a:solidFill>
                  <a:srgbClr val="FF0000"/>
                </a:solidFill>
              </a:rPr>
              <a:t>o</a:t>
            </a:r>
          </a:p>
          <a:p>
            <a:pPr>
              <a:buFontTx/>
              <a:buAutoNum type="arabicPeriod" startAt="6"/>
              <a:defRPr/>
            </a:pPr>
            <a:endParaRPr lang="en-GB" altLang="en-US" b="1" dirty="0">
              <a:solidFill>
                <a:srgbClr val="FF0000"/>
              </a:solidFill>
            </a:endParaRPr>
          </a:p>
          <a:p>
            <a:pPr>
              <a:buFontTx/>
              <a:buAutoNum type="arabicPeriod" startAt="6"/>
              <a:defRPr/>
            </a:pPr>
            <a:r>
              <a:rPr lang="en-GB" altLang="en-US" dirty="0" err="1">
                <a:solidFill>
                  <a:srgbClr val="000000"/>
                </a:solidFill>
              </a:rPr>
              <a:t>Cierr</a:t>
            </a:r>
            <a:r>
              <a:rPr lang="en-GB" altLang="en-US" b="1" dirty="0">
                <a:solidFill>
                  <a:srgbClr val="FF0000"/>
                </a:solidFill>
              </a:rPr>
              <a:t>o</a:t>
            </a:r>
          </a:p>
          <a:p>
            <a:pPr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9.  </a:t>
            </a:r>
            <a:r>
              <a:rPr lang="en-GB" altLang="en-US" dirty="0" err="1">
                <a:solidFill>
                  <a:srgbClr val="000000"/>
                </a:solidFill>
              </a:rPr>
              <a:t>Estudi</a:t>
            </a:r>
            <a:r>
              <a:rPr lang="en-GB" altLang="en-US" b="1" dirty="0">
                <a:solidFill>
                  <a:srgbClr val="FF0000"/>
                </a:solidFill>
              </a:rPr>
              <a:t>o</a:t>
            </a:r>
          </a:p>
          <a:p>
            <a:pPr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10.  </a:t>
            </a:r>
            <a:r>
              <a:rPr lang="en-GB" altLang="en-US" dirty="0" err="1">
                <a:solidFill>
                  <a:srgbClr val="000000"/>
                </a:solidFill>
              </a:rPr>
              <a:t>Desayun</a:t>
            </a:r>
            <a:r>
              <a:rPr lang="en-GB" altLang="en-US" b="1" dirty="0">
                <a:solidFill>
                  <a:srgbClr val="FF0000"/>
                </a:solidFill>
              </a:rPr>
              <a:t>o</a:t>
            </a:r>
          </a:p>
          <a:p>
            <a:pPr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11. </a:t>
            </a:r>
            <a:r>
              <a:rPr lang="en-GB" altLang="en-US" dirty="0" err="1">
                <a:solidFill>
                  <a:srgbClr val="000000"/>
                </a:solidFill>
              </a:rPr>
              <a:t>Camin</a:t>
            </a:r>
            <a:r>
              <a:rPr lang="en-GB" altLang="en-US" b="1" dirty="0">
                <a:solidFill>
                  <a:srgbClr val="FF0000"/>
                </a:solidFill>
              </a:rPr>
              <a:t>o</a:t>
            </a:r>
          </a:p>
          <a:p>
            <a:pPr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12. </a:t>
            </a:r>
            <a:r>
              <a:rPr lang="en-GB" altLang="en-US" dirty="0" err="1">
                <a:solidFill>
                  <a:srgbClr val="000000"/>
                </a:solidFill>
              </a:rPr>
              <a:t>Compr</a:t>
            </a:r>
            <a:r>
              <a:rPr lang="en-GB" altLang="en-US" b="1" dirty="0">
                <a:solidFill>
                  <a:srgbClr val="FF0000"/>
                </a:solidFill>
              </a:rPr>
              <a:t>o</a:t>
            </a:r>
            <a:endParaRPr lang="en-GB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44444E-6 L 0.64375 0.0018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8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2">
            <a:extLst>
              <a:ext uri="{FF2B5EF4-FFF2-40B4-BE49-F238E27FC236}">
                <a16:creationId xmlns:a16="http://schemas.microsoft.com/office/drawing/2014/main" id="{A11650A3-E1BF-EE7E-26D3-2518B77AC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825" y="1685925"/>
            <a:ext cx="209232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100">
                <a:solidFill>
                  <a:srgbClr val="7030A0"/>
                </a:solidFill>
                <a:latin typeface="Comic Sans MS" panose="030F0702030302020204" pitchFamily="66" charset="0"/>
              </a:rPr>
              <a:t> </a:t>
            </a:r>
            <a:endParaRPr lang="en-US" altLang="en-US" sz="21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6867" name="TextBox 1">
            <a:extLst>
              <a:ext uri="{FF2B5EF4-FFF2-40B4-BE49-F238E27FC236}">
                <a16:creationId xmlns:a16="http://schemas.microsoft.com/office/drawing/2014/main" id="{5C8529CF-2DD8-DCF4-B946-5B480A729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350838"/>
            <a:ext cx="1908175" cy="649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Habl</a:t>
            </a:r>
            <a:r>
              <a:rPr lang="en-GB" altLang="en-US" sz="1800" b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1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Tom</a:t>
            </a:r>
            <a:r>
              <a:rPr lang="en-GB" altLang="en-US" sz="1800" b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1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Cen</a:t>
            </a:r>
            <a:r>
              <a:rPr lang="en-GB" altLang="en-US" sz="1800" b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1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Reserv</a:t>
            </a:r>
            <a:r>
              <a:rPr lang="en-GB" altLang="en-US" sz="1800" b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1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Trabaj</a:t>
            </a:r>
            <a:r>
              <a:rPr lang="en-GB" altLang="en-US" sz="1800" b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1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Invit</a:t>
            </a:r>
            <a:r>
              <a:rPr lang="en-GB" altLang="en-US" sz="1800" b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1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Viaj</a:t>
            </a:r>
            <a:r>
              <a:rPr lang="en-GB" altLang="en-US" sz="1800" b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1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Cerrar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1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Estudi</a:t>
            </a:r>
            <a:r>
              <a:rPr lang="en-GB" altLang="en-US" sz="1800" b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1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Desayun</a:t>
            </a:r>
            <a:r>
              <a:rPr lang="en-GB" altLang="en-US" sz="1800" b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1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Camin</a:t>
            </a:r>
            <a:r>
              <a:rPr lang="en-GB" altLang="en-US" sz="1800" b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1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Compr</a:t>
            </a:r>
            <a:r>
              <a:rPr lang="en-GB" altLang="en-US" sz="1800" b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  <a:endParaRPr lang="en-GB" altLang="en-US" sz="20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7A915C-DBF1-3D5E-525E-67ABD53A3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938" y="428625"/>
            <a:ext cx="1908175" cy="6462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1. .  </a:t>
            </a:r>
            <a:r>
              <a:rPr lang="en-GB" altLang="en-US" dirty="0" err="1">
                <a:solidFill>
                  <a:srgbClr val="000000"/>
                </a:solidFill>
              </a:rPr>
              <a:t>Habl</a:t>
            </a:r>
            <a:r>
              <a:rPr lang="en-GB" altLang="en-US" b="1" dirty="0" err="1">
                <a:solidFill>
                  <a:srgbClr val="FF0000"/>
                </a:solidFill>
              </a:rPr>
              <a:t>o</a:t>
            </a:r>
            <a:endParaRPr lang="en-GB" altLang="en-US" b="1" dirty="0">
              <a:solidFill>
                <a:srgbClr val="FF0000"/>
              </a:solidFill>
            </a:endParaRPr>
          </a:p>
          <a:p>
            <a:pPr marL="457200" indent="-457200">
              <a:buFontTx/>
              <a:buAutoNum type="arabicPeriod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2.  Tom</a:t>
            </a:r>
            <a:r>
              <a:rPr lang="en-GB" altLang="en-US" b="1" dirty="0">
                <a:solidFill>
                  <a:srgbClr val="FF0000"/>
                </a:solidFill>
              </a:rPr>
              <a:t>o</a:t>
            </a:r>
          </a:p>
          <a:p>
            <a:pPr marL="457200" indent="-457200">
              <a:buFontTx/>
              <a:buAutoNum type="arabicPeriod" startAt="2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3.  Cen</a:t>
            </a:r>
            <a:r>
              <a:rPr lang="en-GB" altLang="en-US" b="1" dirty="0">
                <a:solidFill>
                  <a:srgbClr val="FF0000"/>
                </a:solidFill>
              </a:rPr>
              <a:t>o</a:t>
            </a:r>
          </a:p>
          <a:p>
            <a:pPr marL="457200" indent="-457200">
              <a:buFontTx/>
              <a:buAutoNum type="arabicPeriod" startAt="5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4.  </a:t>
            </a:r>
            <a:r>
              <a:rPr lang="en-GB" altLang="en-US" dirty="0" err="1">
                <a:solidFill>
                  <a:srgbClr val="000000"/>
                </a:solidFill>
              </a:rPr>
              <a:t>Reserv</a:t>
            </a:r>
            <a:r>
              <a:rPr lang="en-GB" altLang="en-US" b="1" dirty="0">
                <a:solidFill>
                  <a:srgbClr val="FF0000"/>
                </a:solidFill>
              </a:rPr>
              <a:t>o</a:t>
            </a:r>
          </a:p>
          <a:p>
            <a:pPr marL="457200" indent="-457200"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5.  </a:t>
            </a:r>
            <a:r>
              <a:rPr lang="en-GB" altLang="en-US" dirty="0" err="1">
                <a:solidFill>
                  <a:srgbClr val="000000"/>
                </a:solidFill>
              </a:rPr>
              <a:t>Trabaj</a:t>
            </a:r>
            <a:r>
              <a:rPr lang="en-GB" altLang="en-US" b="1" dirty="0">
                <a:solidFill>
                  <a:srgbClr val="FF0000"/>
                </a:solidFill>
              </a:rPr>
              <a:t>o</a:t>
            </a:r>
          </a:p>
          <a:p>
            <a:pPr marL="457200" indent="-457200">
              <a:buFontTx/>
              <a:buAutoNum type="arabicPeriod" startAt="7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>
              <a:buFontTx/>
              <a:buAutoNum type="arabicPeriod" startAt="6"/>
              <a:defRPr/>
            </a:pPr>
            <a:r>
              <a:rPr lang="en-GB" altLang="en-US" dirty="0" err="1">
                <a:solidFill>
                  <a:srgbClr val="000000"/>
                </a:solidFill>
              </a:rPr>
              <a:t>Invit</a:t>
            </a:r>
            <a:r>
              <a:rPr lang="en-GB" altLang="en-US" b="1" dirty="0">
                <a:solidFill>
                  <a:srgbClr val="FF0000"/>
                </a:solidFill>
              </a:rPr>
              <a:t>o</a:t>
            </a:r>
          </a:p>
          <a:p>
            <a:pPr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>
              <a:buFontTx/>
              <a:buAutoNum type="arabicPeriod" startAt="6"/>
              <a:defRPr/>
            </a:pPr>
            <a:r>
              <a:rPr lang="en-GB" altLang="en-US" dirty="0" err="1">
                <a:solidFill>
                  <a:srgbClr val="000000"/>
                </a:solidFill>
              </a:rPr>
              <a:t>Viaj</a:t>
            </a:r>
            <a:r>
              <a:rPr lang="en-GB" altLang="en-US" b="1" dirty="0">
                <a:solidFill>
                  <a:srgbClr val="FF0000"/>
                </a:solidFill>
              </a:rPr>
              <a:t>o</a:t>
            </a:r>
          </a:p>
          <a:p>
            <a:pPr>
              <a:buFontTx/>
              <a:buAutoNum type="arabicPeriod" startAt="6"/>
              <a:defRPr/>
            </a:pPr>
            <a:endParaRPr lang="en-GB" altLang="en-US" b="1" dirty="0">
              <a:solidFill>
                <a:srgbClr val="FF0000"/>
              </a:solidFill>
            </a:endParaRPr>
          </a:p>
          <a:p>
            <a:pPr>
              <a:buFontTx/>
              <a:buAutoNum type="arabicPeriod" startAt="6"/>
              <a:defRPr/>
            </a:pPr>
            <a:r>
              <a:rPr lang="en-GB" altLang="en-US" dirty="0" err="1">
                <a:solidFill>
                  <a:srgbClr val="000000"/>
                </a:solidFill>
              </a:rPr>
              <a:t>Cierr</a:t>
            </a:r>
            <a:r>
              <a:rPr lang="en-GB" altLang="en-US" b="1" dirty="0">
                <a:solidFill>
                  <a:srgbClr val="FF0000"/>
                </a:solidFill>
              </a:rPr>
              <a:t>o</a:t>
            </a:r>
          </a:p>
          <a:p>
            <a:pPr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9.  </a:t>
            </a:r>
            <a:r>
              <a:rPr lang="en-GB" altLang="en-US" dirty="0" err="1">
                <a:solidFill>
                  <a:srgbClr val="000000"/>
                </a:solidFill>
              </a:rPr>
              <a:t>Estudi</a:t>
            </a:r>
            <a:r>
              <a:rPr lang="en-GB" altLang="en-US" b="1" dirty="0">
                <a:solidFill>
                  <a:srgbClr val="FF0000"/>
                </a:solidFill>
              </a:rPr>
              <a:t>o</a:t>
            </a:r>
          </a:p>
          <a:p>
            <a:pPr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10.  </a:t>
            </a:r>
            <a:r>
              <a:rPr lang="en-GB" altLang="en-US" dirty="0" err="1">
                <a:solidFill>
                  <a:srgbClr val="000000"/>
                </a:solidFill>
              </a:rPr>
              <a:t>Desayun</a:t>
            </a:r>
            <a:r>
              <a:rPr lang="en-GB" altLang="en-US" b="1" dirty="0">
                <a:solidFill>
                  <a:srgbClr val="FF0000"/>
                </a:solidFill>
              </a:rPr>
              <a:t>o</a:t>
            </a:r>
          </a:p>
          <a:p>
            <a:pPr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11. </a:t>
            </a:r>
            <a:r>
              <a:rPr lang="en-GB" altLang="en-US" dirty="0" err="1">
                <a:solidFill>
                  <a:srgbClr val="000000"/>
                </a:solidFill>
              </a:rPr>
              <a:t>Camin</a:t>
            </a:r>
            <a:r>
              <a:rPr lang="en-GB" altLang="en-US" b="1" dirty="0">
                <a:solidFill>
                  <a:srgbClr val="FF0000"/>
                </a:solidFill>
              </a:rPr>
              <a:t>o</a:t>
            </a:r>
          </a:p>
          <a:p>
            <a:pPr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12. </a:t>
            </a:r>
            <a:r>
              <a:rPr lang="en-GB" altLang="en-US" dirty="0" err="1">
                <a:solidFill>
                  <a:srgbClr val="000000"/>
                </a:solidFill>
              </a:rPr>
              <a:t>Compr</a:t>
            </a:r>
            <a:r>
              <a:rPr lang="en-GB" altLang="en-US" b="1" dirty="0">
                <a:solidFill>
                  <a:srgbClr val="FF0000"/>
                </a:solidFill>
              </a:rPr>
              <a:t>o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3CBBFA-AA1D-46F9-2277-E592637B5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6588" y="336550"/>
            <a:ext cx="2092325" cy="6462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rabicPeriod"/>
              <a:defRPr/>
            </a:pPr>
            <a:r>
              <a:rPr lang="en-GB" altLang="en-US" dirty="0" err="1">
                <a:solidFill>
                  <a:srgbClr val="000000"/>
                </a:solidFill>
              </a:rPr>
              <a:t>Habl</a:t>
            </a:r>
            <a:r>
              <a:rPr lang="en-GB" altLang="en-US" b="1" dirty="0" err="1">
                <a:solidFill>
                  <a:srgbClr val="006600"/>
                </a:solidFill>
              </a:rPr>
              <a:t>é</a:t>
            </a:r>
            <a:endParaRPr lang="en-GB" altLang="en-US" b="1" dirty="0">
              <a:solidFill>
                <a:srgbClr val="006600"/>
              </a:solidFill>
            </a:endParaRPr>
          </a:p>
          <a:p>
            <a:pPr>
              <a:buFontTx/>
              <a:buAutoNum type="arabicPeriod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>
              <a:buFontTx/>
              <a:buAutoNum type="arabicPeriod" startAt="2"/>
              <a:defRPr/>
            </a:pPr>
            <a:r>
              <a:rPr lang="en-GB" altLang="en-US" dirty="0">
                <a:solidFill>
                  <a:srgbClr val="000000"/>
                </a:solidFill>
              </a:rPr>
              <a:t>Tom</a:t>
            </a:r>
            <a:r>
              <a:rPr lang="en-GB" altLang="en-US" b="1" dirty="0">
                <a:solidFill>
                  <a:srgbClr val="006600"/>
                </a:solidFill>
              </a:rPr>
              <a:t>é</a:t>
            </a:r>
          </a:p>
          <a:p>
            <a:pPr>
              <a:buFontTx/>
              <a:buAutoNum type="arabicPeriod" startAt="2"/>
              <a:defRPr/>
            </a:pPr>
            <a:endParaRPr lang="en-GB" altLang="en-US" b="1" dirty="0">
              <a:solidFill>
                <a:srgbClr val="0066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3.  Cen</a:t>
            </a:r>
            <a:r>
              <a:rPr lang="en-GB" altLang="en-US" b="1" dirty="0">
                <a:solidFill>
                  <a:srgbClr val="006600"/>
                </a:solidFill>
              </a:rPr>
              <a:t>é</a:t>
            </a:r>
          </a:p>
          <a:p>
            <a:pPr marL="457200" indent="-457200">
              <a:buFontTx/>
              <a:buAutoNum type="arabicPeriod" startAt="5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4.  </a:t>
            </a:r>
            <a:r>
              <a:rPr lang="en-GB" altLang="en-US" dirty="0" err="1">
                <a:solidFill>
                  <a:srgbClr val="000000"/>
                </a:solidFill>
              </a:rPr>
              <a:t>Reserv</a:t>
            </a:r>
            <a:r>
              <a:rPr lang="en-GB" altLang="en-US" b="1" dirty="0">
                <a:solidFill>
                  <a:srgbClr val="006600"/>
                </a:solidFill>
              </a:rPr>
              <a:t>é</a:t>
            </a: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5. </a:t>
            </a:r>
            <a:r>
              <a:rPr lang="en-GB" altLang="en-US" dirty="0" err="1">
                <a:solidFill>
                  <a:srgbClr val="000000"/>
                </a:solidFill>
              </a:rPr>
              <a:t>Trabaj</a:t>
            </a:r>
            <a:r>
              <a:rPr lang="en-GB" altLang="en-US" b="1" dirty="0">
                <a:solidFill>
                  <a:srgbClr val="006600"/>
                </a:solidFill>
              </a:rPr>
              <a:t>é</a:t>
            </a:r>
          </a:p>
          <a:p>
            <a:pPr marL="457200" indent="-457200">
              <a:buFontTx/>
              <a:buAutoNum type="arabicPeriod" startAt="7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6.  </a:t>
            </a:r>
            <a:r>
              <a:rPr lang="en-GB" altLang="en-US" dirty="0" err="1">
                <a:solidFill>
                  <a:srgbClr val="000000"/>
                </a:solidFill>
              </a:rPr>
              <a:t>Invit</a:t>
            </a:r>
            <a:r>
              <a:rPr lang="en-GB" altLang="en-US" b="1" dirty="0">
                <a:solidFill>
                  <a:srgbClr val="006600"/>
                </a:solidFill>
              </a:rPr>
              <a:t>é</a:t>
            </a:r>
          </a:p>
          <a:p>
            <a:pPr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7.  </a:t>
            </a:r>
            <a:r>
              <a:rPr lang="en-GB" altLang="en-US" dirty="0" err="1">
                <a:solidFill>
                  <a:srgbClr val="000000"/>
                </a:solidFill>
              </a:rPr>
              <a:t>Viaj</a:t>
            </a:r>
            <a:r>
              <a:rPr lang="en-GB" altLang="en-US" b="1" dirty="0">
                <a:solidFill>
                  <a:srgbClr val="006600"/>
                </a:solidFill>
              </a:rPr>
              <a:t>é</a:t>
            </a:r>
          </a:p>
          <a:p>
            <a:pPr lvl="2"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8.  </a:t>
            </a:r>
            <a:r>
              <a:rPr lang="en-GB" altLang="en-US" dirty="0" err="1">
                <a:solidFill>
                  <a:srgbClr val="000000"/>
                </a:solidFill>
              </a:rPr>
              <a:t>Cerr</a:t>
            </a:r>
            <a:r>
              <a:rPr lang="en-GB" altLang="en-US" b="1" dirty="0">
                <a:solidFill>
                  <a:srgbClr val="006600"/>
                </a:solidFill>
              </a:rPr>
              <a:t>é</a:t>
            </a:r>
          </a:p>
          <a:p>
            <a:pPr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9.  </a:t>
            </a:r>
            <a:r>
              <a:rPr lang="en-GB" altLang="en-US" dirty="0" err="1">
                <a:solidFill>
                  <a:srgbClr val="000000"/>
                </a:solidFill>
              </a:rPr>
              <a:t>Estudi</a:t>
            </a:r>
            <a:r>
              <a:rPr lang="en-GB" altLang="en-US" b="1" dirty="0">
                <a:solidFill>
                  <a:srgbClr val="006600"/>
                </a:solidFill>
              </a:rPr>
              <a:t>é</a:t>
            </a:r>
          </a:p>
          <a:p>
            <a:pPr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10. </a:t>
            </a:r>
            <a:r>
              <a:rPr lang="en-GB" altLang="en-US" dirty="0" err="1">
                <a:solidFill>
                  <a:srgbClr val="000000"/>
                </a:solidFill>
              </a:rPr>
              <a:t>Desayun</a:t>
            </a:r>
            <a:r>
              <a:rPr lang="en-GB" altLang="en-US" b="1" dirty="0" err="1">
                <a:solidFill>
                  <a:srgbClr val="006600"/>
                </a:solidFill>
              </a:rPr>
              <a:t>é</a:t>
            </a:r>
            <a:endParaRPr lang="en-GB" altLang="en-US" b="1" dirty="0">
              <a:solidFill>
                <a:srgbClr val="006600"/>
              </a:solidFill>
            </a:endParaRPr>
          </a:p>
          <a:p>
            <a:pPr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11. </a:t>
            </a:r>
            <a:r>
              <a:rPr lang="en-GB" altLang="en-US" dirty="0" err="1">
                <a:solidFill>
                  <a:srgbClr val="000000"/>
                </a:solidFill>
              </a:rPr>
              <a:t>Camin</a:t>
            </a:r>
            <a:r>
              <a:rPr lang="en-GB" altLang="en-US" b="1" dirty="0" err="1">
                <a:solidFill>
                  <a:srgbClr val="006600"/>
                </a:solidFill>
              </a:rPr>
              <a:t>é</a:t>
            </a:r>
            <a:endParaRPr lang="en-GB" altLang="en-US" b="1" dirty="0">
              <a:solidFill>
                <a:srgbClr val="006600"/>
              </a:solidFill>
            </a:endParaRPr>
          </a:p>
          <a:p>
            <a:pPr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dirty="0">
                <a:solidFill>
                  <a:srgbClr val="000000"/>
                </a:solidFill>
              </a:rPr>
              <a:t>12. </a:t>
            </a:r>
            <a:r>
              <a:rPr lang="en-GB" altLang="en-US" dirty="0" err="1">
                <a:solidFill>
                  <a:srgbClr val="000000"/>
                </a:solidFill>
              </a:rPr>
              <a:t>Compr</a:t>
            </a:r>
            <a:r>
              <a:rPr lang="en-GB" altLang="en-US" b="1" dirty="0" err="1">
                <a:solidFill>
                  <a:srgbClr val="006600"/>
                </a:solidFill>
              </a:rPr>
              <a:t>é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36870" name="TextBox 6">
            <a:extLst>
              <a:ext uri="{FF2B5EF4-FFF2-40B4-BE49-F238E27FC236}">
                <a16:creationId xmlns:a16="http://schemas.microsoft.com/office/drawing/2014/main" id="{43C2466D-1C40-D426-B864-8863C07536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9700" y="412750"/>
            <a:ext cx="1908175" cy="64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Habl</a:t>
            </a:r>
            <a:r>
              <a:rPr lang="en-GB" altLang="en-US" sz="1800" b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1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Tom</a:t>
            </a:r>
            <a:r>
              <a:rPr lang="en-GB" altLang="en-US" sz="1800" b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1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Cen</a:t>
            </a:r>
            <a:r>
              <a:rPr lang="en-GB" altLang="en-US" sz="1800" b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1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Reserv</a:t>
            </a:r>
            <a:r>
              <a:rPr lang="en-GB" altLang="en-US" sz="1800" b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1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Trabaj</a:t>
            </a:r>
            <a:r>
              <a:rPr lang="en-GB" altLang="en-US" sz="1800" b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1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Invit</a:t>
            </a:r>
            <a:r>
              <a:rPr lang="en-GB" altLang="en-US" sz="1800" b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1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Viaj</a:t>
            </a:r>
            <a:r>
              <a:rPr lang="en-GB" altLang="en-US" sz="1800" b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1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Cerrar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1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Estudi</a:t>
            </a:r>
            <a:r>
              <a:rPr lang="en-GB" altLang="en-US" sz="1800" b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1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Desayun</a:t>
            </a:r>
            <a:r>
              <a:rPr lang="en-GB" altLang="en-US" sz="1800" b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1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Camin</a:t>
            </a:r>
            <a:r>
              <a:rPr lang="en-GB" altLang="en-US" sz="1800" b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GB" altLang="en-US" sz="1800" b="1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GB" altLang="en-US" sz="1800" b="1">
                <a:solidFill>
                  <a:srgbClr val="000000"/>
                </a:solidFill>
                <a:latin typeface="Comic Sans MS" panose="030F0702030302020204" pitchFamily="66" charset="0"/>
              </a:rPr>
              <a:t>Compr</a:t>
            </a:r>
            <a:r>
              <a:rPr lang="en-GB" altLang="en-US" sz="1800" b="1">
                <a:solidFill>
                  <a:srgbClr val="C00000"/>
                </a:solidFill>
                <a:latin typeface="Comic Sans MS" panose="030F0702030302020204" pitchFamily="66" charset="0"/>
              </a:rPr>
              <a:t>ar</a:t>
            </a:r>
            <a:endParaRPr lang="en-GB" altLang="en-US" sz="20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E91E41-467D-BAD6-13EC-9387979E7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3638" y="412750"/>
            <a:ext cx="1089025" cy="64627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indent="0">
              <a:defRPr/>
            </a:pPr>
            <a:r>
              <a:rPr lang="en-GB" altLang="en-US" b="1" dirty="0">
                <a:solidFill>
                  <a:srgbClr val="006600"/>
                </a:solidFill>
              </a:rPr>
              <a:t> é</a:t>
            </a:r>
          </a:p>
          <a:p>
            <a:pPr>
              <a:buFontTx/>
              <a:buAutoNum type="arabicPeriod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b="1" dirty="0">
                <a:solidFill>
                  <a:srgbClr val="006600"/>
                </a:solidFill>
              </a:rPr>
              <a:t>é</a:t>
            </a:r>
          </a:p>
          <a:p>
            <a:pPr marL="0" indent="0">
              <a:defRPr/>
            </a:pPr>
            <a:endParaRPr lang="en-GB" altLang="en-US" b="1" dirty="0">
              <a:solidFill>
                <a:srgbClr val="006600"/>
              </a:solidFill>
            </a:endParaRPr>
          </a:p>
          <a:p>
            <a:pPr marL="0" indent="0">
              <a:defRPr/>
            </a:pPr>
            <a:r>
              <a:rPr lang="en-GB" altLang="en-US" b="1" dirty="0">
                <a:solidFill>
                  <a:srgbClr val="006600"/>
                </a:solidFill>
              </a:rPr>
              <a:t>é</a:t>
            </a:r>
          </a:p>
          <a:p>
            <a:pPr marL="457200" indent="-457200">
              <a:buFontTx/>
              <a:buAutoNum type="arabicPeriod" startAt="5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b="1" dirty="0">
                <a:solidFill>
                  <a:srgbClr val="006600"/>
                </a:solidFill>
              </a:rPr>
              <a:t>   é</a:t>
            </a: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b="1" dirty="0">
                <a:solidFill>
                  <a:srgbClr val="006600"/>
                </a:solidFill>
              </a:rPr>
              <a:t>   é</a:t>
            </a:r>
          </a:p>
          <a:p>
            <a:pPr marL="457200" indent="-457200">
              <a:buFontTx/>
              <a:buAutoNum type="arabicPeriod" startAt="7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b="1" dirty="0">
                <a:solidFill>
                  <a:srgbClr val="006600"/>
                </a:solidFill>
              </a:rPr>
              <a:t> é</a:t>
            </a:r>
          </a:p>
          <a:p>
            <a:pPr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b="1" dirty="0">
                <a:solidFill>
                  <a:srgbClr val="006600"/>
                </a:solidFill>
              </a:rPr>
              <a:t>é</a:t>
            </a:r>
          </a:p>
          <a:p>
            <a:pPr lvl="2"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b="1" dirty="0">
                <a:solidFill>
                  <a:srgbClr val="006600"/>
                </a:solidFill>
              </a:rPr>
              <a:t>é</a:t>
            </a:r>
          </a:p>
          <a:p>
            <a:pPr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b="1" dirty="0">
                <a:solidFill>
                  <a:srgbClr val="006600"/>
                </a:solidFill>
              </a:rPr>
              <a:t>   é</a:t>
            </a:r>
          </a:p>
          <a:p>
            <a:pPr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b="1" dirty="0">
                <a:solidFill>
                  <a:srgbClr val="006600"/>
                </a:solidFill>
              </a:rPr>
              <a:t>     é</a:t>
            </a:r>
          </a:p>
          <a:p>
            <a:pPr marL="0" indent="0"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b="1" dirty="0">
                <a:solidFill>
                  <a:srgbClr val="006600"/>
                </a:solidFill>
              </a:rPr>
              <a:t>  é</a:t>
            </a:r>
          </a:p>
          <a:p>
            <a:pPr>
              <a:buFontTx/>
              <a:buAutoNum type="arabicPeriod" startAt="6"/>
              <a:defRPr/>
            </a:pPr>
            <a:endParaRPr lang="en-GB" altLang="en-US" dirty="0">
              <a:solidFill>
                <a:srgbClr val="000000"/>
              </a:solidFill>
            </a:endParaRPr>
          </a:p>
          <a:p>
            <a:pPr marL="0" indent="0">
              <a:defRPr/>
            </a:pPr>
            <a:r>
              <a:rPr lang="en-GB" altLang="en-US" b="1" dirty="0">
                <a:solidFill>
                  <a:srgbClr val="006600"/>
                </a:solidFill>
              </a:rPr>
              <a:t>   é</a:t>
            </a:r>
            <a:endParaRPr lang="en-GB" altLang="en-US" dirty="0">
              <a:solidFill>
                <a:srgbClr val="000000"/>
              </a:solidFill>
            </a:endParaRPr>
          </a:p>
        </p:txBody>
      </p:sp>
      <p:sp>
        <p:nvSpPr>
          <p:cNvPr id="36872" name="TextBox 1">
            <a:extLst>
              <a:ext uri="{FF2B5EF4-FFF2-40B4-BE49-F238E27FC236}">
                <a16:creationId xmlns:a16="http://schemas.microsoft.com/office/drawing/2014/main" id="{BAF84FE5-3531-9358-B19D-C461AF6D9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0"/>
            <a:ext cx="1223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u="sng">
                <a:solidFill>
                  <a:srgbClr val="000000"/>
                </a:solidFill>
                <a:latin typeface="Comic Sans MS" panose="030F0702030302020204" pitchFamily="66" charset="0"/>
              </a:rPr>
              <a:t>FUTURO</a:t>
            </a:r>
          </a:p>
        </p:txBody>
      </p:sp>
      <p:sp>
        <p:nvSpPr>
          <p:cNvPr id="36873" name="TextBox 9">
            <a:extLst>
              <a:ext uri="{FF2B5EF4-FFF2-40B4-BE49-F238E27FC236}">
                <a16:creationId xmlns:a16="http://schemas.microsoft.com/office/drawing/2014/main" id="{BD7E35FF-4423-136F-E4A9-0F95C54EB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1525" y="14288"/>
            <a:ext cx="1223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u="sng">
                <a:solidFill>
                  <a:srgbClr val="000000"/>
                </a:solidFill>
                <a:latin typeface="Comic Sans MS" panose="030F0702030302020204" pitchFamily="66" charset="0"/>
              </a:rPr>
              <a:t>PASADO</a:t>
            </a:r>
          </a:p>
        </p:txBody>
      </p:sp>
      <p:sp>
        <p:nvSpPr>
          <p:cNvPr id="36874" name="TextBox 10">
            <a:extLst>
              <a:ext uri="{FF2B5EF4-FFF2-40B4-BE49-F238E27FC236}">
                <a16:creationId xmlns:a16="http://schemas.microsoft.com/office/drawing/2014/main" id="{5ACE4E1B-6E75-87A8-983D-2981ADC67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0200" y="57150"/>
            <a:ext cx="1462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u="sng">
                <a:solidFill>
                  <a:srgbClr val="000000"/>
                </a:solidFill>
                <a:latin typeface="Comic Sans MS" panose="030F0702030302020204" pitchFamily="66" charset="0"/>
              </a:rPr>
              <a:t>PRESENTE</a:t>
            </a:r>
          </a:p>
        </p:txBody>
      </p:sp>
      <p:sp>
        <p:nvSpPr>
          <p:cNvPr id="36875" name="TextBox 11">
            <a:extLst>
              <a:ext uri="{FF2B5EF4-FFF2-40B4-BE49-F238E27FC236}">
                <a16:creationId xmlns:a16="http://schemas.microsoft.com/office/drawing/2014/main" id="{AABFEC67-1FEE-8B1F-9A7E-98EDEE9DA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31750"/>
            <a:ext cx="1690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800" u="sng">
                <a:solidFill>
                  <a:srgbClr val="000000"/>
                </a:solidFill>
                <a:latin typeface="Comic Sans MS" panose="030F0702030302020204" pitchFamily="66" charset="0"/>
              </a:rPr>
              <a:t>INFINITIVO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6645999A-6FEF-B480-2974-038AFC79B7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7" y="980728"/>
            <a:ext cx="8964613" cy="5111750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2800" dirty="0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1. </a:t>
            </a:r>
            <a:r>
              <a:rPr lang="en-GB" altLang="en-US" sz="2800" dirty="0" err="1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Copias</a:t>
            </a:r>
            <a:endParaRPr lang="en-GB" altLang="en-US" sz="2800" dirty="0">
              <a:solidFill>
                <a:srgbClr val="002060"/>
              </a:solidFill>
              <a:latin typeface="Comic Sans MS" panose="030F0702030302020204" pitchFamily="66" charset="0"/>
              <a:cs typeface="Rod" panose="02030509050101010101" pitchFamily="49" charset="-79"/>
            </a:endParaRPr>
          </a:p>
          <a:p>
            <a:pPr marL="0" indent="0">
              <a:buNone/>
            </a:pPr>
            <a:r>
              <a:rPr lang="en-GB" altLang="en-US" sz="2800" dirty="0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2. Haz (= do) 4/5 </a:t>
            </a:r>
            <a:r>
              <a:rPr lang="en-GB" altLang="en-US" sz="2800" dirty="0" err="1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oraciones</a:t>
            </a:r>
            <a:r>
              <a:rPr lang="en-GB" altLang="en-US" sz="2800" dirty="0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 con </a:t>
            </a:r>
            <a:r>
              <a:rPr lang="en-GB" altLang="en-US" sz="2800" dirty="0" err="1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cada</a:t>
            </a:r>
            <a:r>
              <a:rPr lang="en-GB" altLang="en-US" sz="2800" dirty="0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 (= each) verbo </a:t>
            </a:r>
            <a:r>
              <a:rPr lang="en-GB" altLang="en-US" sz="2800" dirty="0" err="1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en</a:t>
            </a:r>
            <a:r>
              <a:rPr lang="en-GB" altLang="en-US" sz="2800" dirty="0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 </a:t>
            </a:r>
            <a:r>
              <a:rPr lang="en-GB" altLang="en-US" sz="2800" dirty="0" err="1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pasado</a:t>
            </a:r>
            <a:r>
              <a:rPr lang="en-GB" altLang="en-US" sz="2800" dirty="0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 y </a:t>
            </a:r>
            <a:r>
              <a:rPr lang="en-GB" altLang="en-US" sz="2800" dirty="0" err="1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futuro</a:t>
            </a:r>
            <a:r>
              <a:rPr lang="en-GB" altLang="en-US" sz="2800" dirty="0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 </a:t>
            </a:r>
            <a:r>
              <a:rPr lang="en-GB" altLang="en-US" sz="2800" dirty="0" err="1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en</a:t>
            </a:r>
            <a:r>
              <a:rPr lang="en-GB" altLang="en-US" sz="2800" dirty="0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 </a:t>
            </a:r>
            <a:r>
              <a:rPr lang="en-GB" altLang="en-US" sz="2800" dirty="0" err="1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primera</a:t>
            </a:r>
            <a:r>
              <a:rPr lang="en-GB" altLang="en-US" sz="2800" dirty="0">
                <a:solidFill>
                  <a:srgbClr val="002060"/>
                </a:solidFill>
                <a:latin typeface="Comic Sans MS" panose="030F0702030302020204" pitchFamily="66" charset="0"/>
                <a:cs typeface="Rod" panose="02030509050101010101" pitchFamily="49" charset="-79"/>
              </a:rPr>
              <a:t> persona y singular. </a:t>
            </a:r>
          </a:p>
          <a:p>
            <a:pPr marL="514350" indent="-514350">
              <a:buFontTx/>
              <a:buAutoNum type="arabicPeriod"/>
            </a:pPr>
            <a:endParaRPr lang="en-GB" altLang="en-US" sz="2800" dirty="0">
              <a:solidFill>
                <a:srgbClr val="002060"/>
              </a:solidFill>
              <a:latin typeface="Comic Sans MS" panose="030F0702030302020204" pitchFamily="66" charset="0"/>
              <a:cs typeface="Rod" panose="02030509050101010101" pitchFamily="49" charset="-79"/>
            </a:endParaRPr>
          </a:p>
          <a:p>
            <a:pPr marL="514350" indent="-514350">
              <a:buFontTx/>
              <a:buNone/>
            </a:pPr>
            <a:endParaRPr lang="en-GB" altLang="en-US" sz="2400" dirty="0">
              <a:solidFill>
                <a:srgbClr val="00CC00"/>
              </a:solidFill>
              <a:latin typeface="Comic Sans MS" panose="030F0702030302020204" pitchFamily="66" charset="0"/>
              <a:cs typeface="Rod" panose="02030509050101010101" pitchFamily="49" charset="-79"/>
            </a:endParaRPr>
          </a:p>
          <a:p>
            <a:pPr marL="514350" indent="-514350">
              <a:buFontTx/>
              <a:buNone/>
            </a:pPr>
            <a:r>
              <a:rPr lang="en-US" altLang="en-US" dirty="0">
                <a:solidFill>
                  <a:srgbClr val="006600"/>
                </a:solidFill>
                <a:latin typeface="Comic Sans MS" panose="030F0702030302020204" pitchFamily="66" charset="0"/>
              </a:rPr>
              <a:t>                             </a:t>
            </a:r>
          </a:p>
        </p:txBody>
      </p:sp>
      <p:sp>
        <p:nvSpPr>
          <p:cNvPr id="15363" name="Title 1">
            <a:extLst>
              <a:ext uri="{FF2B5EF4-FFF2-40B4-BE49-F238E27FC236}">
                <a16:creationId xmlns:a16="http://schemas.microsoft.com/office/drawing/2014/main" id="{0B54DB0F-9901-9285-FE25-85A75F471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8613" y="255588"/>
            <a:ext cx="7380287" cy="463550"/>
          </a:xfrm>
        </p:spPr>
        <p:txBody>
          <a:bodyPr/>
          <a:lstStyle/>
          <a:p>
            <a:pPr eaLnBrk="1" hangingPunct="1"/>
            <a:r>
              <a:rPr lang="en-GB" altLang="en-US" sz="3600" b="1" i="1">
                <a:solidFill>
                  <a:srgbClr val="00B050"/>
                </a:solidFill>
                <a:latin typeface="Comic Sans MS" panose="030F0702030302020204" pitchFamily="66" charset="0"/>
              </a:rPr>
              <a:t>Tareas para la casa</a:t>
            </a:r>
            <a:endParaRPr lang="en-GB" altLang="en-US" sz="3600" b="1" i="1">
              <a:solidFill>
                <a:srgbClr val="81A01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1843-CDF5-2359-FB46-E3119EEF06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11" y="165100"/>
            <a:ext cx="8351837" cy="1470025"/>
          </a:xfrm>
        </p:spPr>
        <p:txBody>
          <a:bodyPr/>
          <a:lstStyle/>
          <a:p>
            <a:pPr>
              <a:defRPr/>
            </a:pPr>
            <a:r>
              <a:rPr lang="en-GB" alt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Gracias</a:t>
            </a:r>
            <a:r>
              <a:rPr lang="en-GB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altLang="en-US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por</a:t>
            </a:r>
            <a:r>
              <a:rPr lang="en-GB" alt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dirty="0" err="1">
                <a:solidFill>
                  <a:srgbClr val="002060"/>
                </a:solidFill>
                <a:latin typeface="Comic Sans MS" panose="030F0702030302020204" pitchFamily="66" charset="0"/>
              </a:rPr>
              <a:t>venir</a:t>
            </a:r>
            <a:r>
              <a:rPr lang="en-GB" altLang="en-US" dirty="0">
                <a:solidFill>
                  <a:srgbClr val="002060"/>
                </a:solidFill>
                <a:latin typeface="Comic Sans MS" panose="030F0702030302020204" pitchFamily="66" charset="0"/>
              </a:rPr>
              <a:t> a las </a:t>
            </a:r>
            <a:r>
              <a:rPr lang="en-GB" altLang="en-US" dirty="0" err="1">
                <a:solidFill>
                  <a:srgbClr val="002060"/>
                </a:solidFill>
                <a:latin typeface="Comic Sans MS" panose="030F0702030302020204" pitchFamily="66" charset="0"/>
              </a:rPr>
              <a:t>clases</a:t>
            </a:r>
            <a:br>
              <a:rPr lang="en-GB" altLang="en-US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endParaRPr lang="en-US" altLang="en-US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7891" name="Subtitle 2">
            <a:extLst>
              <a:ext uri="{FF2B5EF4-FFF2-40B4-BE49-F238E27FC236}">
                <a16:creationId xmlns:a16="http://schemas.microsoft.com/office/drawing/2014/main" id="{C41FABB0-482F-0BC8-7AD0-0CBF7FD2A05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10331" y="3356992"/>
            <a:ext cx="8523337" cy="1728787"/>
          </a:xfrm>
        </p:spPr>
        <p:txBody>
          <a:bodyPr>
            <a:normAutofit fontScale="25000" lnSpcReduction="20000"/>
          </a:bodyPr>
          <a:lstStyle/>
          <a:p>
            <a:r>
              <a:rPr lang="en-GB" altLang="en-US" sz="19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Spanish Level 1 - Part 1</a:t>
            </a:r>
          </a:p>
          <a:p>
            <a:endParaRPr lang="en-GB" altLang="en-US" sz="135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l"/>
            <a:r>
              <a:rPr lang="en-GB" altLang="en-US" sz="12800" dirty="0">
                <a:solidFill>
                  <a:srgbClr val="C00000"/>
                </a:solidFill>
                <a:latin typeface="Comic Sans MS" panose="030F0702030302020204" pitchFamily="66" charset="0"/>
              </a:rPr>
              <a:t> Half terms:  </a:t>
            </a:r>
          </a:p>
          <a:p>
            <a:pPr marL="571500" indent="-571500" algn="l">
              <a:buFontTx/>
              <a:buChar char="-"/>
            </a:pPr>
            <a:r>
              <a:rPr lang="en-GB" altLang="en-US" sz="1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15 Feb</a:t>
            </a:r>
          </a:p>
          <a:p>
            <a:pPr marL="571500" indent="-571500" algn="l">
              <a:buFontTx/>
              <a:buChar char="-"/>
            </a:pPr>
            <a:r>
              <a:rPr lang="en-GB" altLang="en-US" sz="1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31</a:t>
            </a:r>
            <a:r>
              <a:rPr lang="en-GB" altLang="en-US" sz="12800" b="1" baseline="30000" dirty="0">
                <a:solidFill>
                  <a:srgbClr val="C00000"/>
                </a:solidFill>
                <a:latin typeface="Comic Sans MS" panose="030F0702030302020204" pitchFamily="66" charset="0"/>
              </a:rPr>
              <a:t>st</a:t>
            </a:r>
            <a:r>
              <a:rPr lang="en-GB" altLang="en-US" sz="12800" b="1" dirty="0">
                <a:solidFill>
                  <a:srgbClr val="C00000"/>
                </a:solidFill>
                <a:latin typeface="Comic Sans MS" panose="030F0702030302020204" pitchFamily="66" charset="0"/>
              </a:rPr>
              <a:t>. May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EDC2A6-9AB5-C256-3D31-0FE9A17209D2}"/>
              </a:ext>
            </a:extLst>
          </p:cNvPr>
          <p:cNvSpPr txBox="1"/>
          <p:nvPr/>
        </p:nvSpPr>
        <p:spPr>
          <a:xfrm>
            <a:off x="471224" y="1196752"/>
            <a:ext cx="8135937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en-US" sz="44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Espero</a:t>
            </a:r>
            <a:r>
              <a:rPr lang="en-GB" altLang="en-US" sz="4400" dirty="0">
                <a:solidFill>
                  <a:srgbClr val="006600"/>
                </a:solidFill>
                <a:latin typeface="Comic Sans MS" panose="030F0702030302020204" pitchFamily="66" charset="0"/>
              </a:rPr>
              <a:t> </a:t>
            </a:r>
            <a:r>
              <a:rPr lang="en-GB" altLang="en-US" sz="4400" dirty="0" err="1">
                <a:solidFill>
                  <a:srgbClr val="006600"/>
                </a:solidFill>
                <a:latin typeface="Comic Sans MS" panose="030F0702030302020204" pitchFamily="66" charset="0"/>
              </a:rPr>
              <a:t>verlos</a:t>
            </a:r>
            <a:endParaRPr lang="en-GB" altLang="en-US" sz="4400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algn="ctr">
              <a:defRPr/>
            </a:pPr>
            <a:r>
              <a:rPr lang="en-GB" sz="4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</a:t>
            </a:r>
            <a:r>
              <a:rPr lang="en-GB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sz="4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el</a:t>
            </a:r>
            <a:r>
              <a:rPr lang="en-GB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sz="4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próximo</a:t>
            </a:r>
            <a:r>
              <a:rPr lang="en-GB" sz="4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GB" sz="44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curso</a:t>
            </a:r>
            <a:endParaRPr lang="en-US" sz="4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0A2A9F-41FF-98FC-7B97-6F9AA4BB5A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75" t="26200" r="33463" b="13600"/>
          <a:stretch/>
        </p:blipFill>
        <p:spPr>
          <a:xfrm>
            <a:off x="683568" y="188640"/>
            <a:ext cx="8133554" cy="626469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A305E9C-206A-8579-F9DB-BD007AF7D740}"/>
                  </a:ext>
                </a:extLst>
              </p14:cNvPr>
              <p14:cNvContentPartPr/>
              <p14:nvPr/>
            </p14:nvContentPartPr>
            <p14:xfrm>
              <a:off x="2015836" y="2200958"/>
              <a:ext cx="747000" cy="64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A305E9C-206A-8579-F9DB-BD007AF7D74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1836" y="2092958"/>
                <a:ext cx="85464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0232619-3B79-D88E-256D-5C987D3D1190}"/>
                  </a:ext>
                </a:extLst>
              </p14:cNvPr>
              <p14:cNvContentPartPr/>
              <p14:nvPr/>
            </p14:nvContentPartPr>
            <p14:xfrm>
              <a:off x="1921876" y="2441438"/>
              <a:ext cx="789120" cy="53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0232619-3B79-D88E-256D-5C987D3D119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68236" y="2333798"/>
                <a:ext cx="89676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83D8CCF-D0B6-818D-21A4-91C988C45D90}"/>
                  </a:ext>
                </a:extLst>
              </p14:cNvPr>
              <p14:cNvContentPartPr/>
              <p14:nvPr/>
            </p14:nvContentPartPr>
            <p14:xfrm>
              <a:off x="1932676" y="1703078"/>
              <a:ext cx="695520" cy="223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83D8CCF-D0B6-818D-21A4-91C988C45D9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79036" y="1595078"/>
                <a:ext cx="803160" cy="23796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C25FD62-DC82-89F1-58D8-F3E945CC693D}"/>
              </a:ext>
            </a:extLst>
          </p:cNvPr>
          <p:cNvSpPr txBox="1"/>
          <p:nvPr/>
        </p:nvSpPr>
        <p:spPr>
          <a:xfrm>
            <a:off x="5292080" y="1803733"/>
            <a:ext cx="15908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Half terms:</a:t>
            </a:r>
          </a:p>
          <a:p>
            <a:r>
              <a:rPr lang="en-GB" b="1" dirty="0">
                <a:solidFill>
                  <a:srgbClr val="C00000"/>
                </a:solidFill>
              </a:rPr>
              <a:t> -  15 Feb</a:t>
            </a:r>
          </a:p>
          <a:p>
            <a:r>
              <a:rPr lang="en-GB" b="1" dirty="0">
                <a:solidFill>
                  <a:srgbClr val="C00000"/>
                </a:solidFill>
              </a:rPr>
              <a:t>-  31st. May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>
            <a:extLst>
              <a:ext uri="{FF2B5EF4-FFF2-40B4-BE49-F238E27FC236}">
                <a16:creationId xmlns:a16="http://schemas.microsoft.com/office/drawing/2014/main" id="{EE5D8C42-8C78-DCA2-E9BE-FE6CA35E9AB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2388" y="260350"/>
            <a:ext cx="4519612" cy="5000625"/>
          </a:xfrm>
        </p:spPr>
        <p:txBody>
          <a:bodyPr/>
          <a:lstStyle/>
          <a:p>
            <a:pPr eaLnBrk="1" hangingPunct="1"/>
            <a:r>
              <a:rPr lang="en-GB" altLang="en-US" sz="6000" b="1">
                <a:solidFill>
                  <a:srgbClr val="663300"/>
                </a:solidFill>
                <a:latin typeface="Comic Sans MS" panose="030F0702030302020204" pitchFamily="66" charset="0"/>
              </a:rPr>
              <a:t>Drama</a:t>
            </a:r>
            <a:endParaRPr lang="en-GB" altLang="en-US" sz="6000">
              <a:solidFill>
                <a:srgbClr val="66330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GB" altLang="en-US" sz="6000" b="1">
                <a:solidFill>
                  <a:srgbClr val="663300"/>
                </a:solidFill>
                <a:latin typeface="Comic Sans MS" panose="030F0702030302020204" pitchFamily="66" charset="0"/>
              </a:rPr>
              <a:t>Compadre</a:t>
            </a:r>
            <a:endParaRPr lang="en-GB" altLang="en-US" sz="6000">
              <a:solidFill>
                <a:srgbClr val="66330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GB" altLang="en-US" sz="6000" b="1">
                <a:solidFill>
                  <a:srgbClr val="663300"/>
                </a:solidFill>
                <a:latin typeface="Comic Sans MS" panose="030F0702030302020204" pitchFamily="66" charset="0"/>
              </a:rPr>
              <a:t>Drenaje</a:t>
            </a:r>
            <a:endParaRPr lang="en-GB" altLang="en-US" sz="6000">
              <a:solidFill>
                <a:srgbClr val="66330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GB" altLang="en-US" sz="6000" b="1">
                <a:solidFill>
                  <a:srgbClr val="663300"/>
                </a:solidFill>
                <a:latin typeface="Comic Sans MS" panose="030F0702030302020204" pitchFamily="66" charset="0"/>
              </a:rPr>
              <a:t>Mandril</a:t>
            </a:r>
            <a:endParaRPr lang="en-GB" altLang="en-US" sz="6000">
              <a:solidFill>
                <a:srgbClr val="66330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GB" altLang="en-US" sz="5200" b="1">
                <a:solidFill>
                  <a:srgbClr val="663300"/>
                </a:solidFill>
                <a:latin typeface="Comic Sans MS" panose="030F0702030302020204" pitchFamily="66" charset="0"/>
              </a:rPr>
              <a:t>Dromedario</a:t>
            </a:r>
            <a:endParaRPr lang="en-GB" altLang="en-US" sz="5200">
              <a:solidFill>
                <a:srgbClr val="66330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GB" altLang="en-US" sz="5400">
                <a:solidFill>
                  <a:srgbClr val="663300"/>
                </a:solidFill>
                <a:latin typeface="Comic Sans MS" panose="030F0702030302020204" pitchFamily="66" charset="0"/>
              </a:rPr>
              <a:t>Madrugada</a:t>
            </a:r>
          </a:p>
          <a:p>
            <a:pPr eaLnBrk="1" hangingPunct="1"/>
            <a:endParaRPr lang="en-GB" altLang="en-US" sz="6000">
              <a:solidFill>
                <a:srgbClr val="66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724" name="Rectangle 5">
            <a:extLst>
              <a:ext uri="{FF2B5EF4-FFF2-40B4-BE49-F238E27FC236}">
                <a16:creationId xmlns:a16="http://schemas.microsoft.com/office/drawing/2014/main" id="{9A967CE1-A99A-BF7F-836E-094DE47716E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140200" y="404813"/>
            <a:ext cx="4856163" cy="5399087"/>
          </a:xfrm>
        </p:spPr>
        <p:txBody>
          <a:bodyPr/>
          <a:lstStyle/>
          <a:p>
            <a:pPr eaLnBrk="1" hangingPunct="1"/>
            <a:r>
              <a:rPr lang="en-US" altLang="en-US" sz="5400">
                <a:solidFill>
                  <a:srgbClr val="006600"/>
                </a:solidFill>
                <a:latin typeface="Comic Sans MS" panose="030F0702030302020204" pitchFamily="66" charset="0"/>
              </a:rPr>
              <a:t>Trama</a:t>
            </a:r>
          </a:p>
          <a:p>
            <a:pPr eaLnBrk="1" hangingPunct="1"/>
            <a:r>
              <a:rPr lang="en-US" altLang="en-US" sz="5400">
                <a:latin typeface="Comic Sans MS" panose="030F0702030302020204" pitchFamily="66" charset="0"/>
              </a:rPr>
              <a:t>Contrabando</a:t>
            </a:r>
            <a:r>
              <a:rPr lang="en-US" altLang="en-US" sz="5400"/>
              <a:t> </a:t>
            </a:r>
            <a:endParaRPr lang="en-GB" altLang="en-US" sz="600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n-US" altLang="en-US" sz="5400">
                <a:solidFill>
                  <a:srgbClr val="006600"/>
                </a:solidFill>
                <a:latin typeface="Comic Sans MS" panose="030F0702030302020204" pitchFamily="66" charset="0"/>
              </a:rPr>
              <a:t>Trenza</a:t>
            </a:r>
          </a:p>
          <a:p>
            <a:pPr eaLnBrk="1" hangingPunct="1"/>
            <a:r>
              <a:rPr lang="en-GB" altLang="en-US" sz="5400">
                <a:solidFill>
                  <a:srgbClr val="006600"/>
                </a:solidFill>
                <a:latin typeface="Comic Sans MS" panose="030F0702030302020204" pitchFamily="66" charset="0"/>
              </a:rPr>
              <a:t>Trifulca</a:t>
            </a:r>
          </a:p>
          <a:p>
            <a:pPr eaLnBrk="1" hangingPunct="1"/>
            <a:r>
              <a:rPr lang="en-GB" altLang="en-US" sz="6000">
                <a:solidFill>
                  <a:srgbClr val="006600"/>
                </a:solidFill>
                <a:latin typeface="Comic Sans MS" panose="030F0702030302020204" pitchFamily="66" charset="0"/>
              </a:rPr>
              <a:t>Petróleo</a:t>
            </a:r>
          </a:p>
          <a:p>
            <a:pPr eaLnBrk="1" hangingPunct="1"/>
            <a:r>
              <a:rPr lang="en-GB" altLang="en-US" sz="6000">
                <a:solidFill>
                  <a:srgbClr val="006600"/>
                </a:solidFill>
                <a:latin typeface="Comic Sans MS" panose="030F0702030302020204" pitchFamily="66" charset="0"/>
              </a:rPr>
              <a:t>Construir</a:t>
            </a:r>
            <a:endParaRPr lang="en-GB" altLang="en-US" sz="60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>
            <a:extLst>
              <a:ext uri="{FF2B5EF4-FFF2-40B4-BE49-F238E27FC236}">
                <a16:creationId xmlns:a16="http://schemas.microsoft.com/office/drawing/2014/main" id="{B5026587-5D3E-E19E-4136-1C0C24926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379413"/>
            <a:ext cx="8693596" cy="582056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¿Cuál es la </a:t>
            </a:r>
            <a:r>
              <a:rPr kumimoji="0" lang="es-ES_tradnl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pregunta</a:t>
            </a:r>
            <a:r>
              <a:rPr kumimoji="0" lang="es-ES_tradnl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?</a:t>
            </a:r>
            <a:endParaRPr kumimoji="0" lang="es-ES_tradnl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- </a:t>
            </a:r>
            <a:r>
              <a:rPr kumimoji="0" lang="es-ES_tradnl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¿</a:t>
            </a:r>
            <a:r>
              <a:rPr kumimoji="0" lang="es-ES_tradnl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highlight>
                  <a:srgbClr val="FFFF00"/>
                </a:highlight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                                          </a:t>
            </a:r>
            <a:r>
              <a:rPr kumimoji="0" lang="es-ES_tradnl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?</a:t>
            </a:r>
            <a:endParaRPr kumimoji="0" lang="en-GB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Me </a:t>
            </a: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gusta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el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pueblo </a:t>
            </a:r>
          </a:p>
          <a:p>
            <a:pPr marR="0" lvl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n-GB" altLang="en-US" sz="4000" dirty="0">
                <a:solidFill>
                  <a:srgbClr val="009900"/>
                </a:solidFill>
                <a:ea typeface="Corbel" panose="020B0503020204020204" pitchFamily="34" charset="0"/>
                <a:cs typeface="Times New Roman" panose="02020603050405020304" pitchFamily="18" charset="0"/>
              </a:rPr>
              <a:t>    </a:t>
            </a: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porque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es </a:t>
            </a:r>
            <a:r>
              <a:rPr kumimoji="0" lang="en-GB" alt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66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tranquilo</a:t>
            </a:r>
            <a:endParaRPr kumimoji="0" lang="en-GB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C73A9-C748-917C-9939-DE1FEE5E7EAA}"/>
              </a:ext>
            </a:extLst>
          </p:cNvPr>
          <p:cNvSpPr txBox="1"/>
          <p:nvPr/>
        </p:nvSpPr>
        <p:spPr>
          <a:xfrm>
            <a:off x="1331913" y="2751138"/>
            <a:ext cx="7056437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>
              <a:defRPr/>
            </a:pPr>
            <a:r>
              <a:rPr lang="en-GB" altLang="en-US" sz="3600" dirty="0">
                <a:solidFill>
                  <a:srgbClr val="7030A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Por </a:t>
            </a:r>
            <a:r>
              <a:rPr lang="en-GB" altLang="en-US" sz="3600" dirty="0" err="1">
                <a:solidFill>
                  <a:srgbClr val="7030A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qué</a:t>
            </a:r>
            <a:r>
              <a:rPr lang="en-GB" altLang="en-US" sz="3600" dirty="0">
                <a:solidFill>
                  <a:srgbClr val="7030A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00206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te</a:t>
            </a:r>
            <a:r>
              <a:rPr lang="en-GB" altLang="en-US" sz="3600" b="1" dirty="0">
                <a:solidFill>
                  <a:srgbClr val="00206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rgbClr val="00206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gusta</a:t>
            </a:r>
            <a:r>
              <a:rPr lang="en-GB" altLang="en-US" sz="3600" b="1" dirty="0">
                <a:solidFill>
                  <a:srgbClr val="006600"/>
                </a:solidFill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 </a:t>
            </a:r>
            <a:r>
              <a:rPr kumimoji="0" lang="es-ES_tradnl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mic Sans MS" panose="030F0702030302020204" pitchFamily="66" charset="0"/>
                <a:ea typeface="Corbel" panose="020B0503020204020204" pitchFamily="34" charset="0"/>
                <a:cs typeface="Times New Roman" panose="02020603050405020304" pitchFamily="18" charset="0"/>
              </a:rPr>
              <a:t>el pueblo   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cs typeface="Arial"/>
            </a:endParaRPr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FC489490-8A27-F38C-5591-D24189A26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38" y="1341438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extLst>
              <a:ext uri="{FF2B5EF4-FFF2-40B4-BE49-F238E27FC236}">
                <a16:creationId xmlns:a16="http://schemas.microsoft.com/office/drawing/2014/main" id="{ACAC44E1-5951-69EE-7E00-7709F360C792}"/>
              </a:ext>
            </a:extLst>
          </p:cNvPr>
          <p:cNvSpPr/>
          <p:nvPr/>
        </p:nvSpPr>
        <p:spPr>
          <a:xfrm>
            <a:off x="3059113" y="0"/>
            <a:ext cx="333057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Forma la frase</a:t>
            </a:r>
          </a:p>
        </p:txBody>
      </p:sp>
      <p:sp>
        <p:nvSpPr>
          <p:cNvPr id="3" name="2 Rectángulo">
            <a:extLst>
              <a:ext uri="{FF2B5EF4-FFF2-40B4-BE49-F238E27FC236}">
                <a16:creationId xmlns:a16="http://schemas.microsoft.com/office/drawing/2014/main" id="{B470DA55-750F-CC37-3F77-745F42DD6150}"/>
              </a:ext>
            </a:extLst>
          </p:cNvPr>
          <p:cNvSpPr/>
          <p:nvPr/>
        </p:nvSpPr>
        <p:spPr>
          <a:xfrm>
            <a:off x="395288" y="476250"/>
            <a:ext cx="7416800" cy="6310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1. está – norte - Newcastle - al - Inglaterra -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Newcastle está al norte de Inglaterra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8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2. está – banco - El - entre – y – la – supermercado - el - farmacia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El banco está entre el supermercado y la farmacia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3. primera - Toma - la – izquierda - a - la - y - segunda - la - a – derecha - 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Toma la primera a la izquierda y la segunda a la derecha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n-US" sz="800" b="0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omic Sans MS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4. ¿Km – cuántos - A – playa - está - la?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omic Sans MS"/>
                <a:ea typeface="+mn-ea"/>
                <a:cs typeface="Arial" charset="0"/>
              </a:rPr>
              <a:t>¿A cuántos Km está la playa?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altLang="en-US" sz="800" b="0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omic Sans MS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6. bonita - Zaragoza – y - es – pero - vieja – es - no - muy - grande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Zaragoza es bonita y vieja pero no es muy grande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7. recto - Sigue - todo – cruza -y – plaza - la</a:t>
            </a:r>
            <a:endParaRPr kumimoji="0" lang="en-GB" altLang="en-US" sz="1600" b="0" i="0" u="none" strike="noStrike" kern="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Sigue todo recto y cruza la plaza</a:t>
            </a:r>
            <a:r>
              <a:rPr kumimoji="0" lang="en-GB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charset="0"/>
              </a:rPr>
              <a:t>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800" b="0" i="0" u="none" strike="noStrike" kern="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8. hay – mi - En – dos - ciudad - piscinas – un – y -  hospital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En mi ciudad hay dos piscinas y un hospital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8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9. hay - la – En - ciudad – ruido -  mucho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En la ciudad hay mucho ruidosa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8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10. final - La – está - piscina - al – de -  calle - la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La piscina está al final de la calle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11. cerca –El  – está - mercado - del – donde – hotel - estoy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El  mercado está cerca del hotel donde estoy </a:t>
            </a:r>
            <a:endParaRPr kumimoji="0" lang="en-GB" altLang="en-US" sz="1600" b="0" i="0" u="none" strike="noStrike" kern="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charset="0"/>
            </a:endParaRPr>
          </a:p>
        </p:txBody>
      </p:sp>
      <p:sp>
        <p:nvSpPr>
          <p:cNvPr id="4" name="3 Rectángulo">
            <a:extLst>
              <a:ext uri="{FF2B5EF4-FFF2-40B4-BE49-F238E27FC236}">
                <a16:creationId xmlns:a16="http://schemas.microsoft.com/office/drawing/2014/main" id="{7011FD3E-A13F-A947-0798-5BFC015FE671}"/>
              </a:ext>
            </a:extLst>
          </p:cNvPr>
          <p:cNvSpPr/>
          <p:nvPr/>
        </p:nvSpPr>
        <p:spPr>
          <a:xfrm>
            <a:off x="5922963" y="5976938"/>
            <a:ext cx="32051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14. ¿ciudad – es - Cómo - la?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¿Cómo es la ciudad?  </a:t>
            </a:r>
          </a:p>
        </p:txBody>
      </p:sp>
      <p:sp>
        <p:nvSpPr>
          <p:cNvPr id="5" name="4 Rectángulo">
            <a:extLst>
              <a:ext uri="{FF2B5EF4-FFF2-40B4-BE49-F238E27FC236}">
                <a16:creationId xmlns:a16="http://schemas.microsoft.com/office/drawing/2014/main" id="{5CE74A1B-AC04-FC2C-0CCE-616862DA32F9}"/>
              </a:ext>
            </a:extLst>
          </p:cNvPr>
          <p:cNvSpPr/>
          <p:nvPr/>
        </p:nvSpPr>
        <p:spPr>
          <a:xfrm>
            <a:off x="4859338" y="2349500"/>
            <a:ext cx="428466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12. se – Por – va – dónde – a - biblioteca - la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Por dónde se va a la biblioteca 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80AB0A0A-3EB4-4BE3-1963-BE8189A147EB}"/>
              </a:ext>
            </a:extLst>
          </p:cNvPr>
          <p:cNvSpPr/>
          <p:nvPr/>
        </p:nvSpPr>
        <p:spPr>
          <a:xfrm>
            <a:off x="5651500" y="3357563"/>
            <a:ext cx="34925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13. ¿hotel - Hay - un – aquí - por?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¿Hay un hotel por aquí?</a:t>
            </a:r>
          </a:p>
        </p:txBody>
      </p:sp>
      <p:sp>
        <p:nvSpPr>
          <p:cNvPr id="7" name="6 Rectángulo">
            <a:extLst>
              <a:ext uri="{FF2B5EF4-FFF2-40B4-BE49-F238E27FC236}">
                <a16:creationId xmlns:a16="http://schemas.microsoft.com/office/drawing/2014/main" id="{19D3BF02-4484-D2C1-F01B-661347B9589E}"/>
              </a:ext>
            </a:extLst>
          </p:cNvPr>
          <p:cNvSpPr/>
          <p:nvPr/>
        </p:nvSpPr>
        <p:spPr>
          <a:xfrm>
            <a:off x="5111750" y="476250"/>
            <a:ext cx="403225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5. lejos - El – está - cine - del - museo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El cine está lejos del museo</a:t>
            </a:r>
          </a:p>
        </p:txBody>
      </p:sp>
      <p:pic>
        <p:nvPicPr>
          <p:cNvPr id="8" name="Picture 2" descr="Resultado de imagen de hablar&quot;">
            <a:extLst>
              <a:ext uri="{FF2B5EF4-FFF2-40B4-BE49-F238E27FC236}">
                <a16:creationId xmlns:a16="http://schemas.microsoft.com/office/drawing/2014/main" id="{AEA5DBDB-24AF-1F82-2DD5-FD31EF373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0"/>
            <a:ext cx="531813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A picture containing text, alcohol&#10;&#10;Description automatically generated">
            <a:extLst>
              <a:ext uri="{FF2B5EF4-FFF2-40B4-BE49-F238E27FC236}">
                <a16:creationId xmlns:a16="http://schemas.microsoft.com/office/drawing/2014/main" id="{E00DE69C-E254-3B27-02B0-B50CCD23B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0" y="4076700"/>
            <a:ext cx="15192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12 CuadroTexto">
            <a:extLst>
              <a:ext uri="{FF2B5EF4-FFF2-40B4-BE49-F238E27FC236}">
                <a16:creationId xmlns:a16="http://schemas.microsoft.com/office/drawing/2014/main" id="{760373DE-11E5-82E3-E331-F2FA82D20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2963" y="5151438"/>
            <a:ext cx="1916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Vino </a:t>
            </a:r>
            <a:r>
              <a:rPr kumimoji="0" lang="es-E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con el vino</a:t>
            </a:r>
          </a:p>
        </p:txBody>
      </p:sp>
      <p:sp>
        <p:nvSpPr>
          <p:cNvPr id="11" name="12 CuadroTexto">
            <a:extLst>
              <a:ext uri="{FF2B5EF4-FFF2-40B4-BE49-F238E27FC236}">
                <a16:creationId xmlns:a16="http://schemas.microsoft.com/office/drawing/2014/main" id="{B6B2C5E1-CD63-07C1-F261-F302BE6AF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5475" y="5421313"/>
            <a:ext cx="24384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el</a:t>
            </a:r>
            <a:r>
              <a:rPr kumimoji="0" lang="en-GB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 - con- Vino- </a:t>
            </a:r>
            <a:r>
              <a:rPr kumimoji="0" lang="es-E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vino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1F505DE-AA95-D37F-EB39-4F22AEC318ED}"/>
              </a:ext>
            </a:extLst>
          </p:cNvPr>
          <p:cNvSpPr txBox="1">
            <a:spLocks/>
          </p:cNvSpPr>
          <p:nvPr/>
        </p:nvSpPr>
        <p:spPr bwMode="auto">
          <a:xfrm>
            <a:off x="683568" y="332656"/>
            <a:ext cx="8348663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>
              <a:defRPr/>
            </a:pPr>
            <a:br>
              <a:rPr lang="en-GB" altLang="en-US" dirty="0"/>
            </a:br>
            <a:br>
              <a:rPr lang="en-GB" altLang="en-US" dirty="0"/>
            </a:br>
            <a:br>
              <a:rPr lang="en-GB" sz="4400" i="1" kern="0" dirty="0">
                <a:solidFill>
                  <a:prstClr val="black"/>
                </a:solidFill>
                <a:latin typeface="Comic Sans MS" panose="030F0702030302020204" pitchFamily="66" charset="0"/>
                <a:cs typeface="Arial"/>
              </a:rPr>
            </a:br>
            <a:r>
              <a:rPr lang="en-GB" sz="4400" i="1" kern="0" dirty="0">
                <a:solidFill>
                  <a:prstClr val="black"/>
                </a:solidFill>
                <a:latin typeface="Comic Sans MS" panose="030F0702030302020204" pitchFamily="66" charset="0"/>
                <a:cs typeface="Arial"/>
              </a:rPr>
              <a:t>- Libro p8, Act. 14</a:t>
            </a:r>
          </a:p>
          <a:p>
            <a:pPr algn="l">
              <a:defRPr/>
            </a:pPr>
            <a:r>
              <a:rPr lang="en-GB" altLang="en-US" sz="4400" i="1" kern="0" dirty="0">
                <a:solidFill>
                  <a:prstClr val="black"/>
                </a:solidFill>
                <a:latin typeface="Comic Sans MS" panose="030F0702030302020204" pitchFamily="66" charset="0"/>
                <a:cs typeface="Arial"/>
              </a:rPr>
              <a:t>  Leer</a:t>
            </a:r>
            <a:endParaRPr lang="en-GB" altLang="en-US" sz="3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D97B25-1D2C-F949-A86A-9A3116DAB96F}"/>
              </a:ext>
            </a:extLst>
          </p:cNvPr>
          <p:cNvSpPr txBox="1">
            <a:spLocks/>
          </p:cNvSpPr>
          <p:nvPr/>
        </p:nvSpPr>
        <p:spPr bwMode="auto">
          <a:xfrm>
            <a:off x="539552" y="2276872"/>
            <a:ext cx="8348663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>
              <a:defRPr/>
            </a:pPr>
            <a:br>
              <a:rPr lang="en-GB" altLang="en-US" dirty="0"/>
            </a:br>
            <a:br>
              <a:rPr lang="en-GB" altLang="en-US" dirty="0"/>
            </a:br>
            <a:br>
              <a:rPr lang="en-GB" sz="4400" i="1" kern="0" dirty="0">
                <a:solidFill>
                  <a:prstClr val="black"/>
                </a:solidFill>
                <a:latin typeface="Comic Sans MS" panose="030F0702030302020204" pitchFamily="66" charset="0"/>
                <a:cs typeface="Arial"/>
              </a:rPr>
            </a:br>
            <a:r>
              <a:rPr lang="en-GB" sz="4400" i="1" kern="0" dirty="0">
                <a:solidFill>
                  <a:prstClr val="black"/>
                </a:solidFill>
                <a:latin typeface="Comic Sans MS" panose="030F0702030302020204" pitchFamily="66" charset="0"/>
                <a:cs typeface="Arial"/>
              </a:rPr>
              <a:t>-</a:t>
            </a:r>
            <a:r>
              <a:rPr lang="en-GB" altLang="en-US" sz="4400" i="1" kern="0" dirty="0">
                <a:solidFill>
                  <a:prstClr val="black"/>
                </a:solidFill>
                <a:latin typeface="Comic Sans MS" panose="030F0702030302020204" pitchFamily="66" charset="0"/>
                <a:cs typeface="Arial"/>
              </a:rPr>
              <a:t>  </a:t>
            </a:r>
            <a:r>
              <a:rPr lang="en-GB" altLang="en-US" sz="4400" i="1" kern="0" dirty="0" err="1">
                <a:solidFill>
                  <a:prstClr val="black"/>
                </a:solidFill>
                <a:latin typeface="Comic Sans MS" panose="030F0702030302020204" pitchFamily="66" charset="0"/>
                <a:cs typeface="Arial"/>
              </a:rPr>
              <a:t>Escucha</a:t>
            </a:r>
            <a:r>
              <a:rPr lang="en-GB" altLang="en-US" sz="4400" i="1" kern="0" dirty="0">
                <a:solidFill>
                  <a:prstClr val="black"/>
                </a:solidFill>
                <a:latin typeface="Comic Sans MS" panose="030F0702030302020204" pitchFamily="66" charset="0"/>
                <a:cs typeface="Arial"/>
              </a:rPr>
              <a:t> y traduce</a:t>
            </a:r>
            <a:endParaRPr lang="en-GB" alt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482F3C-A8B4-925A-1C78-AE8F727AB297}"/>
              </a:ext>
            </a:extLst>
          </p:cNvPr>
          <p:cNvSpPr txBox="1"/>
          <p:nvPr/>
        </p:nvSpPr>
        <p:spPr>
          <a:xfrm>
            <a:off x="971600" y="4221088"/>
            <a:ext cx="64807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4400" b="0" i="1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- Libro </a:t>
            </a:r>
            <a:r>
              <a:rPr kumimoji="0" lang="en-GB" sz="4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p51, </a:t>
            </a:r>
            <a:r>
              <a:rPr kumimoji="0" lang="en-GB" sz="44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/>
              </a:rPr>
              <a:t>Prepárate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28679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>
            <a:extLst>
              <a:ext uri="{FF2B5EF4-FFF2-40B4-BE49-F238E27FC236}">
                <a16:creationId xmlns:a16="http://schemas.microsoft.com/office/drawing/2014/main" id="{6FEFE67A-39CF-4C83-F22D-102AB8A90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8" t="20599" r="30312" b="12201"/>
          <a:stretch>
            <a:fillRect/>
          </a:stretch>
        </p:blipFill>
        <p:spPr bwMode="auto">
          <a:xfrm>
            <a:off x="827088" y="122238"/>
            <a:ext cx="7921625" cy="640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body"/>
          </p:nvPr>
        </p:nvSpPr>
        <p:spPr>
          <a:xfrm>
            <a:off x="5580112" y="836712"/>
            <a:ext cx="3451870" cy="5400675"/>
          </a:xfrm>
        </p:spPr>
        <p:txBody>
          <a:bodyPr anchor="t"/>
          <a:lstStyle/>
          <a:p>
            <a:pPr algn="l">
              <a:lnSpc>
                <a:spcPct val="80000"/>
              </a:lnSpc>
              <a:spcBef>
                <a:spcPts val="12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altLang="en-US" sz="3200" b="1" dirty="0">
                <a:solidFill>
                  <a:srgbClr val="FF3300"/>
                </a:solidFill>
                <a:latin typeface="Comic Sans MS" panose="030F0702030302020204" pitchFamily="66" charset="0"/>
                <a:ea typeface="宋体" charset="-122"/>
              </a:rPr>
              <a:t>- swimming pool</a:t>
            </a:r>
          </a:p>
          <a:p>
            <a:pPr algn="l">
              <a:lnSpc>
                <a:spcPct val="80000"/>
              </a:lnSpc>
              <a:spcBef>
                <a:spcPts val="12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altLang="en-US" sz="4800" b="1" dirty="0">
                <a:solidFill>
                  <a:srgbClr val="FF00FF"/>
                </a:solidFill>
                <a:latin typeface="Comic Sans MS" panose="030F0702030302020204" pitchFamily="66" charset="0"/>
                <a:ea typeface="宋体" charset="-122"/>
              </a:rPr>
              <a:t>- shop</a:t>
            </a:r>
          </a:p>
          <a:p>
            <a:pPr algn="l">
              <a:lnSpc>
                <a:spcPct val="80000"/>
              </a:lnSpc>
              <a:spcBef>
                <a:spcPts val="12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altLang="en-US" sz="4800" dirty="0">
                <a:solidFill>
                  <a:schemeClr val="accent1">
                    <a:lumMod val="25000"/>
                  </a:schemeClr>
                </a:solidFill>
                <a:latin typeface="Comic Sans MS" panose="030F0702030302020204" pitchFamily="66" charset="0"/>
                <a:ea typeface="宋体" charset="-122"/>
              </a:rPr>
              <a:t>- town</a:t>
            </a:r>
          </a:p>
          <a:p>
            <a:pPr algn="l">
              <a:lnSpc>
                <a:spcPct val="80000"/>
              </a:lnSpc>
              <a:spcBef>
                <a:spcPts val="12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altLang="en-US" sz="4800" b="1" dirty="0">
                <a:solidFill>
                  <a:srgbClr val="0070C0"/>
                </a:solidFill>
                <a:latin typeface="Comic Sans MS" panose="030F0702030302020204" pitchFamily="66" charset="0"/>
                <a:ea typeface="宋体" charset="-122"/>
              </a:rPr>
              <a:t>- museum</a:t>
            </a:r>
            <a:endParaRPr lang="en-GB" altLang="en-US" sz="4800" b="1" dirty="0">
              <a:solidFill>
                <a:srgbClr val="0070C0"/>
              </a:solidFill>
              <a:latin typeface="Comic Sans MS" pitchFamily="66" charset="0"/>
            </a:endParaRPr>
          </a:p>
          <a:p>
            <a:pPr algn="l">
              <a:lnSpc>
                <a:spcPct val="80000"/>
              </a:lnSpc>
              <a:spcBef>
                <a:spcPts val="12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altLang="en-US" sz="4800" b="1" dirty="0">
                <a:solidFill>
                  <a:srgbClr val="FF0000"/>
                </a:solidFill>
                <a:latin typeface="Comic Sans MS" panose="030F0702030302020204" pitchFamily="66" charset="0"/>
                <a:ea typeface="宋体" charset="-122"/>
              </a:rPr>
              <a:t>- centre</a:t>
            </a:r>
          </a:p>
          <a:p>
            <a:pPr algn="l">
              <a:lnSpc>
                <a:spcPct val="80000"/>
              </a:lnSpc>
              <a:spcBef>
                <a:spcPts val="12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altLang="en-US" sz="4800" b="1" dirty="0">
                <a:solidFill>
                  <a:srgbClr val="006600"/>
                </a:solidFill>
                <a:latin typeface="Comic Sans MS" panose="030F0702030302020204" pitchFamily="66" charset="0"/>
                <a:ea typeface="宋体" charset="-122"/>
              </a:rPr>
              <a:t>- park</a:t>
            </a:r>
            <a:endParaRPr lang="en-GB" altLang="en-US" sz="4800" b="1" dirty="0">
              <a:solidFill>
                <a:schemeClr val="accent1">
                  <a:lumMod val="25000"/>
                </a:schemeClr>
              </a:solidFill>
              <a:latin typeface="Comic Sans MS" panose="030F0702030302020204" pitchFamily="66" charset="0"/>
              <a:ea typeface="宋体" charset="-122"/>
            </a:endParaRPr>
          </a:p>
          <a:p>
            <a:pPr marL="857250" indent="-857250" algn="l">
              <a:lnSpc>
                <a:spcPct val="80000"/>
              </a:lnSpc>
              <a:spcBef>
                <a:spcPts val="1200"/>
              </a:spcBef>
              <a:buFontTx/>
              <a:buChar char="-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altLang="en-US" sz="4800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  <a:ea typeface="宋体" charset="-122"/>
            </a:endParaRPr>
          </a:p>
          <a:p>
            <a:pPr algn="l">
              <a:lnSpc>
                <a:spcPct val="80000"/>
              </a:lnSpc>
              <a:spcBef>
                <a:spcPts val="12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altLang="en-US" sz="6000" b="1" dirty="0">
              <a:solidFill>
                <a:srgbClr val="FF0000"/>
              </a:solidFill>
              <a:latin typeface="Comic Sans MS" panose="030F0702030302020204" pitchFamily="66" charset="0"/>
              <a:ea typeface="宋体" charset="-122"/>
            </a:endParaRPr>
          </a:p>
          <a:p>
            <a:pPr marL="857250" indent="-857250" algn="l">
              <a:lnSpc>
                <a:spcPct val="80000"/>
              </a:lnSpc>
              <a:spcBef>
                <a:spcPts val="1200"/>
              </a:spcBef>
              <a:buFontTx/>
              <a:buChar char="-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altLang="en-US" sz="6000" b="1" dirty="0">
              <a:solidFill>
                <a:srgbClr val="FF0000"/>
              </a:solidFill>
              <a:latin typeface="Comic Sans MS" panose="030F0702030302020204" pitchFamily="66" charset="0"/>
              <a:ea typeface="宋体" charset="-122"/>
            </a:endParaRPr>
          </a:p>
          <a:p>
            <a:pPr marL="857250" indent="-857250" algn="l">
              <a:lnSpc>
                <a:spcPct val="80000"/>
              </a:lnSpc>
              <a:spcBef>
                <a:spcPts val="1200"/>
              </a:spcBef>
              <a:buFontTx/>
              <a:buChar char="-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altLang="en-US" sz="6000" b="1" dirty="0">
              <a:solidFill>
                <a:srgbClr val="006600"/>
              </a:solidFill>
              <a:latin typeface="Comic Sans MS" panose="030F0702030302020204" pitchFamily="66" charset="0"/>
              <a:ea typeface="宋体" charset="-122"/>
            </a:endParaRPr>
          </a:p>
          <a:p>
            <a:pPr marL="857250" indent="-857250" algn="l">
              <a:lnSpc>
                <a:spcPct val="80000"/>
              </a:lnSpc>
              <a:spcBef>
                <a:spcPts val="1200"/>
              </a:spcBef>
              <a:buFontTx/>
              <a:buChar char="-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altLang="en-US" sz="6000" b="1" dirty="0">
              <a:solidFill>
                <a:srgbClr val="FFFFFF"/>
              </a:solidFill>
              <a:latin typeface="Comic Sans MS" panose="030F0702030302020204" pitchFamily="66" charset="0"/>
              <a:ea typeface="宋体" charset="-122"/>
            </a:endParaRPr>
          </a:p>
          <a:p>
            <a:pPr marL="341313" indent="-341313" algn="l">
              <a:lnSpc>
                <a:spcPct val="80000"/>
              </a:lnSpc>
              <a:spcBef>
                <a:spcPts val="1200"/>
              </a:spcBef>
              <a:buClr>
                <a:srgbClr val="FFFF99"/>
              </a:buClr>
              <a:buSzPct val="4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altLang="en-US" sz="8000" dirty="0">
                <a:solidFill>
                  <a:srgbClr val="FFFFFF"/>
                </a:solidFill>
                <a:latin typeface="Serafettin Cartoon Condensed" charset="0"/>
                <a:ea typeface="宋体" charset="-122"/>
              </a:rPr>
              <a:t>  </a:t>
            </a:r>
          </a:p>
          <a:p>
            <a:pPr marL="341313" indent="-341313" algn="l">
              <a:lnSpc>
                <a:spcPct val="80000"/>
              </a:lnSpc>
              <a:spcBef>
                <a:spcPts val="1200"/>
              </a:spcBef>
              <a:buClr>
                <a:srgbClr val="FFFF99"/>
              </a:buClr>
              <a:buSzPct val="4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altLang="en-US" sz="8000" dirty="0">
              <a:solidFill>
                <a:srgbClr val="FFFFFF"/>
              </a:solidFill>
              <a:latin typeface="Serafettin Cartoon Condensed" charset="0"/>
              <a:ea typeface="宋体" charset="-122"/>
            </a:endParaRPr>
          </a:p>
          <a:p>
            <a:pPr marL="341313" indent="-341313" algn="l">
              <a:lnSpc>
                <a:spcPct val="80000"/>
              </a:lnSpc>
              <a:spcBef>
                <a:spcPts val="1200"/>
              </a:spcBef>
              <a:buClr>
                <a:srgbClr val="FFFF99"/>
              </a:buClr>
              <a:buSzPct val="4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altLang="en-US" sz="8000" dirty="0">
              <a:solidFill>
                <a:srgbClr val="FFFFFF"/>
              </a:solidFill>
              <a:latin typeface="Serafettin Cartoon Condensed" charset="0"/>
              <a:ea typeface="宋体" charset="-122"/>
            </a:endParaRPr>
          </a:p>
          <a:p>
            <a:pPr marL="341313" indent="-341313" algn="l">
              <a:lnSpc>
                <a:spcPct val="80000"/>
              </a:lnSpc>
              <a:spcBef>
                <a:spcPts val="1200"/>
              </a:spcBef>
              <a:buClr>
                <a:srgbClr val="FFFF99"/>
              </a:buClr>
              <a:buSzPct val="40000"/>
              <a:buFont typeface="Times New Roman" pitchFamily="16" charset="0"/>
              <a:buBlip>
                <a:blip r:embed="rId2"/>
              </a:buBlip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altLang="en-US" sz="8000" dirty="0">
                <a:solidFill>
                  <a:srgbClr val="FFFFFF"/>
                </a:solidFill>
                <a:latin typeface="Serafettin Cartoon Condensed" charset="0"/>
                <a:ea typeface="宋体" charset="-122"/>
              </a:rPr>
              <a:t>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203910" y="1556792"/>
            <a:ext cx="1296020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kumimoji="0" lang="en-GB" altLang="en-US" sz="8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宋体" charset="-122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kumimoji="0" lang="en-GB" alt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宋体" charset="-122"/>
                <a:cs typeface="Arial"/>
              </a:rPr>
              <a:t>to</a:t>
            </a:r>
          </a:p>
          <a:p>
            <a:pPr marL="1143000" marR="0" lvl="0" indent="-1143000" algn="l" defTabSz="914400" rtl="0" eaLnBrk="0" fontAlgn="base" latinLnBrk="0" hangingPunc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kumimoji="0" lang="en-GB" altLang="en-US" sz="8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宋体" charset="-122"/>
              <a:cs typeface="Arial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FF99"/>
              </a:buClr>
              <a:buSzPct val="67000"/>
              <a:buFontTx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kumimoji="0" lang="en-GB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4" charset="0"/>
                <a:ea typeface="宋体" charset="-122"/>
                <a:cs typeface="Arial"/>
              </a:rPr>
              <a:t> </a:t>
            </a:r>
          </a:p>
          <a:p>
            <a:pPr marL="341313" marR="0" lvl="0" indent="-341313" algn="l" defTabSz="914400" rtl="0" eaLnBrk="0" fontAlgn="base" latinLnBrk="0" hangingPunc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FF99"/>
              </a:buClr>
              <a:buSzPct val="67000"/>
              <a:buFontTx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kumimoji="0" lang="en-GB" altLang="en-US" sz="4800" b="0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omic Sans MS" pitchFamily="64" charset="0"/>
              <a:ea typeface="宋体" charset="-122"/>
              <a:cs typeface="Arial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283968" y="2764934"/>
            <a:ext cx="144016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kumimoji="0" lang="en-GB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宋体" charset="-122"/>
                <a:cs typeface="Arial"/>
              </a:rPr>
              <a:t>the</a:t>
            </a:r>
            <a:endParaRPr kumimoji="0" lang="en-GB" altLang="en-US" sz="4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宋体" charset="-122"/>
              <a:cs typeface="Arial"/>
            </a:endParaRPr>
          </a:p>
          <a:p>
            <a:pPr marL="1143000" marR="0" lvl="0" indent="-1143000" algn="l" defTabSz="914400" rtl="0" eaLnBrk="0" fontAlgn="base" latinLnBrk="0" hangingPunc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kumimoji="0" lang="en-GB" altLang="en-US" sz="8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宋体" charset="-122"/>
              <a:cs typeface="Arial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FF99"/>
              </a:buClr>
              <a:buSzPct val="67000"/>
              <a:buFontTx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kumimoji="0" lang="en-GB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4" charset="0"/>
                <a:ea typeface="宋体" charset="-122"/>
                <a:cs typeface="Arial"/>
              </a:rPr>
              <a:t> </a:t>
            </a:r>
          </a:p>
          <a:p>
            <a:pPr marL="341313" marR="0" lvl="0" indent="-341313" algn="l" defTabSz="914400" rtl="0" eaLnBrk="0" fontAlgn="base" latinLnBrk="0" hangingPunc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FF99"/>
              </a:buClr>
              <a:buSzPct val="67000"/>
              <a:buFontTx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kumimoji="0" lang="en-GB" altLang="en-US" sz="4800" b="0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omic Sans MS" pitchFamily="64" charset="0"/>
              <a:ea typeface="宋体" charset="-122"/>
              <a:cs typeface="Arial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9512" y="1484784"/>
            <a:ext cx="3096344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kumimoji="0" lang="en-GB" altLang="en-US" sz="8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宋体" charset="-122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kumimoji="0" lang="en-GB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宋体" charset="-122"/>
                <a:cs typeface="Arial"/>
              </a:rPr>
              <a:t>I </a:t>
            </a:r>
            <a:r>
              <a:rPr kumimoji="0" lang="en-GB" alt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omic Sans MS" panose="030F0702030302020204" pitchFamily="66" charset="0"/>
                <a:ea typeface="宋体" charset="-122"/>
                <a:cs typeface="Arial"/>
              </a:rPr>
              <a:t>went</a:t>
            </a:r>
            <a:endParaRPr kumimoji="0" lang="en-GB" altLang="en-US" sz="6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mic Sans MS" panose="030F0702030302020204" pitchFamily="66" charset="0"/>
              <a:ea typeface="宋体" charset="-122"/>
              <a:cs typeface="Arial"/>
            </a:endParaRPr>
          </a:p>
          <a:p>
            <a:pPr marL="1143000" marR="0" lvl="0" indent="-1143000" algn="l" defTabSz="914400" rtl="0" eaLnBrk="0" fontAlgn="base" latinLnBrk="0" hangingPunc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kumimoji="0" lang="en-GB" altLang="en-US" sz="8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宋体" charset="-122"/>
              <a:cs typeface="Arial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FF99"/>
              </a:buClr>
              <a:buSzPct val="67000"/>
              <a:buFontTx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kumimoji="0" lang="en-GB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4" charset="0"/>
                <a:ea typeface="宋体" charset="-122"/>
                <a:cs typeface="Arial"/>
              </a:rPr>
              <a:t> </a:t>
            </a:r>
          </a:p>
          <a:p>
            <a:pPr marL="341313" marR="0" lvl="0" indent="-341313" algn="l" defTabSz="914400" rtl="0" eaLnBrk="0" fontAlgn="base" latinLnBrk="0" hangingPunc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FF99"/>
              </a:buClr>
              <a:buSzPct val="67000"/>
              <a:buFontTx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kumimoji="0" lang="en-GB" altLang="en-US" sz="4800" b="0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omic Sans MS" pitchFamily="64" charset="0"/>
              <a:ea typeface="宋体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4864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body"/>
          </p:nvPr>
        </p:nvSpPr>
        <p:spPr>
          <a:xfrm>
            <a:off x="5220072" y="630030"/>
            <a:ext cx="3240360" cy="5400675"/>
          </a:xfrm>
        </p:spPr>
        <p:txBody>
          <a:bodyPr anchor="t"/>
          <a:lstStyle/>
          <a:p>
            <a:pPr marL="685800" indent="-6858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altLang="en-US" sz="4800" b="1" dirty="0" err="1">
                <a:solidFill>
                  <a:srgbClr val="996633"/>
                </a:solidFill>
                <a:latin typeface="Comic Sans MS" panose="030F0702030302020204" pitchFamily="66" charset="0"/>
                <a:ea typeface="宋体" charset="-122"/>
              </a:rPr>
              <a:t>piscin</a:t>
            </a:r>
            <a:r>
              <a:rPr lang="en-GB" altLang="en-US" sz="4800" b="1" dirty="0" err="1">
                <a:solidFill>
                  <a:srgbClr val="C00000"/>
                </a:solidFill>
                <a:latin typeface="Comic Sans MS" panose="030F0702030302020204" pitchFamily="66" charset="0"/>
                <a:ea typeface="宋体" charset="-122"/>
              </a:rPr>
              <a:t>a</a:t>
            </a:r>
            <a:endParaRPr lang="en-GB" altLang="en-US" sz="4800" b="1" dirty="0">
              <a:solidFill>
                <a:srgbClr val="C00000"/>
              </a:solidFill>
              <a:latin typeface="Comic Sans MS" panose="030F0702030302020204" pitchFamily="66" charset="0"/>
              <a:ea typeface="宋体" charset="-122"/>
            </a:endParaRPr>
          </a:p>
          <a:p>
            <a:pPr marL="685800" indent="-6858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altLang="en-US" sz="4800" b="1" dirty="0" err="1">
                <a:solidFill>
                  <a:srgbClr val="FF00FF"/>
                </a:solidFill>
                <a:latin typeface="Comic Sans MS" panose="030F0702030302020204" pitchFamily="66" charset="0"/>
                <a:ea typeface="宋体" charset="-122"/>
              </a:rPr>
              <a:t>tiend</a:t>
            </a:r>
            <a:r>
              <a:rPr lang="en-GB" altLang="en-US" sz="4800" b="1" dirty="0" err="1">
                <a:solidFill>
                  <a:srgbClr val="C00000"/>
                </a:solidFill>
                <a:latin typeface="Comic Sans MS" panose="030F0702030302020204" pitchFamily="66" charset="0"/>
                <a:ea typeface="宋体" charset="-122"/>
              </a:rPr>
              <a:t>a</a:t>
            </a:r>
            <a:endParaRPr lang="en-GB" altLang="en-US" sz="4800" b="1" dirty="0">
              <a:solidFill>
                <a:srgbClr val="C00000"/>
              </a:solidFill>
              <a:latin typeface="Comic Sans MS" panose="030F0702030302020204" pitchFamily="66" charset="0"/>
              <a:ea typeface="宋体" charset="-122"/>
            </a:endParaRPr>
          </a:p>
          <a:p>
            <a:pPr marL="685800" indent="-6858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altLang="en-US" sz="4800" dirty="0">
                <a:solidFill>
                  <a:schemeClr val="accent1">
                    <a:lumMod val="25000"/>
                  </a:schemeClr>
                </a:solidFill>
                <a:latin typeface="Comic Sans MS" panose="030F0702030302020204" pitchFamily="66" charset="0"/>
                <a:ea typeface="宋体" charset="-122"/>
              </a:rPr>
              <a:t>puebl</a:t>
            </a:r>
            <a:r>
              <a:rPr lang="en-GB" altLang="en-US" sz="4800" b="1" dirty="0">
                <a:solidFill>
                  <a:srgbClr val="009900"/>
                </a:solidFill>
                <a:latin typeface="Comic Sans MS" panose="030F0702030302020204" pitchFamily="66" charset="0"/>
                <a:ea typeface="宋体" charset="-122"/>
              </a:rPr>
              <a:t>o</a:t>
            </a:r>
          </a:p>
          <a:p>
            <a:pPr marL="685800" indent="-6858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altLang="en-US" sz="4800" b="1" dirty="0" err="1">
                <a:solidFill>
                  <a:srgbClr val="0070C0"/>
                </a:solidFill>
                <a:latin typeface="Comic Sans MS" panose="030F0702030302020204" pitchFamily="66" charset="0"/>
                <a:ea typeface="宋体" charset="-122"/>
              </a:rPr>
              <a:t>muse</a:t>
            </a:r>
            <a:r>
              <a:rPr lang="en-GB" altLang="en-US" sz="4800" b="1" dirty="0" err="1">
                <a:solidFill>
                  <a:srgbClr val="009900"/>
                </a:solidFill>
                <a:latin typeface="Comic Sans MS" panose="030F0702030302020204" pitchFamily="66" charset="0"/>
                <a:ea typeface="宋体" charset="-122"/>
              </a:rPr>
              <a:t>o</a:t>
            </a:r>
            <a:endParaRPr lang="en-GB" altLang="en-US" sz="4800" b="1" dirty="0">
              <a:solidFill>
                <a:srgbClr val="009900"/>
              </a:solidFill>
              <a:latin typeface="Comic Sans MS" panose="030F0702030302020204" pitchFamily="66" charset="0"/>
              <a:ea typeface="宋体" charset="-122"/>
            </a:endParaRPr>
          </a:p>
          <a:p>
            <a:pPr marL="685800" indent="-6858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altLang="en-US" sz="4800" b="1" dirty="0" err="1">
                <a:solidFill>
                  <a:srgbClr val="002060"/>
                </a:solidFill>
                <a:latin typeface="Comic Sans MS" panose="030F0702030302020204" pitchFamily="66" charset="0"/>
                <a:ea typeface="宋体" charset="-122"/>
              </a:rPr>
              <a:t>centr</a:t>
            </a:r>
            <a:r>
              <a:rPr lang="en-GB" altLang="en-US" sz="4800" b="1" dirty="0" err="1">
                <a:solidFill>
                  <a:srgbClr val="009900"/>
                </a:solidFill>
                <a:latin typeface="Comic Sans MS" panose="030F0702030302020204" pitchFamily="66" charset="0"/>
                <a:ea typeface="宋体" charset="-122"/>
              </a:rPr>
              <a:t>o</a:t>
            </a:r>
            <a:endParaRPr lang="en-GB" altLang="en-US" sz="4800" b="1" dirty="0">
              <a:solidFill>
                <a:srgbClr val="009900"/>
              </a:solidFill>
              <a:latin typeface="Comic Sans MS" panose="030F0702030302020204" pitchFamily="66" charset="0"/>
              <a:ea typeface="宋体" charset="-122"/>
            </a:endParaRPr>
          </a:p>
          <a:p>
            <a:pPr marL="685800" indent="-685800">
              <a:lnSpc>
                <a:spcPct val="80000"/>
              </a:lnSpc>
              <a:spcBef>
                <a:spcPts val="1200"/>
              </a:spcBef>
              <a:buFont typeface="Arial" panose="020B0604020202020204" pitchFamily="34" charset="0"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altLang="en-US" sz="4800" b="1" dirty="0" err="1">
                <a:solidFill>
                  <a:srgbClr val="006600"/>
                </a:solidFill>
                <a:latin typeface="Comic Sans MS" panose="030F0702030302020204" pitchFamily="66" charset="0"/>
                <a:ea typeface="宋体" charset="-122"/>
              </a:rPr>
              <a:t>parqu</a:t>
            </a:r>
            <a:r>
              <a:rPr lang="en-GB" altLang="en-US" sz="4800" b="1" dirty="0" err="1">
                <a:solidFill>
                  <a:srgbClr val="009900"/>
                </a:solidFill>
                <a:latin typeface="Comic Sans MS" panose="030F0702030302020204" pitchFamily="66" charset="0"/>
                <a:ea typeface="宋体" charset="-122"/>
              </a:rPr>
              <a:t>e</a:t>
            </a:r>
            <a:endParaRPr lang="en-GB" altLang="en-US" sz="4800" b="1" dirty="0">
              <a:solidFill>
                <a:srgbClr val="009900"/>
              </a:solidFill>
              <a:latin typeface="Comic Sans MS" panose="030F0702030302020204" pitchFamily="66" charset="0"/>
              <a:ea typeface="宋体" charset="-122"/>
            </a:endParaRPr>
          </a:p>
          <a:p>
            <a:pPr marL="857250" indent="-857250" algn="l">
              <a:lnSpc>
                <a:spcPct val="80000"/>
              </a:lnSpc>
              <a:spcBef>
                <a:spcPts val="1200"/>
              </a:spcBef>
              <a:buFontTx/>
              <a:buChar char="-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altLang="en-US" sz="4800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  <a:ea typeface="宋体" charset="-122"/>
            </a:endParaRPr>
          </a:p>
          <a:p>
            <a:pPr algn="l">
              <a:lnSpc>
                <a:spcPct val="80000"/>
              </a:lnSpc>
              <a:spcBef>
                <a:spcPts val="1200"/>
              </a:spcBef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altLang="en-US" sz="6000" b="1" dirty="0">
              <a:solidFill>
                <a:srgbClr val="FF0000"/>
              </a:solidFill>
              <a:latin typeface="Comic Sans MS" panose="030F0702030302020204" pitchFamily="66" charset="0"/>
              <a:ea typeface="宋体" charset="-122"/>
            </a:endParaRPr>
          </a:p>
          <a:p>
            <a:pPr marL="857250" indent="-857250" algn="l">
              <a:lnSpc>
                <a:spcPct val="80000"/>
              </a:lnSpc>
              <a:spcBef>
                <a:spcPts val="1200"/>
              </a:spcBef>
              <a:buFontTx/>
              <a:buChar char="-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altLang="en-US" sz="6000" b="1" dirty="0">
              <a:solidFill>
                <a:srgbClr val="FF0000"/>
              </a:solidFill>
              <a:latin typeface="Comic Sans MS" panose="030F0702030302020204" pitchFamily="66" charset="0"/>
              <a:ea typeface="宋体" charset="-122"/>
            </a:endParaRPr>
          </a:p>
          <a:p>
            <a:pPr marL="857250" indent="-857250" algn="l">
              <a:lnSpc>
                <a:spcPct val="80000"/>
              </a:lnSpc>
              <a:spcBef>
                <a:spcPts val="1200"/>
              </a:spcBef>
              <a:buFontTx/>
              <a:buChar char="-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altLang="en-US" sz="6000" b="1" dirty="0">
              <a:solidFill>
                <a:srgbClr val="006600"/>
              </a:solidFill>
              <a:latin typeface="Comic Sans MS" panose="030F0702030302020204" pitchFamily="66" charset="0"/>
              <a:ea typeface="宋体" charset="-122"/>
            </a:endParaRPr>
          </a:p>
          <a:p>
            <a:pPr marL="857250" indent="-857250" algn="l">
              <a:lnSpc>
                <a:spcPct val="80000"/>
              </a:lnSpc>
              <a:spcBef>
                <a:spcPts val="1200"/>
              </a:spcBef>
              <a:buFontTx/>
              <a:buChar char="-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altLang="en-US" sz="6000" b="1" dirty="0">
              <a:solidFill>
                <a:srgbClr val="FFFFFF"/>
              </a:solidFill>
              <a:latin typeface="Comic Sans MS" panose="030F0702030302020204" pitchFamily="66" charset="0"/>
              <a:ea typeface="宋体" charset="-122"/>
            </a:endParaRPr>
          </a:p>
          <a:p>
            <a:pPr marL="341313" indent="-341313" algn="l">
              <a:lnSpc>
                <a:spcPct val="80000"/>
              </a:lnSpc>
              <a:spcBef>
                <a:spcPts val="1200"/>
              </a:spcBef>
              <a:buClr>
                <a:srgbClr val="FFFF99"/>
              </a:buClr>
              <a:buSzPct val="4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altLang="en-US" sz="8000" dirty="0">
                <a:solidFill>
                  <a:srgbClr val="FFFFFF"/>
                </a:solidFill>
                <a:latin typeface="Serafettin Cartoon Condensed" charset="0"/>
                <a:ea typeface="宋体" charset="-122"/>
              </a:rPr>
              <a:t>  </a:t>
            </a:r>
          </a:p>
          <a:p>
            <a:pPr marL="341313" indent="-341313" algn="l">
              <a:lnSpc>
                <a:spcPct val="80000"/>
              </a:lnSpc>
              <a:spcBef>
                <a:spcPts val="1200"/>
              </a:spcBef>
              <a:buClr>
                <a:srgbClr val="FFFF99"/>
              </a:buClr>
              <a:buSzPct val="4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altLang="en-US" sz="8000" dirty="0">
              <a:solidFill>
                <a:srgbClr val="FFFFFF"/>
              </a:solidFill>
              <a:latin typeface="Serafettin Cartoon Condensed" charset="0"/>
              <a:ea typeface="宋体" charset="-122"/>
            </a:endParaRPr>
          </a:p>
          <a:p>
            <a:pPr marL="341313" indent="-341313" algn="l">
              <a:lnSpc>
                <a:spcPct val="80000"/>
              </a:lnSpc>
              <a:spcBef>
                <a:spcPts val="1200"/>
              </a:spcBef>
              <a:buClr>
                <a:srgbClr val="FFFF99"/>
              </a:buClr>
              <a:buSzPct val="40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altLang="en-US" sz="8000" dirty="0">
              <a:solidFill>
                <a:srgbClr val="FFFFFF"/>
              </a:solidFill>
              <a:latin typeface="Serafettin Cartoon Condensed" charset="0"/>
              <a:ea typeface="宋体" charset="-122"/>
            </a:endParaRPr>
          </a:p>
          <a:p>
            <a:pPr marL="341313" indent="-341313" algn="l">
              <a:lnSpc>
                <a:spcPct val="80000"/>
              </a:lnSpc>
              <a:spcBef>
                <a:spcPts val="1200"/>
              </a:spcBef>
              <a:buClr>
                <a:srgbClr val="FFFF99"/>
              </a:buClr>
              <a:buSzPct val="40000"/>
              <a:buFont typeface="Times New Roman" pitchFamily="16" charset="0"/>
              <a:buBlip>
                <a:blip r:embed="rId2"/>
              </a:buBlip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altLang="en-US" sz="8000" dirty="0">
                <a:solidFill>
                  <a:srgbClr val="FFFFFF"/>
                </a:solidFill>
                <a:latin typeface="Serafettin Cartoon Condensed" charset="0"/>
                <a:ea typeface="宋体" charset="-122"/>
              </a:rPr>
              <a:t> 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4450" y="1268760"/>
            <a:ext cx="2304256" cy="439261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ts val="1200"/>
              </a:spcBef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altLang="en-US" sz="8000" b="1" dirty="0">
              <a:latin typeface="Comic Sans MS" panose="030F0702030302020204" pitchFamily="66" charset="0"/>
              <a:ea typeface="宋体" charset="-122"/>
            </a:endParaRPr>
          </a:p>
          <a:p>
            <a:pPr marL="0" indent="0">
              <a:lnSpc>
                <a:spcPct val="80000"/>
              </a:lnSpc>
              <a:spcBef>
                <a:spcPts val="1200"/>
              </a:spcBef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altLang="en-US" sz="8000" b="1" dirty="0" err="1">
                <a:solidFill>
                  <a:srgbClr val="002060"/>
                </a:solidFill>
                <a:latin typeface="Comic Sans MS" panose="030F0702030302020204" pitchFamily="66" charset="0"/>
                <a:ea typeface="宋体" charset="-122"/>
              </a:rPr>
              <a:t>Fui</a:t>
            </a:r>
            <a:endParaRPr lang="en-GB" altLang="en-US" sz="8000" b="1" dirty="0">
              <a:solidFill>
                <a:srgbClr val="002060"/>
              </a:solidFill>
              <a:latin typeface="Comic Sans MS" panose="030F0702030302020204" pitchFamily="66" charset="0"/>
              <a:ea typeface="宋体" charset="-122"/>
            </a:endParaRPr>
          </a:p>
          <a:p>
            <a:pPr marL="1143000" indent="-1143000">
              <a:lnSpc>
                <a:spcPct val="80000"/>
              </a:lnSpc>
              <a:spcBef>
                <a:spcPts val="1200"/>
              </a:spcBef>
              <a:buFontTx/>
              <a:buChar char="-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altLang="en-US" sz="8000" b="1" dirty="0">
              <a:latin typeface="Comic Sans MS" panose="030F0702030302020204" pitchFamily="66" charset="0"/>
              <a:ea typeface="宋体" charset="-122"/>
            </a:endParaRPr>
          </a:p>
          <a:p>
            <a:pPr marL="341313" indent="-341313">
              <a:lnSpc>
                <a:spcPct val="80000"/>
              </a:lnSpc>
              <a:spcBef>
                <a:spcPts val="1200"/>
              </a:spcBef>
              <a:buClr>
                <a:srgbClr val="FFFF99"/>
              </a:buClr>
              <a:buSzPct val="67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en-GB" altLang="en-US" sz="4800" dirty="0">
                <a:latin typeface="Comic Sans MS" pitchFamily="64" charset="0"/>
                <a:ea typeface="宋体" charset="-122"/>
              </a:rPr>
              <a:t> </a:t>
            </a:r>
          </a:p>
          <a:p>
            <a:pPr marL="341313" indent="-341313">
              <a:lnSpc>
                <a:spcPct val="80000"/>
              </a:lnSpc>
              <a:spcBef>
                <a:spcPts val="1200"/>
              </a:spcBef>
              <a:buClr>
                <a:srgbClr val="FFFF99"/>
              </a:buClr>
              <a:buSzPct val="67000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lang="en-GB" altLang="en-US" sz="4800" dirty="0">
              <a:solidFill>
                <a:srgbClr val="FF0066"/>
              </a:solidFill>
              <a:latin typeface="Comic Sans MS" pitchFamily="64" charset="0"/>
              <a:ea typeface="宋体" charset="-12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854757" y="1196726"/>
            <a:ext cx="2592288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kumimoji="0" lang="en-GB" alt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omic Sans MS" panose="030F0702030302020204" pitchFamily="66" charset="0"/>
                <a:ea typeface="宋体" charset="-122"/>
                <a:cs typeface="Arial"/>
              </a:rPr>
              <a:t>al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kumimoji="0" lang="en-GB" altLang="en-US" sz="8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宋体" charset="-122"/>
              <a:cs typeface="Arial"/>
            </a:endParaRP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kumimoji="0" lang="en-GB" alt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宋体" charset="-122"/>
                <a:cs typeface="Arial"/>
              </a:rPr>
              <a:t>a </a:t>
            </a:r>
            <a:r>
              <a:rPr kumimoji="0" lang="en-GB" alt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宋体" charset="-122"/>
                <a:cs typeface="Arial"/>
              </a:rPr>
              <a:t>la</a:t>
            </a:r>
          </a:p>
          <a:p>
            <a:pPr marL="1143000" marR="0" lvl="0" indent="-1143000" algn="l" defTabSz="914400" rtl="0" eaLnBrk="0" fontAlgn="base" latinLnBrk="0" hangingPunc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Char char="-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kumimoji="0" lang="en-GB" altLang="en-US" sz="8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宋体" charset="-122"/>
              <a:cs typeface="Arial"/>
            </a:endParaRPr>
          </a:p>
          <a:p>
            <a:pPr marL="341313" marR="0" lvl="0" indent="-341313" algn="l" defTabSz="914400" rtl="0" eaLnBrk="0" fontAlgn="base" latinLnBrk="0" hangingPunc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FF99"/>
              </a:buClr>
              <a:buSzPct val="67000"/>
              <a:buFontTx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kumimoji="0" lang="en-GB" alt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4" charset="0"/>
                <a:ea typeface="宋体" charset="-122"/>
                <a:cs typeface="Arial"/>
              </a:rPr>
              <a:t> </a:t>
            </a:r>
          </a:p>
          <a:p>
            <a:pPr marL="341313" marR="0" lvl="0" indent="-341313" algn="l" defTabSz="914400" rtl="0" eaLnBrk="0" fontAlgn="base" latinLnBrk="0" hangingPunct="0">
              <a:lnSpc>
                <a:spcPct val="80000"/>
              </a:lnSpc>
              <a:spcBef>
                <a:spcPts val="1200"/>
              </a:spcBef>
              <a:spcAft>
                <a:spcPct val="0"/>
              </a:spcAft>
              <a:buClr>
                <a:srgbClr val="FFFF99"/>
              </a:buClr>
              <a:buSzPct val="67000"/>
              <a:buFontTx/>
              <a:buChar char="•"/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endParaRPr kumimoji="0" lang="en-GB" altLang="en-US" sz="4800" b="0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omic Sans MS" pitchFamily="64" charset="0"/>
              <a:ea typeface="宋体" charset="-122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5661373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+ el = al 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987607" y="1669488"/>
            <a:ext cx="1628556" cy="535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65359" y="1952836"/>
            <a:ext cx="1614753" cy="972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851920" y="2060796"/>
            <a:ext cx="1728192" cy="1590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778438" y="2132830"/>
            <a:ext cx="1753166" cy="22534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801885" y="929809"/>
            <a:ext cx="1422275" cy="3075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896111" y="1772816"/>
            <a:ext cx="1365212" cy="23042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0669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A76873A-0A0F-4415-9316-E9D06F68E9B4}" vid="{FCC03DE1-3673-4245-AAE4-D036ED9C7BB5}"/>
    </a:ext>
  </a:extLst>
</a:theme>
</file>

<file path=ppt/theme/theme8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1134</Words>
  <Application>Microsoft Office PowerPoint</Application>
  <PresentationFormat>On-screen Show (4:3)</PresentationFormat>
  <Paragraphs>536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Arial</vt:lpstr>
      <vt:lpstr>Calibri</vt:lpstr>
      <vt:lpstr>Calibri Light</vt:lpstr>
      <vt:lpstr>Comic Sans MS</vt:lpstr>
      <vt:lpstr>Serafettin Cartoon Condensed</vt:lpstr>
      <vt:lpstr>Times New Roman</vt:lpstr>
      <vt:lpstr>Tema de Office</vt:lpstr>
      <vt:lpstr>9_Default Design</vt:lpstr>
      <vt:lpstr>1_Tema de Office</vt:lpstr>
      <vt:lpstr>Default Design</vt:lpstr>
      <vt:lpstr>1_Default Design</vt:lpstr>
      <vt:lpstr>2_Tema de Office</vt:lpstr>
      <vt:lpstr>10_Office Theme</vt:lpstr>
      <vt:lpstr>12_Default Design</vt:lpstr>
      <vt:lpstr>PowerPoint Presentation</vt:lpstr>
      <vt:lpstr>Pronunciación  dr y tr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…and another tense. Just to tell you how easy it is to construct the  future tense</vt:lpstr>
      <vt:lpstr>PowerPoint Presentation</vt:lpstr>
      <vt:lpstr>PowerPoint Presentation</vt:lpstr>
      <vt:lpstr>PowerPoint Presentation</vt:lpstr>
      <vt:lpstr>PowerPoint Presentation</vt:lpstr>
      <vt:lpstr>Tareas para la casa</vt:lpstr>
      <vt:lpstr>Gracias por venir a las clases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RICHARD</dc:creator>
  <cp:lastModifiedBy>Flor de Andrews</cp:lastModifiedBy>
  <cp:revision>177</cp:revision>
  <dcterms:created xsi:type="dcterms:W3CDTF">2020-05-05T11:10:15Z</dcterms:created>
  <dcterms:modified xsi:type="dcterms:W3CDTF">2023-01-11T18:27:25Z</dcterms:modified>
</cp:coreProperties>
</file>