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6781" r:id="rId2"/>
    <p:sldMasterId id="2147489933" r:id="rId3"/>
    <p:sldMasterId id="2147489957" r:id="rId4"/>
    <p:sldMasterId id="2147490090" r:id="rId5"/>
    <p:sldMasterId id="2147490102" r:id="rId6"/>
    <p:sldMasterId id="2147490114" r:id="rId7"/>
    <p:sldMasterId id="2147490126" r:id="rId8"/>
    <p:sldMasterId id="2147490138" r:id="rId9"/>
    <p:sldMasterId id="2147490150" r:id="rId10"/>
    <p:sldMasterId id="2147490175" r:id="rId11"/>
    <p:sldMasterId id="2147490187" r:id="rId12"/>
    <p:sldMasterId id="2147490199" r:id="rId13"/>
    <p:sldMasterId id="2147490211" r:id="rId14"/>
    <p:sldMasterId id="2147490223" r:id="rId15"/>
  </p:sldMasterIdLst>
  <p:notesMasterIdLst>
    <p:notesMasterId r:id="rId35"/>
  </p:notesMasterIdLst>
  <p:handoutMasterIdLst>
    <p:handoutMasterId r:id="rId36"/>
  </p:handoutMasterIdLst>
  <p:sldIdLst>
    <p:sldId id="1082" r:id="rId16"/>
    <p:sldId id="453" r:id="rId17"/>
    <p:sldId id="529" r:id="rId18"/>
    <p:sldId id="938" r:id="rId19"/>
    <p:sldId id="1652" r:id="rId20"/>
    <p:sldId id="1672" r:id="rId21"/>
    <p:sldId id="1666" r:id="rId22"/>
    <p:sldId id="1097" r:id="rId23"/>
    <p:sldId id="387" r:id="rId24"/>
    <p:sldId id="1667" r:id="rId25"/>
    <p:sldId id="1673" r:id="rId26"/>
    <p:sldId id="1467" r:id="rId27"/>
    <p:sldId id="1664" r:id="rId28"/>
    <p:sldId id="1541" r:id="rId29"/>
    <p:sldId id="264" r:id="rId30"/>
    <p:sldId id="1550" r:id="rId31"/>
    <p:sldId id="448" r:id="rId32"/>
    <p:sldId id="589" r:id="rId33"/>
    <p:sldId id="292" r:id="rId34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0000"/>
    <a:srgbClr val="800000"/>
    <a:srgbClr val="FFFF66"/>
    <a:srgbClr val="99FF66"/>
    <a:srgbClr val="CCECFF"/>
    <a:srgbClr val="CCFFCC"/>
    <a:srgbClr val="CC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855" autoAdjust="0"/>
  </p:normalViewPr>
  <p:slideViewPr>
    <p:cSldViewPr>
      <p:cViewPr varScale="1">
        <p:scale>
          <a:sx n="78" d="100"/>
          <a:sy n="78" d="100"/>
        </p:scale>
        <p:origin x="157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82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heme" Target="theme/theme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176C72-FE51-447C-A54E-BEE439579E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777CB-8384-44BE-8215-E5874C9511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EE0137C9-9BC1-49ED-B786-3A190B91F7E0}" type="datetimeFigureOut">
              <a:rPr lang="en-GB"/>
              <a:pPr>
                <a:defRPr/>
              </a:pPr>
              <a:t>22/10/2022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6AD92C-8F1B-4FC3-8B58-67CC3336F7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41F00-686C-48AD-AFB0-BE1A12AA46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99D123-A2F1-4BBC-83C5-A81057E492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14AC48-9AB0-452A-915D-6AB5171782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81A3BC-49BC-4A0F-A14F-DFFF54A5FD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1CA8B6F-91F6-4A83-8717-10C20C2D66E7}" type="datetimeFigureOut">
              <a:rPr lang="en-GB"/>
              <a:pPr>
                <a:defRPr/>
              </a:pPr>
              <a:t>22/10/2022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B3D3974-E7B8-47C2-9C5A-5F94524512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DB1A628-D849-4D21-B5EE-ED70B49CC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76CB-DB92-453A-9810-D60D681550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F24AE-99A5-43BB-B7B9-96EBEFCD2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2B081B9-FA8A-4706-9936-CE97849672E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EE17E19E-F851-4A39-BD54-662AA435C2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B57C00BF-E992-4AF0-B3F2-A054237E05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2565625C-0F8F-474D-83CF-E80AFC5B85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5F57E76-A626-42BA-941C-34A066ED9397}" type="slidenum">
              <a:rPr lang="en-GB" altLang="en-US">
                <a:latin typeface="Comic Sans MS" panose="030F0702030302020204" pitchFamily="66" charset="0"/>
                <a:cs typeface="Arial" panose="020B0604020202020204" pitchFamily="34" charset="0"/>
              </a:rPr>
              <a:pPr/>
              <a:t>1</a:t>
            </a:fld>
            <a:endParaRPr lang="en-GB" altLang="en-US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5418E73A-6F4F-44B8-A11D-CA79056D24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E4E35BA-A9FF-4A94-B1A3-8B005C2FA5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solidFill>
                  <a:srgbClr val="003300"/>
                </a:solidFill>
                <a:latin typeface="Comic Sans MS" panose="030F0702030302020204" pitchFamily="66" charset="0"/>
              </a:rPr>
              <a:t>Textbook Access page 62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AB1A03F-2FAF-49FF-9927-538543AC1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1525" indent="-2968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745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37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8363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955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527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099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7163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A38428-68EF-4C73-BB76-64F4003CC52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EF281-A090-49D9-ABAB-51FC8B6A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A199C-98DF-4CE4-9824-AC42BD68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370F9-270B-44E6-98C5-C262383A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F4227-70A8-474F-91E9-6A20086BC6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8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708EE-7F4F-42A3-8F87-2BABD4DB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5DA38-89EC-444C-B9C6-C8EACC27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B236-53CF-4927-AFD0-892F709B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2330-6FCB-412E-A470-408B4FE8A3E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087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4020C-54D8-4294-AF41-F2C4D227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312F8-6318-4512-9C76-E4E4E618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A3A24-284E-4133-8E69-C911B4B6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7936C-088D-484F-B061-894CC1F7B5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64661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37AAF5-62EA-4C8E-8169-610BA8D72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EB8DBC-19EC-4E26-AE6A-C801953BF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63A5EB-119A-4047-B443-7BAD4642B5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D5C91-24CB-485E-89F7-3097B171E0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457909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894C78-AEB3-4AE0-8C0C-2ED7ADB16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7AB742-0541-40F9-B5C9-5A66BA19D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C36C32-EC6C-4326-804C-80D377174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276CF-9331-41BE-A6ED-E153C3FA36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381828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C1501-B76C-4DA8-B771-A0C8957FC2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AAD43A-B163-4151-A757-C0468A687D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142958-F105-46C9-9DBB-D6F9644C3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30089-E083-4AA9-AE3B-587835F3AF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522125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DF2092-7611-4B05-B3C5-F50578F568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42470F-4F28-4DF8-BC63-705E8F864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994AFB-D5CA-43DA-8F7C-52BC0600F4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1A9D4-6A12-4FF7-B76B-C6AE148190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0620792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F6DA3D6-9F0F-4096-A861-B35221C0E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FFC041-5556-40CE-934D-D295F6B53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B1C6EF4-3363-47FE-AF79-4C7E9865BD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59C05-0C8F-42F1-BC0F-097230C939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6868758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FEF10B-D7DF-44BF-A022-069AC0E48C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74B3F53-25D1-4A2D-9D57-9BF567F589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BEC142-60DB-4A61-8A0E-15FA38BB77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EB80AA-42F9-4015-9796-493BE34148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7120240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316C7BE-A85E-4EEC-BA6B-093456031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439273A-947D-4DBE-BCA2-C754DC202D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92CC9F-131C-4C9F-8491-6EE588ABC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DCDEA-3F0C-4E57-A1BF-767CA74847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2703205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317710-E8BD-4D67-9589-13CE1B16B1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B33E0F-50F1-4DAC-B252-2E63FEB9D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CB9BB8-44D5-4840-B0C3-94A74AF134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D0F17-9D3E-458F-8FED-D2C7468E83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78120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90363A-6A68-4D14-87A7-FA13D16B2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4D11A7-288C-4955-896C-203FD7E599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4F397E-571D-4144-AD1E-3D103123DC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2C280-D639-4D8C-92D1-280C30D7A2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680666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63B3B-30C7-4842-806C-959DF2A2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5225F-0D09-4EFA-BE0E-C2CB99EE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D6709-7681-48E2-9354-D06E368A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FFEDB-1DDF-4C70-8901-35D8437A4C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02427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098F4F-3AD2-4098-AA62-E30E448CC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BCF8CD-F205-4D30-B00E-F10DBCD82F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4FFBA8-5623-41C9-9944-4CFF0499E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CB7E3E-CE8D-466D-A3F4-FEE05581C5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4343507"/>
      </p:ext>
    </p:extLst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29A087-46EC-44FC-9DFA-F9BDDFCB41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EFAD00-7DCC-47AF-ADF4-58E775F1C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1B9614-DC62-4DCC-8723-8B8FB1543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4950A-D414-4600-B082-ED12CDF3DC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1494004"/>
      </p:ext>
    </p:extLst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20B5D87-DC75-12A6-5208-D8FDB048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99FE1-7C8A-4502-91CA-DFEA97795669}" type="datetimeFigureOut">
              <a:rPr lang="es-ES"/>
              <a:pPr>
                <a:defRPr/>
              </a:pPr>
              <a:t>22/10/2022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59552CC-6572-25BE-C7BE-80D8127B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042A94C-2224-FD7B-8D86-B5F7D10F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6F98D-35E0-4264-AFB9-22B2DE28D52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792720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1C2E379-0B07-B6C9-3F26-26DFDEF8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43CD-EEFA-4830-A24A-5B00F7FC7CF1}" type="datetimeFigureOut">
              <a:rPr lang="es-ES"/>
              <a:pPr>
                <a:defRPr/>
              </a:pPr>
              <a:t>22/10/2022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D0AE95B-3CD8-97D0-73E6-6BF7BFAE9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2B6E141-7F84-FE84-5257-267EF58F8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F9349-E2A6-43EB-BE33-95A60453589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324017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1CCEE27-166F-D0A2-E737-7CCA55A4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707EA-92D9-433A-BEB9-076E5FBA39C9}" type="datetimeFigureOut">
              <a:rPr lang="es-ES"/>
              <a:pPr>
                <a:defRPr/>
              </a:pPr>
              <a:t>22/10/2022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2EE8C23-C0E9-F02F-3351-CE95FE90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BEE0612-E91F-2A17-56BE-92FE3A8E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2DBE8-1ED5-47BB-88E1-E060F017F6D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82886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6195321A-B49F-BB0A-8778-44DDD5B8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3DB61-8943-4A7D-84DC-2F63C9373B74}" type="datetimeFigureOut">
              <a:rPr lang="es-ES"/>
              <a:pPr>
                <a:defRPr/>
              </a:pPr>
              <a:t>22/10/2022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F38E7FB2-2D9B-FA50-47AB-D57F9C8A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DDEF95AB-6C2F-8D9B-F2F5-2694AE61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16280-E168-4B24-81AD-43434DD05A9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619022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161A2AF6-DBF4-F573-4F8D-2CC9CF04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AB10A-85E3-4DEB-AE26-C51CD2BFEBE4}" type="datetimeFigureOut">
              <a:rPr lang="es-ES"/>
              <a:pPr>
                <a:defRPr/>
              </a:pPr>
              <a:t>22/10/2022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A2242FF0-00B8-B41F-8C92-7FE0D272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CFD000EB-C3A4-4874-A82E-D5BEBAAA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68163-8FDE-461D-AB8F-FF392524431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105505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F1FED256-4163-D6C7-C93F-B33EDBB55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F302-432F-48D0-8D1B-D775E21B95C3}" type="datetimeFigureOut">
              <a:rPr lang="es-ES"/>
              <a:pPr>
                <a:defRPr/>
              </a:pPr>
              <a:t>22/10/2022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61AC15C7-8B2B-57DA-568E-453F59B7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8652C192-A764-848D-94BB-14F5BFB7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76684-7140-44A0-B71A-72E560EECED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237074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80A43D5E-EFD6-579D-29BB-17754213D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4185-DB5E-4C62-A090-DF9D7554A479}" type="datetimeFigureOut">
              <a:rPr lang="es-ES"/>
              <a:pPr>
                <a:defRPr/>
              </a:pPr>
              <a:t>22/10/2022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B47154A5-7002-92F4-F0F9-F4820FD7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834C3037-15FF-1585-34B7-F159F8F5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9ACBC-B413-432F-9719-3972E60865D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805142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DCE5B90E-8AC9-53EF-8454-B86C54D4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A380-6C51-4C20-8C0F-5FD008482A18}" type="datetimeFigureOut">
              <a:rPr lang="es-ES"/>
              <a:pPr>
                <a:defRPr/>
              </a:pPr>
              <a:t>22/10/2022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4EDC6E3-8FAD-77B3-89E1-9EC2D9CD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A33BE81B-1588-C6C5-E380-A9890560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33B93-D2DF-4A39-894F-C8914F900E9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70942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47B526-EDB8-45F0-9790-A686C9761D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8F0EB-EE35-4233-9428-093BBED82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C3BFE1-1BFF-4966-9D40-1AD7C0B20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CE0A9-3B48-4FF5-A183-2570923464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50282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DBB19700-A43A-C9BF-BBD0-0821409D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3C13-6B76-4AC3-97C3-58C4D8BCA11F}" type="datetimeFigureOut">
              <a:rPr lang="es-ES"/>
              <a:pPr>
                <a:defRPr/>
              </a:pPr>
              <a:t>22/10/2022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546CF7C5-9147-3807-731B-5FF7B756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D811D1FF-F4AA-D889-32EB-0041F997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0E2FE-E531-41EA-BAF2-5BC28C11099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361312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901A8E9-691D-169C-4DA1-58D0CF67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4C5E-6745-4A6B-A033-8245F3EA08F8}" type="datetimeFigureOut">
              <a:rPr lang="es-ES"/>
              <a:pPr>
                <a:defRPr/>
              </a:pPr>
              <a:t>22/10/2022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4F1AC2A-CB54-9A46-17CF-EA65B875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31E7F4A-ED8A-1744-B27E-6BB27A8F8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D7583-5839-46DF-9FDA-9A2BA0FB45B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098741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A574801-3F5A-A58E-4B59-0234C4CD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A475B-15F0-47B7-AC99-6367C3147B08}" type="datetimeFigureOut">
              <a:rPr lang="es-ES"/>
              <a:pPr>
                <a:defRPr/>
              </a:pPr>
              <a:t>22/10/2022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50A618A-D67D-1D13-9C53-8E0BAB13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95430F9-5A29-AABB-25B4-7FD08CE9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6DC24-F342-4BE7-8173-8EFAA82306C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3777696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398EF-706E-19E3-1B87-8BD5AE07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2FBF9-6B33-E7CC-F485-1DBF4CDD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60176-3C65-C0AF-A9A1-C55E5C2C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AE27C-EA62-4384-9213-9D4841DB62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57291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FD725-9B2C-28A6-D190-47031E6EA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5982F-AAE8-1F9B-E450-ADB86207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AD23-86E6-32D5-EB46-8313528D1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76957-6F6A-4390-BA63-0F586C9EA2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53612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600BE-68F9-4705-65A8-6AA93AEB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7EAEF-0595-BB4D-6CF7-8BF608FDE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E83FF-3B3B-2111-6EC0-6133E0C3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3CEE4-06AB-4620-9166-3D732AB62D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01583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1D2A29-201D-A3B0-A6BE-89AE94BA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A2EB38-F841-4502-8F10-925A1DE2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553EDF-B744-DFDF-93C2-174CC1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EBFAB-0F02-4EA8-B9F7-9A35F489EA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29642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8BE7851-D9E7-97F5-F6A4-6F21B6D7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092741-1745-7150-093E-88E05016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AC7F54-7C61-3955-8DC9-B35E2C30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806B5-21B2-4940-BC29-44071FD4E9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246620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2A7E06-4859-3B46-A377-6A9FC8B47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E3CBC9-BE3B-25CA-D963-408AE5D1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31FBFC-5490-9BA4-58B2-662F08F8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B5885-6E29-4C8F-B0A1-D5DF430D03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8971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84E17A-FE46-6E2F-5159-381F0C53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13DD49B-6C98-D44E-3A31-696173A72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3A1085-C5AF-5519-3CB6-AA43F7AF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47B0C-1E3C-47A6-8F9F-29652DE23B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0750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F6DDD5-3549-41B0-8F13-ECD47883E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CE3F4C-7773-421F-8F16-59C28012E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D67B86-2CC1-42FE-AA09-7D6D10E91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4F2C1F-060C-48C7-B6B6-FC32C7EE42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696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00C0E9-278F-4165-02C1-09B47672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2B539D-88E3-B543-4832-14D37356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734FE5-EDD6-F52B-B1E4-55E7708A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30AD7-AEE2-4EE2-B781-19A413D7C9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11660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7C4365E-0BF1-1D17-655A-C95CD176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363A5-B774-5F9E-589C-C2296657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A6B15F-489E-421C-075D-62D5833F9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2BB9C-9450-40C6-B72A-BF1D3083E9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66820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15732-AD33-6B83-D4CF-86004EA3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C6980-BDC0-53FB-5AC0-80555CD5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AF5BD-6821-49DB-9DB3-049EFCDD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6CB8C-3B17-418D-A960-CE8379980A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48533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18567-73C5-2DC7-040C-3C88674E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8003D-F65A-0ADA-6ECB-D3EAF309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56560-75F7-EF63-52B6-46AA42F4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4E4E5-FDFD-44F8-9C96-D1BD54FFDA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03128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F2B9F0-9D81-CCCA-08AB-F1483F7399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AA00F7-2D83-1DAA-570F-263F39D00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0A5903-60EB-CB52-9053-821FD4369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83F0C-EF7E-4BE2-A7C9-7FD29DFA86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99421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EA5E5F-2244-81BB-4B1B-BF9AFDA43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1EC140-3842-4C26-AB05-864D6FE76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00767C-F5D9-8C11-8171-43CE447FB7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738FF-E8EF-4B02-8B22-8A91BF44AC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250895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3F9EA4-A3D1-8F06-9709-E0627062F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E5712B-FD11-B4AE-8795-E76B399B4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F28479-4717-864A-EDBE-BC0839D43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CBA4E-B4B5-4FDF-AAE4-7C028EE4E0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648299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90237-545E-180A-FD7A-9EEFC743E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EC34A6-0FF2-ECD0-43D4-84B55160C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A97A0-B3E5-0680-646D-A8273FB344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CD0AC-B75C-43E0-A303-0C550ED06D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253950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5B08A79-8F9A-C0FA-F734-84D48D80C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25E5B8-7F43-DCF0-0A27-95BAF93420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D2DA2C-AE17-F203-2F6C-180E30D233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B2ED9-E472-4100-9210-E4A5A2745B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4204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960551-611D-2252-E945-0BC3BBC62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A8D602-03EA-DE51-8097-39C8F43D3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B3F441-96D7-D37C-8C86-8B255DFAB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873EA-05F6-4E4C-9587-6CA6CFA8F4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0525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1586A-3FE4-4897-BA47-1805F8DCF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C7B09F-7D4D-497C-B375-B1CA78FB6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96DFB0-36C7-4573-BF12-C0F93D9B41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3C4F7-A739-4B9A-B2C8-28579CD4D7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64370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2083A60-99A7-0291-6B8D-F7B82503C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8D0929-C26B-1193-94B9-BC755A48A5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01A022-0053-9FEA-4018-E0E1C1D50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60AD8-D0B6-413C-B70A-DF25320B38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133725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E6CBD8-3E06-2B29-4D2D-AD213749F7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825A95-77F7-D362-1E58-0E60F7209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F49B0-7FB3-0070-582C-4D1B75C266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E0852-2884-4E21-9215-432D98831A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1781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25BD08-316F-D34C-6EC3-D87A3056D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B14EC1-5590-83C1-83CC-BED5ACBF7F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039F8-58A2-BBE6-76E0-B1F433E68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B519F-2A57-4B53-8B5B-42A3A2ABF4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620700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7E7AC0-EB8D-AA89-6080-03C9B5854B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AD4853-B620-D473-CEA6-BD03FDB3A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B35C3A-1F5E-744D-6D4C-CE5DE9F58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03AD9-587B-42AE-88F6-66098227BD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187813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CCB54-19ED-0B88-9095-1218A34470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43BEAD-FAC4-0504-9378-66C111BE0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136344-1940-AFF2-266F-91637ECD6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432D5-EC1C-429D-80C2-737E9B3BC0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02971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DA2A9-1CC1-463C-8FEF-13538308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C7654-271B-4332-8B73-2AB029443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EF409-BF21-4B2F-A2D1-C5005791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DABB3-1ABB-4877-AA52-E48212E806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5492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505FD-04DF-457F-B1F8-29CFEDFD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B804C-4048-4330-A028-DF19A466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D8BC3-08A7-4AC3-8B85-63899E63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BC25F-A673-4C62-B566-257785EF57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45268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88303-9F5A-466C-BF40-E743F61A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AD813-A427-4218-A80C-B8622E86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C20D2-DD6A-4975-8663-7F632091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8FEEB-8329-4752-8CC6-0F8F77B68A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730286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58F051-B689-4856-94BC-2A28243B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411B84-C56E-444A-A4A4-08D512DA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9CBCD5-D4E8-4D16-9887-E8535A5F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BC4D1-0016-49BB-943C-052725F6FF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3459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4BDF88-5405-4FBD-9701-6B5DB988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748D13-63D2-4530-AB6E-81A2406A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DB9A9A-2670-4CE6-A5E7-66618326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444AA-7F85-4114-9675-E77E088EB7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5052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39664D-0340-4DF2-8354-C30A767607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DD873-9FE9-4590-8049-21510731F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B758F1-A3E9-44E2-A9B5-68CFF3024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F2292-D402-4072-9A98-6B8C80C812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34738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68D559B-8342-4081-A764-BBDB5A081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096188-578C-46EB-9D46-3FBABEAA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985C154-38DD-4D7A-9F13-AD79A272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EEB8A-A6D4-4B2D-AB53-494B289B73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24432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7EF525-2E80-4687-9DCA-3EC40312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B6302A-E309-48EE-B908-75E9BC7A1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C7BFEB-7B74-45DF-9A19-E8A9D082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3FAA5-51FA-4B07-9085-0BA27074E6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88927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6FDE07-1997-4C4E-87C9-6DA5E0A5F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39BC61-2972-4A24-9485-C5A4EA7C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96742C-50FB-4F67-A259-F8E7D8667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1E6B4-5264-4CD1-89AD-935BFD06242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85860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2646B2-D14B-4A52-B477-D317F264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DB75D4-202C-4B5D-8AA0-6C306A2C9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312F65-954C-4EC8-818E-FC26FF41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9D7CE-E01C-44A6-B849-3D89414BB9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0104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7B0FA-1732-495E-8DFE-C91C6AF70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EFA32-A208-4956-814B-90385438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4A442-EB7E-4E83-BF26-05714F2B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FA55-7592-4A33-A5AB-956105AB84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33385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D3D44-3DCA-41DA-BB56-7E73C56AE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D1E7E-B51D-458E-A732-AF90F085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68BE9-D48C-4B13-89A3-55D3EC014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EBFD2-26D1-4973-9778-5411FE6315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47479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083C85-3ED2-ED81-D25A-0ADD80DD6A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E32FC0-400D-1DD7-C70B-5D87F8564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B4E80-0746-3FC6-DB15-CB93D2BC3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3C482-80D0-4DBE-966A-2240375BD36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3963905"/>
      </p:ext>
    </p:extLst>
  </p:cSld>
  <p:clrMapOvr>
    <a:masterClrMapping/>
  </p:clrMapOvr>
  <p:transition spd="slow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494E2-A9CA-234E-F1BA-456A318F4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504902-727F-CD34-4F8D-2A32E96875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F8DA4C-A78B-E673-FF0C-B7012A09F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136BA-73C6-4ADB-BC89-04B930CF34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8765869"/>
      </p:ext>
    </p:extLst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E5FFE7-326E-2DFA-B931-48B9040F06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4C827D-18C3-CC1F-E37F-9270EC110C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1AEEF4-0551-49E8-67B0-01D7E1507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D425B-2854-4F92-AB04-8A3DA16564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9798884"/>
      </p:ext>
    </p:extLst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DF4BF0-8E9F-0C35-96DB-4146FF49B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55E82B-2D44-9933-252D-A5CF75A8B9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86751-C452-41FD-88BD-C0CE775A9D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DB820-C534-45D8-BE88-86C146F4C0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667198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C1A3AB-21A1-4B3A-ACA8-6221D46BA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CAD8E70-32DD-48E2-9116-6E64832AE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EF26183-C5D2-46FF-837E-87E3C04770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1376D-3A54-4042-9660-AFC69802A9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367613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451F8B-21CA-9CC4-5917-2788125BA2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5F4501-AF6A-FED8-2177-B9888CBE7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A2119B3-C2C5-C4EB-83CE-11F17F469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ECF68-16FA-47F2-A624-C0D634431C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9442469"/>
      </p:ext>
    </p:extLst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959841-4ED3-5C55-B312-F9CD63DC2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CF2B6B-88B1-783C-BAF6-AB8545B62E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97AC75-A5B1-2AB1-EAE8-C26B23F726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4A045-B5F9-4345-8168-4E08EEA265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4604926"/>
      </p:ext>
    </p:extLst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745046-59FB-F574-54DE-66F3507EC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686D2C-9B85-25A1-F922-CDF04A3C4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B66D950-3421-3BE1-19A7-26768D44B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3AF42-5FF9-49D2-8C10-E8ED8C238F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4114853"/>
      </p:ext>
    </p:extLst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48589B-0A87-784D-6C42-618AEC567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2E821-50D2-EB91-39B0-6065D370D6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DC457C-3F22-C623-7CA3-7A5481B4FF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8F476-14F1-4578-AF07-764143DB25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8545833"/>
      </p:ext>
    </p:extLst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5846C3-95A9-0976-625D-9FE13B092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53DF2-6789-29BC-F725-6BAD7E982B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2A5536-B9F9-8940-D1F9-C856D5BA49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19101-A301-40B2-9BEC-26995C17BA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9254479"/>
      </p:ext>
    </p:extLst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9BE31D-AA80-323B-8037-F785735C2A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5559CF-FAF8-B919-F518-8748B7817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7C0184-02BB-CA85-054F-ADEFD94FD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732E7-A285-4EA7-AF3A-0504789C35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0452460"/>
      </p:ext>
    </p:extLst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9FED80-742E-DFC2-EC34-0C565DFA90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3E68B8-E530-3B84-298E-04D0C83BBC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1A3976-DACD-6606-ACAE-35293B601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830FC-EF72-4DB1-BC10-0921963B336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872186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35C9FF-9934-404D-B589-854A7F8CC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15E78A-A535-4ED8-A17E-454280FE7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7D1E2E-0BE3-40EF-BA22-7BBD984BB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D8317-706E-4134-982A-8770ACF214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249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76B2BEF-529B-4D36-BBA5-449F728F09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27902C-302A-41CC-89F7-4A3DC887C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0EFDDF-79A2-4F87-BA91-E450B1EB3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E7ED2-57C1-43FA-9565-C6804CED80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2322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386A4-9492-48DB-BAE5-A701C167DF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7E7551-DFCC-4CCE-A8EF-5FBE411DC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99F4B-0A87-43DA-836C-25F4B4950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E4394-A994-4469-8633-B9981A7738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16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D07E9-BC70-4E62-969A-7E84A2FF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3EB80-D4E9-4404-A9C0-645092D7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A5340-6748-44DE-92D2-7188FB21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E5278-5B62-4C1B-B428-F31C80DCF5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0450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C9BBEA-B7CE-44DE-8848-F63662A88E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CEEB76-72EF-4E42-AE03-11D0FDCC8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13B9C-2585-4B50-8D71-5736A3F82F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978FFD-38A6-4F25-A7CF-57EEBA2AF6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1832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6FCCC3-45BC-4F34-9509-E0318C444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5F57D3-1DC8-40A5-9938-BE9CC8DFC8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A2AF6-AA49-42D1-BC06-B1EC78CF8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D88E5-B5B8-433B-8013-7C9C88F80E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5119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A18AE1-7F3F-447D-9344-676666406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3B592-DF9A-444D-BD59-200B7D3776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CD9F1C-2F51-402D-ADFB-AC9C50C22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1FB8D-F73A-430F-B894-481FF29585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556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9B6C0-BC7C-4F92-8574-863C0E30D3F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BE4E2-0BC4-41F6-8151-8F0BA4B3D0B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DB293-CEE9-4DAB-AB02-7EEC7F071FC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8CA5B421-B825-4FAA-81E7-C4C6FB6CB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868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DA413-66A9-4D1E-AB85-2F2EFA26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A0863-F6DB-4325-B5CF-2F2EE4B4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162A5-CEDF-440E-9229-C46C8F7C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F488-7C94-4148-9CF6-80ECEDC108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8797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0DF62-3F1C-4F2B-B112-06024687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1301B-7725-41C5-9BC9-27A9C160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0D79F-86FD-49C3-B734-6276C998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7182-5D87-4D8F-B3F5-01B392D0C78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6525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953B5-DC5B-4701-9E75-6F39D9E1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9C2C6-588A-4747-9310-84F02075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4D6A8-F40C-45B5-863B-64C175DD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6D17-CBD6-4841-A3D9-7B435D6E7C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8855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2A88C5-CE4E-4143-9009-BD02E4E5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8B97DD-23BB-43B6-9B22-FE849154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997BC5-5C27-47B4-8F92-42C36BA5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1DCB7-31D6-486A-833C-A14860467C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3580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16E3DA-E4D8-4946-A083-135D09D0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408B19-FBE5-4C93-ABC6-9ECE265CA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E553B1-AEB1-41AC-9770-E9EF1057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B7B5-33DE-46E6-808A-F60BE74612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6376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62077AF-FDDE-4893-9D30-F3A9D90C0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94C670-A9B0-4018-91DC-418977D02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C6A220-FE92-40CD-A25A-5AD3683F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D5728-E58A-4F87-8C69-E162E74F6A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497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0A884-BDF3-43BC-A215-4128BD268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7D04C-A193-4956-A1EB-A430ECEE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53B91-87FE-4E09-98BC-F51E06C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D7032-6B00-4470-AB8E-0CB9D10C04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0356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A8AFD6-783B-47C6-82F2-76A041AD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C85C64D-7639-4957-962F-172024D4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850555-F78C-49BB-A8CA-952ADF88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1E00-74DC-4ADE-9EF0-F213169B8E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1380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71187C-A1E9-4CB6-9782-18256C45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E360C2-F6BC-4E48-B1B2-68758A5A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BD2781-144C-4529-933B-B295D882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818EA-E59D-4994-93C1-3AC724C387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118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F9E013-E01C-495F-A4B5-14AEC8CC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20FAFD-3160-47C8-9177-2C95CE2E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3A0534-259A-4CCB-B46A-6C7C6DCE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5F71-C930-459B-BE9A-72CAFD2968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7868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607DF-2F27-45AD-BC64-BCD8C40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A4FD0-B2F1-4630-AD0C-384DAF03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387DE-854F-49C5-89BB-51FDFAF1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C1BC2-52AA-442B-99BA-A10E2E31E1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0901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ED3A4-0B8D-45D0-99B9-BFCD7D41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428AB-BAB7-4951-9AE8-3A02FABF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771DB-7029-4937-AF01-B0EF3F3D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FBAE7-5E47-43CA-872E-8CCFCAA2BD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8136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ED4080-A2C8-4F13-953C-E3E2FE1C9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3036D7-8223-4644-ADDC-1DF60E2D9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40E5D3-1BC3-4232-8926-A8821763F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38BA9-C2E6-4116-B3F9-49B4361BF1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838046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29B23B-3A58-4D31-8AD6-DCC31DE99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06ADF4-CB7F-4FB6-A80C-5F0EACEB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9D3E8-28AC-4F36-9460-B7E05901E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547B5-2917-415C-AEBE-7B21291F3F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2608049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98AB56-4D87-455C-A3C6-D203B1CB7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D30114-A5F2-43F1-A265-7365CF8B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BF161B-0D04-4D5C-AA4D-B016BA9EA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95D35-C94F-4295-B0C6-8BF4744214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7599325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8A5B2A-F920-456F-BCCB-444C09A57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DAF722-7483-4132-B0FD-BBC2855C5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2357A-10A2-48BD-8ACC-513CBF146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30506-E1BE-481A-9889-49E0A99F21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1649563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5D8CDB-7282-4932-ADD4-7FC4FE58FD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B424BE-7C59-4B61-85BC-0973A5FB2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61E0D79-9885-479C-82FA-963011355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360CC-8618-4024-A5BE-266072AFF1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819700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4A0E7E-4006-4BAF-A85C-D98E10E3E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1780EC-96F0-4CAD-A8FF-7B10B905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9643E4-D02B-4A9A-AAFF-12A1611F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DC6DC-3661-4953-84F3-DEA8A75FCD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1305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6083B7-0E52-4DDF-A279-D52876868D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8E6D52-70D7-4B41-A918-EFF43B479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300E25-9E87-4D6D-8964-5C19055D53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B5A7D-DA7C-404A-8AC8-423995C068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04226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5743FA-2EB2-4549-9CB5-0DBD3F8DF7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6A6E20-0493-48FC-8B05-4A3AB6306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C662D3-651A-477C-87A9-682A8E324F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D8C6C-58DA-42C4-94BF-C689E0AD2B1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9736692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4B2C81-AC18-44D5-A6CA-9F63B2D917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9E7737-EB89-4F67-97EB-4932EEA45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03460-D671-4C60-8808-A87D4804F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10B93-D69A-4078-A16C-C2BF85E6A4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2978894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EE6C21-6D48-4A51-A1D7-186DCF58E0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AEA228-26B1-4953-9BD6-E3304EE85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F2CCC5-E4C7-4FA3-914C-8161800EB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8D036-23FA-46C2-B51F-D14A331E8B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5086769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7A90AD-E514-4564-B079-47A49416B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BFFDC8-1B9B-4085-97D9-B38928DC39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7BC18D-30E3-4A61-B70F-CF95B8F31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4995C-CC5A-4498-852E-6B0530ABA5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5294543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B43847-7ACB-490D-A29D-1ABF3D307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F3484A-AFD2-4E51-A1FD-7FDEE45203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99D476-CAE8-426B-BAFB-EB5790FF6D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56071-3D4F-4643-8ABE-3BA8214F0B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1468377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17C12E-483D-4162-BBF2-3D6C85EFE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CCC6C-E8F7-4BB2-A08E-1500670D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9DDC7-2F6D-4A3D-9060-56EBB5112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B2347-949F-4130-B765-485F9B822B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48292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8F554-36DD-4D68-A375-7BC3E066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AFAB6-EEC0-4CBE-8A5C-F2CA16A6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21665-9CE4-4DF7-BDEE-9147AE27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CB16B-4671-4205-B4CE-4B188CFCA9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8220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68084-0010-4C85-982B-2431F0C4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D353D-3ADF-41E9-AE2B-7B0A90EC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7BF16-445C-4366-BF23-E120280BD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2F921-71D4-426C-8747-D1BD41628C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76223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762F42-DAE0-4772-8528-7001FF49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6E9571-9DD3-4E13-B9A0-A47F4F56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3D12A0-E928-4F4F-9A66-189B09B2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48544-3ECD-4C5E-A583-6DAD7C1F92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235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16079BB-61BC-412A-B249-9401659E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BEE745-9DB9-4DEC-B323-182217CE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C24B71-DB2E-49A9-AEF3-B54D2837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8AC9-7803-4D02-8670-DB0424C0D5B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68353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5A4309-BFBD-4F99-AD6E-FFA56D9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14A042-00D9-45B4-80A9-54D87272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260DC45-F257-4150-98C3-F3D61FB1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26022-03BE-4563-BFB6-81ABC943E7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6892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9563CB-20D9-4F6B-A0AF-2B49CBB3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934C68-EDE6-47B9-83F1-10374782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5BE54E-90D4-4771-ADBC-F5AA72C9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F39E0-E092-4ACB-A32E-C4D1F1908F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37651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59E50B6-A981-4148-8B09-39D5837D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B028468-3985-4C19-A67A-8D90F2BD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17EA3A-1ED3-44AE-A892-491C6241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BF9FA-C4C7-4CCF-A86B-A7411B24C9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4153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B77128-E454-4404-A415-BE389126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CE9FA3-C0D7-47A4-BB93-9F3A36FA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889236-1558-41C4-851F-BD2CEEB6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8B498-E1BE-4C81-BA38-F6019E45C8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3114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63C4AF-E9C0-436C-B5A9-D63102A4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719911-C3ED-4DD1-96F4-02236A47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CE8F30-FAA6-4250-BD56-F213F8A2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D6869-7AF9-44C6-9042-E690D5184B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79857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7060B-0BF1-47FA-B0A0-BD2B08699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098B1-43F5-451B-A8A6-DA6D8103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CC310-71CD-4C9A-A185-6951E40F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655EB-6C98-4FA5-8E3F-E3F692DE96F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9966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7DBEA-C66F-43A5-A955-A49FBAD3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5FED0-D801-4DDE-9AA6-C0E0C5E8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EAD1E-AA54-4945-BEB5-B2091B542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01727-97DC-4BCD-BA99-95F91C9A48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87128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DEF6-FEE5-44F9-B636-8E113D755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E3710-8166-470C-8258-02251959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B300E-3F6C-4B7A-81E5-969EFA36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6BCBE-893A-4857-A005-5BB3D5A7AC4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13194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3A0E8-130C-434F-B210-C107E31CD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D2905-58ED-43CD-A4BE-99546C92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DE9C9-E6A9-418B-964B-FC03979B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6F802-7B1B-4504-B8B3-537A6E0564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7532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FCCBD-05D8-4251-95D6-7F68B0B42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3181E-7508-49D2-A005-CED562A2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94337-CB80-400E-95CA-4F57EE406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2F5BB-6A3F-47FA-8FC1-7D7D65EA58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108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CCFD1A2-5C60-4491-ACBE-AE3E1BFC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85DB968-C194-4BBE-9396-9CA4069D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F96331-0984-40C4-A573-6852EF28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EA9CD-BAE0-4E35-AF8F-80F72AC574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9915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BFC09B-B5D4-4674-A89A-7E05112F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86C214-8951-4628-8766-4C70DD028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580AD7-1520-45A8-9D3F-76A6C17B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046B3-7B6A-40DC-B0EA-2F3098B8C9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7787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6FDAB8-C8DF-4374-8264-33D91666B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D1CF71-42E6-4CD1-8B50-498167FD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89E371-29E5-4DAB-91C1-6D1E10E2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EDFA5-EFAC-4F01-8332-B1BDC69887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1625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30D4F9-8668-4392-9560-026912CE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52006EB-7E52-4F04-A975-0521066D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37F322-2281-4816-95F0-E939F743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871F6-D4EB-47B6-BEEC-C9E8007F1C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14960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BA3D73-7AC7-4188-9BD2-86AB1C96A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B053391-9323-4010-8F46-5D445033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B7A366-7FD9-4CDA-86EA-AE7F7EFA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8E997-46BB-44B9-BECD-2F5913E99C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6247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A1ED8D-8E14-4D47-A549-68F6BB6F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67A37D-C96C-44B7-BBBD-AA6A44D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FECC89-18DE-4646-BD1E-26F51517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17E6E-981B-44EA-B412-78EA57D674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657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AF6A5B-01CB-4E80-B13D-0D8D3749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5ECBCE-1B8D-449B-AFBF-DB5CA443E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C7B157-A340-4245-91AC-0711C421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AAE27-8E0F-435C-B4FE-63DDE7FDCF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09231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4D543-2BCB-432F-82A4-77780F3C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F8419-72E6-42AB-A9FC-1B13DD68E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B81E8-3C95-4105-B66B-ED248C6E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1D3C0-5588-4560-BE10-6F641644E1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37722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166BA-4517-439C-9DF8-5325EF06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99A0-6878-428D-AE29-24641596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579F2-72B2-433B-9E06-7115ED665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11B44-A7D3-4B29-89AB-BE5C79DC69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7628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2118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981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617BFD-14B5-4E72-B84E-1AB4009C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9F26180-7317-4F1E-A10C-0A4E252F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7CC04F-7E55-4AFC-8A4C-A9D418E1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A76DA-891F-4931-8644-D48531F428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3970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682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5772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1084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823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935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793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0604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3097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529E7-D109-49BB-9F2A-834823230130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4170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E0E329-A783-4E77-8B7F-20A8A5CF5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847434-C678-478A-BF39-00B5EAB4D6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0629C7-2EC7-40DD-AF58-BE32E0D51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9DFD9-1537-41B9-8BA3-ACA9FC8C5A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189095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A1AD19-2485-4CDF-A993-37F91D97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4139F8-F13E-4C5C-BD9C-6F309C52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EEA673-CDD3-4B00-9666-E0ACA3C0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447FE-AF11-44CF-BBFD-A99511D508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30588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3812D2-364B-4D79-A523-FD1276A03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8B25BC-065D-4C1F-94FC-C406524D9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54D0E4-BE13-4CAB-A5A3-47FF524D4B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1ECC9-A431-47C7-80B3-18EC692C4B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3316397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DB13E6-4142-48EB-BB8E-4F92B9DBC7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A981E-90F9-4ABA-912F-7240B2F937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85584-305F-43C1-84D1-4059C0AFE7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55948-3F74-4B06-8ED5-969C295790B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5838654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113AE0-E167-4D2C-B31A-B6413DC3E3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75EDC0-956F-44F2-954A-2392B855C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10238-4567-4BB8-8F91-60A24C00A2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ED46-8DE2-4F2F-89F7-1AEB086A74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9323857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3922AE-CEC8-4960-92C1-A4620F645C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447350-B91B-44D1-854F-6BD1DEB380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DB7093-B3B5-4144-A686-DE847BB79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5AC60-6AFA-4FCD-8C63-C362243333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0558248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33EB0B-1C66-4DB9-A8CC-2ACF25B92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73992F-37C5-411F-AFFF-0C7CD65C07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79C291-5C89-470D-AEE8-11AA233DBE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73A2E-F5B4-448D-BBFE-E2EC0086FF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4774054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5C63B13-F61F-424C-8CB8-2AA0466C8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DE8FE0-C7D8-48B0-969A-9C765E963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7A7302-A390-405B-8918-D3C888FD1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33E2D-5BF3-4B5A-9DAC-8232A25FB0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599063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F1B561-26ED-445C-9ADF-4AF5A18FD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7FD737-84E3-4F33-AB15-8F2DAEEDC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B9168-CC31-455E-9F49-39D349BAE3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74F8-6A00-45CE-8898-D07D664DEB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4681758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94EDE-65B1-439B-81D5-50618B907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D15CE7-1C21-40F3-A0E9-3B705D5B69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889063-3F78-49B7-B4A5-62F60EF8A9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874C8-117D-4AA2-A624-57F59F5711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6019903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965177-0C3B-454B-AA61-571AD2C35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729CD5-7022-430E-8030-10C8CE8DC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B0D46A-9843-4CED-8FDD-08B3EB011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8497A-DCD2-4BBD-92DF-38601BB7A6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9057465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A66F98-391D-4839-97B5-FD51101F72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12664D-7CBF-43F9-BB41-39FF1B9EE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9EAA9C-0CC8-4481-85BD-C289210B1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99602-7E23-437E-BFB7-3781A9328B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341471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127401-7FA9-4491-93B0-71212146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DFD926-8135-4DEB-ABDF-F60A29CC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571DE3-7078-4F98-8D86-D8099DCC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B4BB-45D5-455C-AB88-7179036300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6339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F8E9C-0E59-4A8A-8D09-85BC5D6D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8E518-6C7A-4142-B8A5-0FA26C70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4D2F0-1D23-4D79-A869-CB45E4C37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4463F-2611-4D17-943C-CF6D0E388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89121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E6EDC-D067-4EBF-B974-E77D9B6E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BCFFC-446A-465A-80E1-4359E014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0135B-D20F-4A4D-9A67-11526CB1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1A8AE-7C44-4F92-906A-F7A5111BC7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4016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C1F97-A6DE-4A8F-B0DC-3EE62CE88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7BCA4-FC0B-46C1-9442-76EE1AC0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876FD-BC12-429C-B2E9-3035F83A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7E5D-B3F4-4C91-8A3D-10DE4451FA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82271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E23B89-87BE-4398-AC39-A8036E2D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83A97D8-F6CA-46D0-9F2F-84C8125FE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D139DF-F207-4C32-9B03-234E1578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3CB4-CBA0-4F92-B0C5-F03BB72AEE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27358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013F926-4AB4-4FFC-A9F1-C8ED8F715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482BBB-9204-44E2-855E-6070B24F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0CDDDF-C9E5-4358-8630-4732400A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4FAF-127D-458C-A981-EDBE7874A1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84817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27F89EE-AA9E-4895-83C7-5CED0D60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D48CB5-6465-439A-B124-165DACF5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0D6B17-1EB8-414F-96FD-A1FDC5AC9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8496-6FD0-4C24-928B-A5D6CC48DF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34607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EFE9B6-B320-46C9-B79D-3D3C06C0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F265A37-61DE-45E3-A9E2-1CA90639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E40669-CEF7-4C6D-9D01-33D517A5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7C8C-AFC2-4A27-BD3B-81839684729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55877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4A1758-AF20-4F12-8C59-082B617E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8F100D-6AAC-4544-9D18-40A35A9F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27CA65-274C-4B6B-9529-4EFBB8BA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192F-EC43-453A-8019-45ACB19A82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6423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FE910F-4B6F-4BE1-88A3-62E8D963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2C6160-E5E6-43FF-BFC9-6C316480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35A5D5-84B3-45C2-80C7-A0BC8EE8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33C2-8556-4A29-920D-317B72FEBA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29409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40BAB-38CB-4CFC-8A2C-D7CE05F3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C9CD9-38A4-47FF-BA8E-1271FB92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361BD-7A67-44F6-9983-B2F8B3CB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B69D-5354-480A-A6A7-FA9AFD17DF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783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AD22952-3CE0-43E6-98FD-4C5CD12F24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590F2-3D34-49B5-B2CA-112365FCB8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A7B90-4F4D-4CAE-A26D-3C15C3395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0C09D-A40E-4665-84A0-160B75626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CD741-AE96-48F0-A22C-BDB4BC144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5CC812B6-FEC5-440F-8082-B23956986A56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2" r:id="rId1"/>
    <p:sldLayoutId id="2147489633" r:id="rId2"/>
    <p:sldLayoutId id="2147489634" r:id="rId3"/>
    <p:sldLayoutId id="2147489635" r:id="rId4"/>
    <p:sldLayoutId id="2147489636" r:id="rId5"/>
    <p:sldLayoutId id="2147489637" r:id="rId6"/>
    <p:sldLayoutId id="2147489638" r:id="rId7"/>
    <p:sldLayoutId id="2147489639" r:id="rId8"/>
    <p:sldLayoutId id="2147489640" r:id="rId9"/>
    <p:sldLayoutId id="2147489641" r:id="rId10"/>
    <p:sldLayoutId id="2147489642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824BF29-C45D-4011-841A-4CFA25282F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81ABF6C-FF95-4B36-9D88-2ED4A682D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BA4214A-1DE6-484C-9262-1008EB70BA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114690-524A-44BA-A14E-DE717F6BCC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BB7298-D4EA-4891-9128-7F7D11997A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BB3856BD-95B7-42FC-8B28-E75EFB029A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891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51" r:id="rId1"/>
    <p:sldLayoutId id="2147490152" r:id="rId2"/>
    <p:sldLayoutId id="2147490153" r:id="rId3"/>
    <p:sldLayoutId id="2147490154" r:id="rId4"/>
    <p:sldLayoutId id="2147490155" r:id="rId5"/>
    <p:sldLayoutId id="2147490156" r:id="rId6"/>
    <p:sldLayoutId id="2147490157" r:id="rId7"/>
    <p:sldLayoutId id="2147490158" r:id="rId8"/>
    <p:sldLayoutId id="2147490159" r:id="rId9"/>
    <p:sldLayoutId id="2147490160" r:id="rId10"/>
    <p:sldLayoutId id="214749016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título">
            <a:extLst>
              <a:ext uri="{FF2B5EF4-FFF2-40B4-BE49-F238E27FC236}">
                <a16:creationId xmlns:a16="http://schemas.microsoft.com/office/drawing/2014/main" id="{136515D7-E242-6D10-D241-41FEF880DBF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1267" name="2 Marcador de texto">
            <a:extLst>
              <a:ext uri="{FF2B5EF4-FFF2-40B4-BE49-F238E27FC236}">
                <a16:creationId xmlns:a16="http://schemas.microsoft.com/office/drawing/2014/main" id="{3A8A754C-FFE4-8533-F9AF-ABA237E088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37C0BEA-5606-4FB3-C9DD-3109FA51E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4B3259-1EC9-4975-9F25-487734067DC2}" type="datetimeFigureOut">
              <a:rPr lang="es-ES"/>
              <a:pPr>
                <a:defRPr/>
              </a:pPr>
              <a:t>22/10/2022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68F67B0-ACE8-3147-FBC5-DB9A0314A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7F2D11B-6E37-47B4-414E-64FA49CD3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27DE578-B0C8-4B36-ABA9-045E512EF16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5522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76" r:id="rId1"/>
    <p:sldLayoutId id="2147490177" r:id="rId2"/>
    <p:sldLayoutId id="2147490178" r:id="rId3"/>
    <p:sldLayoutId id="2147490179" r:id="rId4"/>
    <p:sldLayoutId id="2147490180" r:id="rId5"/>
    <p:sldLayoutId id="2147490181" r:id="rId6"/>
    <p:sldLayoutId id="2147490182" r:id="rId7"/>
    <p:sldLayoutId id="2147490183" r:id="rId8"/>
    <p:sldLayoutId id="2147490184" r:id="rId9"/>
    <p:sldLayoutId id="2147490185" r:id="rId10"/>
    <p:sldLayoutId id="21474901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3BC06807-8064-FEBE-C326-B1F24068B0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5A1639F-F31C-D0C5-31E2-06F7B8D22D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407C4-D312-4B6A-B959-A1B14C193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9D433-7BA3-405A-BA06-44C125164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9119-4593-4DAD-A386-636D4F209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332F7F7C-4D3F-4388-9471-A554155C43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83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88" r:id="rId1"/>
    <p:sldLayoutId id="2147490189" r:id="rId2"/>
    <p:sldLayoutId id="2147490190" r:id="rId3"/>
    <p:sldLayoutId id="2147490191" r:id="rId4"/>
    <p:sldLayoutId id="2147490192" r:id="rId5"/>
    <p:sldLayoutId id="2147490193" r:id="rId6"/>
    <p:sldLayoutId id="2147490194" r:id="rId7"/>
    <p:sldLayoutId id="2147490195" r:id="rId8"/>
    <p:sldLayoutId id="2147490196" r:id="rId9"/>
    <p:sldLayoutId id="2147490197" r:id="rId10"/>
    <p:sldLayoutId id="2147490198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DB9EAEA-CB2D-90F4-F200-8CC3790A4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AC99162-82FC-336F-8CF3-D64A004C4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AAE4DA-F0D1-4E34-8FD1-D6DE41AA61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4B0217-6EC9-494C-B211-333FB3EB95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907143-2919-4ABC-89D3-F696158ACB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4CAFD7F9-7291-464D-BF52-865114CA97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205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200" r:id="rId1"/>
    <p:sldLayoutId id="2147490201" r:id="rId2"/>
    <p:sldLayoutId id="2147490202" r:id="rId3"/>
    <p:sldLayoutId id="2147490203" r:id="rId4"/>
    <p:sldLayoutId id="2147490204" r:id="rId5"/>
    <p:sldLayoutId id="2147490205" r:id="rId6"/>
    <p:sldLayoutId id="2147490206" r:id="rId7"/>
    <p:sldLayoutId id="2147490207" r:id="rId8"/>
    <p:sldLayoutId id="2147490208" r:id="rId9"/>
    <p:sldLayoutId id="2147490209" r:id="rId10"/>
    <p:sldLayoutId id="21474902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1B889358-B8ED-4C14-B9D1-ABE27900AE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9832F9BE-C50A-4221-9A8A-8A3230C1A4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4D4F-3E52-4595-8DA4-3021E37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E85D8-7016-495C-B250-5865D1FDB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5C503-DE44-45C5-963A-4ED601A49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175B6E9-E699-4D77-87F5-904BD691A0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007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212" r:id="rId1"/>
    <p:sldLayoutId id="2147490213" r:id="rId2"/>
    <p:sldLayoutId id="2147490214" r:id="rId3"/>
    <p:sldLayoutId id="2147490215" r:id="rId4"/>
    <p:sldLayoutId id="2147490216" r:id="rId5"/>
    <p:sldLayoutId id="2147490217" r:id="rId6"/>
    <p:sldLayoutId id="2147490218" r:id="rId7"/>
    <p:sldLayoutId id="2147490219" r:id="rId8"/>
    <p:sldLayoutId id="2147490220" r:id="rId9"/>
    <p:sldLayoutId id="2147490221" r:id="rId10"/>
    <p:sldLayoutId id="21474902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8472AE5-4136-8CC9-FC9B-30A0DF396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D765FC1-EA7C-79F6-C35B-90D0A78D0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4F4A215-D692-4375-AF8A-5A02FFE2BF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168DD5E-6FCA-4169-B4F3-269A0FF922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018895-85D5-4772-857A-C57D563927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79DA4AC-1E23-43BA-89A3-6167F06137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92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224" r:id="rId1"/>
    <p:sldLayoutId id="2147490225" r:id="rId2"/>
    <p:sldLayoutId id="2147490226" r:id="rId3"/>
    <p:sldLayoutId id="2147490227" r:id="rId4"/>
    <p:sldLayoutId id="2147490228" r:id="rId5"/>
    <p:sldLayoutId id="2147490229" r:id="rId6"/>
    <p:sldLayoutId id="2147490230" r:id="rId7"/>
    <p:sldLayoutId id="2147490231" r:id="rId8"/>
    <p:sldLayoutId id="2147490232" r:id="rId9"/>
    <p:sldLayoutId id="2147490233" r:id="rId10"/>
    <p:sldLayoutId id="214749023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1C2043E-5A61-4998-B14B-43D15AF02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19A6BA5-5646-465B-9C9D-24A59BD7E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20D3BC-89C4-484F-ACDD-221B0698FF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FF3E3F5-2BE5-4B7F-BD3F-D880F1F1B3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B24F1-3627-4879-AB24-66E51A9B0A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4D5DBDE2-36F3-47C7-8833-3DA3A0170A2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98" r:id="rId1"/>
    <p:sldLayoutId id="2147489699" r:id="rId2"/>
    <p:sldLayoutId id="2147489700" r:id="rId3"/>
    <p:sldLayoutId id="2147489701" r:id="rId4"/>
    <p:sldLayoutId id="2147489702" r:id="rId5"/>
    <p:sldLayoutId id="2147489703" r:id="rId6"/>
    <p:sldLayoutId id="2147489704" r:id="rId7"/>
    <p:sldLayoutId id="2147489705" r:id="rId8"/>
    <p:sldLayoutId id="2147489706" r:id="rId9"/>
    <p:sldLayoutId id="2147489707" r:id="rId10"/>
    <p:sldLayoutId id="2147489708" r:id="rId11"/>
    <p:sldLayoutId id="21474898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>
            <a:extLst>
              <a:ext uri="{FF2B5EF4-FFF2-40B4-BE49-F238E27FC236}">
                <a16:creationId xmlns:a16="http://schemas.microsoft.com/office/drawing/2014/main" id="{11809D59-53A2-434B-B777-13625CE3C4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7D4114AD-294B-403C-890F-B3B597E92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A54-4B12-4642-B048-C0FB55DDD2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64A46-66D0-40BF-8D28-3767BA6D9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1EEE-08C4-440A-941D-98727AABF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36617F8-24C3-4FB0-8703-6F9929B450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609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34" r:id="rId1"/>
    <p:sldLayoutId id="2147489935" r:id="rId2"/>
    <p:sldLayoutId id="2147489936" r:id="rId3"/>
    <p:sldLayoutId id="2147489937" r:id="rId4"/>
    <p:sldLayoutId id="2147489938" r:id="rId5"/>
    <p:sldLayoutId id="2147489939" r:id="rId6"/>
    <p:sldLayoutId id="2147489940" r:id="rId7"/>
    <p:sldLayoutId id="2147489941" r:id="rId8"/>
    <p:sldLayoutId id="2147489942" r:id="rId9"/>
    <p:sldLayoutId id="2147489943" r:id="rId10"/>
    <p:sldLayoutId id="214748994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2148066-B29E-47FF-8C14-98A5CC2F1B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479C7A2-5304-4C9C-8D0E-A192EF3A5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F61751-98AC-4F49-A1AF-44D28B7068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F67805-86BB-41E7-A4C2-36D612045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912BACD-33A3-4B5B-81CD-1EAE220285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39AF26AC-4577-4241-88F9-C6126BF8BA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809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958" r:id="rId1"/>
    <p:sldLayoutId id="2147489959" r:id="rId2"/>
    <p:sldLayoutId id="2147489960" r:id="rId3"/>
    <p:sldLayoutId id="2147489961" r:id="rId4"/>
    <p:sldLayoutId id="2147489962" r:id="rId5"/>
    <p:sldLayoutId id="2147489963" r:id="rId6"/>
    <p:sldLayoutId id="2147489964" r:id="rId7"/>
    <p:sldLayoutId id="2147489965" r:id="rId8"/>
    <p:sldLayoutId id="2147489966" r:id="rId9"/>
    <p:sldLayoutId id="2147489967" r:id="rId10"/>
    <p:sldLayoutId id="2147489968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26DC0F98-5A7D-4844-A010-631F8D9D8B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1F308D3C-3F1D-4C0C-B27D-8962127F27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DD64B-2F29-48F5-9385-43C787ADB9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2F9DB-7E5B-4615-81AE-4DCFE0AED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19D1A-42A3-48D2-AB10-4981F8783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C8415CDF-C282-479A-8029-C911450F74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448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91" r:id="rId1"/>
    <p:sldLayoutId id="2147490092" r:id="rId2"/>
    <p:sldLayoutId id="2147490093" r:id="rId3"/>
    <p:sldLayoutId id="2147490094" r:id="rId4"/>
    <p:sldLayoutId id="2147490095" r:id="rId5"/>
    <p:sldLayoutId id="2147490096" r:id="rId6"/>
    <p:sldLayoutId id="2147490097" r:id="rId7"/>
    <p:sldLayoutId id="2147490098" r:id="rId8"/>
    <p:sldLayoutId id="2147490099" r:id="rId9"/>
    <p:sldLayoutId id="2147490100" r:id="rId10"/>
    <p:sldLayoutId id="214749010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>
            <a:extLst>
              <a:ext uri="{FF2B5EF4-FFF2-40B4-BE49-F238E27FC236}">
                <a16:creationId xmlns:a16="http://schemas.microsoft.com/office/drawing/2014/main" id="{10528005-1AE2-40BD-990B-07A451634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id="{C7978258-CBB3-4A14-BDBD-E4F977FED0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6D6F-EA1F-4400-A870-78BAE6058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E889C-EC4E-4F16-BCC1-0860F7741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09CD4-4899-482B-8890-7B9094DFA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EA2B18D-A177-4950-9003-E358FF03D9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305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03" r:id="rId1"/>
    <p:sldLayoutId id="2147490104" r:id="rId2"/>
    <p:sldLayoutId id="2147490105" r:id="rId3"/>
    <p:sldLayoutId id="2147490106" r:id="rId4"/>
    <p:sldLayoutId id="2147490107" r:id="rId5"/>
    <p:sldLayoutId id="2147490108" r:id="rId6"/>
    <p:sldLayoutId id="2147490109" r:id="rId7"/>
    <p:sldLayoutId id="2147490110" r:id="rId8"/>
    <p:sldLayoutId id="2147490111" r:id="rId9"/>
    <p:sldLayoutId id="2147490112" r:id="rId10"/>
    <p:sldLayoutId id="214749011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529E7-D109-49BB-9F2A-834823230130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83E76-3A92-4C9D-930B-331BE50237C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91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15" r:id="rId1"/>
    <p:sldLayoutId id="2147490116" r:id="rId2"/>
    <p:sldLayoutId id="2147490117" r:id="rId3"/>
    <p:sldLayoutId id="2147490118" r:id="rId4"/>
    <p:sldLayoutId id="2147490119" r:id="rId5"/>
    <p:sldLayoutId id="2147490120" r:id="rId6"/>
    <p:sldLayoutId id="2147490121" r:id="rId7"/>
    <p:sldLayoutId id="2147490122" r:id="rId8"/>
    <p:sldLayoutId id="2147490123" r:id="rId9"/>
    <p:sldLayoutId id="2147490124" r:id="rId10"/>
    <p:sldLayoutId id="21474901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2944330-034B-4EFF-AFF1-E4091D040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74811E0-94E6-466B-9345-4C179B6D9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4298C9-FA10-4827-BC86-D5050632E1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BB9F80-F8C9-4212-AEDC-DD54154D62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9F99C66-B0FB-4D29-B086-AE6F13499F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4C55BC-C9A1-4C63-AE43-4DE0F6C04C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769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27" r:id="rId1"/>
    <p:sldLayoutId id="2147490128" r:id="rId2"/>
    <p:sldLayoutId id="2147490129" r:id="rId3"/>
    <p:sldLayoutId id="2147490130" r:id="rId4"/>
    <p:sldLayoutId id="2147490131" r:id="rId5"/>
    <p:sldLayoutId id="2147490132" r:id="rId6"/>
    <p:sldLayoutId id="2147490133" r:id="rId7"/>
    <p:sldLayoutId id="2147490134" r:id="rId8"/>
    <p:sldLayoutId id="2147490135" r:id="rId9"/>
    <p:sldLayoutId id="2147490136" r:id="rId10"/>
    <p:sldLayoutId id="214749013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>
            <a:extLst>
              <a:ext uri="{FF2B5EF4-FFF2-40B4-BE49-F238E27FC236}">
                <a16:creationId xmlns:a16="http://schemas.microsoft.com/office/drawing/2014/main" id="{5C43DF42-C101-4ECD-BC78-06210669007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3795" name="Text Placeholder 2">
            <a:extLst>
              <a:ext uri="{FF2B5EF4-FFF2-40B4-BE49-F238E27FC236}">
                <a16:creationId xmlns:a16="http://schemas.microsoft.com/office/drawing/2014/main" id="{94BACFBF-73D2-49FA-896D-4EA2C51247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8CF96-210A-4FF7-AD30-04296020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FEE34-B33F-4B8C-8FF4-AFF84301D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8C362-235E-478F-8A1A-C91DBADD8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104E69-66E1-46A2-99E8-3601730B76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636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39" r:id="rId1"/>
    <p:sldLayoutId id="2147490140" r:id="rId2"/>
    <p:sldLayoutId id="2147490141" r:id="rId3"/>
    <p:sldLayoutId id="2147490142" r:id="rId4"/>
    <p:sldLayoutId id="2147490143" r:id="rId5"/>
    <p:sldLayoutId id="2147490144" r:id="rId6"/>
    <p:sldLayoutId id="2147490145" r:id="rId7"/>
    <p:sldLayoutId id="2147490146" r:id="rId8"/>
    <p:sldLayoutId id="2147490147" r:id="rId9"/>
    <p:sldLayoutId id="2147490148" r:id="rId10"/>
    <p:sldLayoutId id="21474901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2.png"/><Relationship Id="rId18" Type="http://schemas.openxmlformats.org/officeDocument/2006/relationships/oleObject" Target="../embeddings/oleObject9.bin"/><Relationship Id="rId3" Type="http://schemas.openxmlformats.org/officeDocument/2006/relationships/image" Target="../media/image7.png"/><Relationship Id="rId21" Type="http://schemas.openxmlformats.org/officeDocument/2006/relationships/image" Target="../media/image17.png"/><Relationship Id="rId7" Type="http://schemas.openxmlformats.org/officeDocument/2006/relationships/image" Target="../media/image9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4.png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118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0972FC81-E5D1-4847-AFA3-08024842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42875"/>
            <a:ext cx="8642350" cy="863600"/>
          </a:xfrm>
        </p:spPr>
        <p:txBody>
          <a:bodyPr/>
          <a:lstStyle/>
          <a:p>
            <a:pPr eaLnBrk="1" hangingPunct="1"/>
            <a:r>
              <a:rPr lang="en-GB" altLang="en-US" sz="2400" i="1" dirty="0" err="1">
                <a:latin typeface="Comic Sans MS" panose="030F0702030302020204" pitchFamily="66" charset="0"/>
              </a:rPr>
              <a:t>Clase</a:t>
            </a:r>
            <a:r>
              <a:rPr lang="en-GB" altLang="en-US" sz="2400" i="1" dirty="0">
                <a:latin typeface="Comic Sans MS" panose="030F0702030302020204" pitchFamily="66" charset="0"/>
              </a:rPr>
              <a:t> 4 de 11            </a:t>
            </a:r>
            <a:r>
              <a:rPr lang="en-GB" altLang="en-US" sz="2000" i="1" dirty="0" err="1">
                <a:latin typeface="Comic Sans MS" panose="030F0702030302020204" pitchFamily="66" charset="0"/>
              </a:rPr>
              <a:t>Fecha</a:t>
            </a:r>
            <a:r>
              <a:rPr lang="en-GB" altLang="en-US" sz="2000" i="1" dirty="0">
                <a:latin typeface="Comic Sans MS" panose="030F0702030302020204" pitchFamily="66" charset="0"/>
              </a:rPr>
              <a:t>: </a:t>
            </a:r>
            <a:r>
              <a:rPr lang="en-GB" altLang="en-US" sz="2000" i="1" dirty="0" err="1">
                <a:latin typeface="Comic Sans MS" panose="030F0702030302020204" pitchFamily="66" charset="0"/>
              </a:rPr>
              <a:t>miércol</a:t>
            </a:r>
            <a:r>
              <a:rPr lang="en-GB" altLang="en-US" sz="2000" dirty="0" err="1">
                <a:latin typeface="Comic Sans MS" panose="030F0702030302020204" pitchFamily="66" charset="0"/>
              </a:rPr>
              <a:t>es</a:t>
            </a:r>
            <a:r>
              <a:rPr lang="en-GB" altLang="en-US" sz="2000" i="1" dirty="0">
                <a:latin typeface="Comic Sans MS" panose="030F0702030302020204" pitchFamily="66" charset="0"/>
              </a:rPr>
              <a:t>, 19 </a:t>
            </a:r>
            <a:r>
              <a:rPr lang="en-GB" altLang="en-US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de</a:t>
            </a: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000" i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octubre</a:t>
            </a: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000" i="1" dirty="0">
                <a:latin typeface="Comic Sans MS" panose="030F0702030302020204" pitchFamily="66" charset="0"/>
              </a:rPr>
              <a:t>de 2022</a:t>
            </a:r>
            <a:b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en-GB" altLang="en-US" sz="2000" i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51" name="Rectangle 5">
            <a:extLst>
              <a:ext uri="{FF2B5EF4-FFF2-40B4-BE49-F238E27FC236}">
                <a16:creationId xmlns:a16="http://schemas.microsoft.com/office/drawing/2014/main" id="{B6783C34-4057-4F9C-BE27-5F0B8FF5A14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41350" y="560388"/>
            <a:ext cx="8245475" cy="5908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altLang="en-US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altLang="en-US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400" dirty="0" err="1">
                <a:latin typeface="Comic Sans MS" panose="030F0702030302020204" pitchFamily="66" charset="0"/>
              </a:rPr>
              <a:t>Introducción</a:t>
            </a:r>
            <a:r>
              <a:rPr lang="en-GB" altLang="en-US" sz="2400" dirty="0">
                <a:latin typeface="Comic Sans MS" panose="030F0702030302020204" pitchFamily="66" charset="0"/>
              </a:rPr>
              <a:t>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        - </a:t>
            </a:r>
            <a:r>
              <a:rPr lang="en-GB" altLang="en-US" sz="2400" dirty="0" err="1">
                <a:latin typeface="Comic Sans MS" panose="030F0702030302020204" pitchFamily="66" charset="0"/>
              </a:rPr>
              <a:t>números</a:t>
            </a:r>
            <a:r>
              <a:rPr lang="en-GB" altLang="en-US" sz="2400" dirty="0">
                <a:latin typeface="Comic Sans MS" panose="030F0702030302020204" pitchFamily="66" charset="0"/>
              </a:rPr>
              <a:t> 100 a un </a:t>
            </a:r>
            <a:r>
              <a:rPr lang="en-GB" altLang="en-US" sz="2400" dirty="0" err="1">
                <a:latin typeface="Comic Sans MS" panose="030F0702030302020204" pitchFamily="66" charset="0"/>
              </a:rPr>
              <a:t>millón</a:t>
            </a:r>
            <a:endParaRPr lang="en-GB" alt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dirty="0">
                <a:solidFill>
                  <a:srgbClr val="AC0428"/>
                </a:solidFill>
                <a:latin typeface="Comic Sans MS" panose="030F0702030302020204" pitchFamily="66" charset="0"/>
              </a:rPr>
              <a:t>    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400" dirty="0">
              <a:solidFill>
                <a:srgbClr val="AC0428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dirty="0" err="1">
                <a:solidFill>
                  <a:srgbClr val="AC0428"/>
                </a:solidFill>
                <a:latin typeface="Comic Sans MS" panose="030F0702030302020204" pitchFamily="66" charset="0"/>
              </a:rPr>
              <a:t>Repaso</a:t>
            </a:r>
            <a:r>
              <a:rPr lang="en-GB" altLang="en-US" sz="2400" dirty="0">
                <a:solidFill>
                  <a:srgbClr val="AC0428"/>
                </a:solidFill>
                <a:latin typeface="Comic Sans MS" panose="030F0702030302020204" pitchFamily="66" charset="0"/>
              </a:rPr>
              <a:t> de </a:t>
            </a:r>
            <a:r>
              <a:rPr lang="en-GB" altLang="en-US" sz="2400" dirty="0" err="1">
                <a:solidFill>
                  <a:srgbClr val="AC0428"/>
                </a:solidFill>
                <a:latin typeface="Comic Sans MS" panose="030F0702030302020204" pitchFamily="66" charset="0"/>
              </a:rPr>
              <a:t>lugares</a:t>
            </a:r>
            <a:r>
              <a:rPr lang="en-GB" altLang="en-US" sz="2400" dirty="0">
                <a:solidFill>
                  <a:srgbClr val="AC0428"/>
                </a:solidFill>
                <a:latin typeface="Comic Sans MS" panose="030F0702030302020204" pitchFamily="66" charset="0"/>
              </a:rPr>
              <a:t>                        </a:t>
            </a:r>
            <a:endParaRPr lang="en-GB" altLang="en-US" sz="2400" dirty="0">
              <a:solidFill>
                <a:srgbClr val="008000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en-US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5FDD-A10B-4477-A95F-66BFA08B1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55976" y="-1641"/>
            <a:ext cx="1742865" cy="654553"/>
          </a:xfrm>
        </p:spPr>
        <p:txBody>
          <a:bodyPr/>
          <a:lstStyle/>
          <a:p>
            <a:r>
              <a:rPr lang="en-GB" altLang="en-US" sz="3200" dirty="0">
                <a:latin typeface="Comic Sans MS" panose="030F0702030302020204" pitchFamily="66" charset="0"/>
              </a:rPr>
              <a:t>                         Million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3B33E-59F2-4360-AF16-14A300BBB7A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251483" y="1268760"/>
            <a:ext cx="2962275" cy="3951287"/>
          </a:xfrm>
        </p:spPr>
        <p:txBody>
          <a:bodyPr/>
          <a:lstStyle/>
          <a:p>
            <a:r>
              <a:rPr lang="en-GB" altLang="en-US" sz="3600" dirty="0">
                <a:latin typeface="Comic Sans MS" panose="030F0702030302020204" pitchFamily="66" charset="0"/>
              </a:rPr>
              <a:t>2</a:t>
            </a:r>
          </a:p>
          <a:p>
            <a:r>
              <a:rPr lang="en-GB" altLang="en-US" sz="3600" dirty="0">
                <a:latin typeface="Comic Sans MS" panose="030F0702030302020204" pitchFamily="66" charset="0"/>
              </a:rPr>
              <a:t>3</a:t>
            </a:r>
          </a:p>
          <a:p>
            <a:r>
              <a:rPr lang="en-GB" altLang="en-US" sz="3600" dirty="0">
                <a:latin typeface="Comic Sans MS" panose="030F0702030302020204" pitchFamily="66" charset="0"/>
              </a:rPr>
              <a:t>4</a:t>
            </a:r>
          </a:p>
          <a:p>
            <a:r>
              <a:rPr lang="en-GB" altLang="en-US" sz="3600" dirty="0">
                <a:latin typeface="Comic Sans MS" panose="030F0702030302020204" pitchFamily="66" charset="0"/>
              </a:rPr>
              <a:t>5</a:t>
            </a:r>
          </a:p>
          <a:p>
            <a:r>
              <a:rPr lang="en-GB" altLang="en-US" sz="3600" dirty="0">
                <a:latin typeface="Comic Sans MS" panose="030F0702030302020204" pitchFamily="66" charset="0"/>
              </a:rPr>
              <a:t>6</a:t>
            </a:r>
          </a:p>
          <a:p>
            <a:r>
              <a:rPr lang="en-GB" altLang="en-US" sz="3600" dirty="0">
                <a:latin typeface="Comic Sans MS" panose="030F0702030302020204" pitchFamily="66" charset="0"/>
              </a:rPr>
              <a:t>7</a:t>
            </a:r>
          </a:p>
          <a:p>
            <a:r>
              <a:rPr lang="en-GB" altLang="en-US" sz="3600" dirty="0">
                <a:latin typeface="Comic Sans MS" panose="030F0702030302020204" pitchFamily="66" charset="0"/>
              </a:rPr>
              <a:t>8</a:t>
            </a:r>
          </a:p>
          <a:p>
            <a:r>
              <a:rPr lang="en-GB" altLang="en-US" sz="3600" dirty="0">
                <a:latin typeface="Comic Sans MS" panose="030F0702030302020204" pitchFamily="66" charset="0"/>
              </a:rPr>
              <a:t>9</a:t>
            </a:r>
          </a:p>
          <a:p>
            <a:endParaRPr lang="en-GB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A801F-1669-45DC-BC5E-7ED67CEB3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544216" y="2852936"/>
            <a:ext cx="2630615" cy="1050258"/>
          </a:xfrm>
        </p:spPr>
        <p:txBody>
          <a:bodyPr/>
          <a:lstStyle/>
          <a:p>
            <a:pPr>
              <a:defRPr/>
            </a:pPr>
            <a:endParaRPr lang="en-GB" altLang="en-US" sz="7200" dirty="0">
              <a:latin typeface="Comic Sans MS" pitchFamily="66" charset="0"/>
            </a:endParaRPr>
          </a:p>
          <a:p>
            <a:pPr>
              <a:defRPr/>
            </a:pPr>
            <a:endParaRPr lang="en-GB" altLang="en-US" sz="7200" dirty="0">
              <a:latin typeface="Comic Sans MS" pitchFamily="66" charset="0"/>
            </a:endParaRPr>
          </a:p>
          <a:p>
            <a:pPr>
              <a:defRPr/>
            </a:pPr>
            <a:endParaRPr lang="en-GB" altLang="en-US" sz="7200" dirty="0">
              <a:latin typeface="Comic Sans MS" pitchFamily="66" charset="0"/>
            </a:endParaRPr>
          </a:p>
          <a:p>
            <a:pPr>
              <a:defRPr/>
            </a:pPr>
            <a:endParaRPr lang="en-GB" altLang="en-US" sz="7200" dirty="0">
              <a:latin typeface="Comic Sans MS" pitchFamily="66" charset="0"/>
            </a:endParaRPr>
          </a:p>
          <a:p>
            <a:pPr>
              <a:defRPr/>
            </a:pPr>
            <a:r>
              <a:rPr lang="en-GB" altLang="en-US" sz="4800" b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millones</a:t>
            </a:r>
            <a:endParaRPr lang="en-GB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F48586-2C67-4E49-8011-EA4F40E38293}"/>
              </a:ext>
            </a:extLst>
          </p:cNvPr>
          <p:cNvSpPr txBox="1"/>
          <p:nvPr/>
        </p:nvSpPr>
        <p:spPr>
          <a:xfrm>
            <a:off x="931875" y="96712"/>
            <a:ext cx="32818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Un </a:t>
            </a: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GB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illón</a:t>
            </a: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47303D4-8154-1C93-F258-474625F9075D}"/>
              </a:ext>
            </a:extLst>
          </p:cNvPr>
          <p:cNvSpPr txBox="1">
            <a:spLocks/>
          </p:cNvSpPr>
          <p:nvPr/>
        </p:nvSpPr>
        <p:spPr bwMode="auto">
          <a:xfrm>
            <a:off x="6467564" y="2852936"/>
            <a:ext cx="2630615" cy="105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7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7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7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7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/>
              </a:rPr>
              <a:t>millones</a:t>
            </a: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FBCDC0F-DB94-01A7-051D-008A1A7A1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491" y="980728"/>
            <a:ext cx="1656184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10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21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31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43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54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65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76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87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98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7C511-942A-810D-2766-0D52A2CA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48" y="2564904"/>
            <a:ext cx="8136904" cy="1143000"/>
          </a:xfrm>
        </p:spPr>
        <p:txBody>
          <a:bodyPr/>
          <a:lstStyle/>
          <a:p>
            <a:pPr algn="l"/>
            <a:r>
              <a:rPr lang="en-GB" dirty="0"/>
              <a:t>Libro p29 Act. 24</a:t>
            </a:r>
            <a:br>
              <a:rPr lang="en-GB" dirty="0"/>
            </a:br>
            <a:r>
              <a:rPr lang="en-GB" dirty="0"/>
              <a:t>CD1.35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 - </a:t>
            </a:r>
            <a:r>
              <a:rPr lang="en-GB" dirty="0" err="1"/>
              <a:t>escucha</a:t>
            </a:r>
            <a:r>
              <a:rPr lang="en-GB" dirty="0"/>
              <a:t> y </a:t>
            </a:r>
            <a:r>
              <a:rPr lang="en-GB" dirty="0" err="1"/>
              <a:t>mientras</a:t>
            </a:r>
            <a:r>
              <a:rPr lang="en-GB" dirty="0"/>
              <a:t> lees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b y c - lee y escribe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73685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77538EDA-4E1A-4163-8840-297C4C062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588"/>
            <a:ext cx="8280400" cy="565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       ¿</a:t>
            </a:r>
            <a:r>
              <a:rPr kumimoji="0" lang="en-GB" altLang="en-US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Cuál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es la </a:t>
            </a:r>
            <a:r>
              <a:rPr kumimoji="0" lang="en-GB" altLang="en-US" sz="4000" b="0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pregunta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                      ?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Vivo</a:t>
            </a: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en</a:t>
            </a: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Inglaterra</a:t>
            </a: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299" name="Picture 3">
            <a:extLst>
              <a:ext uri="{FF2B5EF4-FFF2-40B4-BE49-F238E27FC236}">
                <a16:creationId xmlns:a16="http://schemas.microsoft.com/office/drawing/2014/main" id="{D50478C0-2579-4C06-B86B-CF92B904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44675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E7325EB-3A6C-4E67-A7BC-D3B1F016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38370"/>
            <a:ext cx="2385275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272DE-540C-4E2A-9168-A77045095DF4}"/>
              </a:ext>
            </a:extLst>
          </p:cNvPr>
          <p:cNvSpPr txBox="1"/>
          <p:nvPr/>
        </p:nvSpPr>
        <p:spPr>
          <a:xfrm>
            <a:off x="1763688" y="3394750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Dónde </a:t>
            </a: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vives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Box 2">
            <a:extLst>
              <a:ext uri="{FF2B5EF4-FFF2-40B4-BE49-F238E27FC236}">
                <a16:creationId xmlns:a16="http://schemas.microsoft.com/office/drawing/2014/main" id="{15CAFF1B-9572-49E4-A051-79A284757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685925"/>
            <a:ext cx="2092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704B0-60A2-4942-B57A-E45927509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07" y="253215"/>
            <a:ext cx="3325813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S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Er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s-ES_tradnl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s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</a:t>
            </a:r>
            <a:endParaRPr kumimoji="0" lang="es-ES_tradnl" altLang="en-US" sz="36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/>
              <a:ea typeface="+mn-ea"/>
              <a:cs typeface="Arial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Est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ás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Est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A1415F-0AA8-42C6-A0BE-8BEF89AD9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5591" y="419184"/>
            <a:ext cx="3822700" cy="551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er</a:t>
            </a:r>
            <a:endParaRPr kumimoji="0" lang="en-GB" altLang="en-US" sz="3600" b="0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</a:t>
            </a: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Prob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 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ue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ue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Pr</a:t>
            </a:r>
            <a:r>
              <a:rPr kumimoji="0" lang="en-GB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ue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4F8B2-7966-4645-82B9-B0893CE4E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621" y="400356"/>
            <a:ext cx="2898775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Ir</a:t>
            </a:r>
            <a:endParaRPr kumimoji="0" lang="en-GB" altLang="en-US" sz="3600" b="0" i="0" u="sng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V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V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</a:t>
            </a: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V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</a:p>
          <a:p>
            <a:pPr marL="342900" marR="0" lvl="0" indent="-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GB" altLang="en-US" sz="36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Compr</a:t>
            </a:r>
            <a:r>
              <a:rPr kumimoji="0" lang="en-GB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ar</a:t>
            </a:r>
            <a:endParaRPr kumimoji="0" lang="en-GB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Compr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80000"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Compr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as</a:t>
            </a:r>
            <a:endParaRPr kumimoji="0" lang="es-ES_tradnl" altLang="en-US" sz="36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/>
              <a:ea typeface="+mn-ea"/>
              <a:cs typeface="Arial" charset="0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Compr</a:t>
            </a:r>
            <a:r>
              <a:rPr kumimoji="0" lang="en-GB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71DF45-A696-4560-9A35-BA3AD814A0D0}"/>
              </a:ext>
            </a:extLst>
          </p:cNvPr>
          <p:cNvSpPr txBox="1">
            <a:spLocks/>
          </p:cNvSpPr>
          <p:nvPr/>
        </p:nvSpPr>
        <p:spPr bwMode="auto">
          <a:xfrm>
            <a:off x="204861" y="-25180"/>
            <a:ext cx="2376264" cy="46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Conjugación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 de </a:t>
            </a:r>
            <a:r>
              <a:rPr kumimoji="0" lang="en-GB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verbos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E03317-62F7-43A2-84D2-7CB5FE5BCC2A}"/>
              </a:ext>
            </a:extLst>
          </p:cNvPr>
          <p:cNvSpPr txBox="1">
            <a:spLocks/>
          </p:cNvSpPr>
          <p:nvPr/>
        </p:nvSpPr>
        <p:spPr bwMode="auto">
          <a:xfrm>
            <a:off x="107504" y="5579726"/>
            <a:ext cx="824222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Ahora</a:t>
            </a:r>
            <a:r>
              <a: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, </a:t>
            </a:r>
            <a:r>
              <a:rPr kumimoji="0" lang="en-GB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haz</a:t>
            </a:r>
            <a:r>
              <a: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oraciones</a:t>
            </a:r>
            <a:r>
              <a: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 - </a:t>
            </a:r>
            <a:r>
              <a:rPr kumimoji="0" lang="en-GB" alt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óúéí¿ñü</a:t>
            </a:r>
            <a:endParaRPr kumimoji="0" lang="en-GB" altLang="en-US" sz="1600" b="0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- 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86498CF-3D03-434C-954B-AC1B76883923}"/>
              </a:ext>
            </a:extLst>
          </p:cNvPr>
          <p:cNvSpPr txBox="1">
            <a:spLocks/>
          </p:cNvSpPr>
          <p:nvPr/>
        </p:nvSpPr>
        <p:spPr bwMode="auto">
          <a:xfrm>
            <a:off x="6372200" y="82545"/>
            <a:ext cx="2376264" cy="46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171450" marR="0" lvl="0" indent="-17145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--/18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B23700EF-D575-44E8-5FEB-3F59DF02A12C}"/>
              </a:ext>
            </a:extLst>
          </p:cNvPr>
          <p:cNvSpPr txBox="1"/>
          <p:nvPr/>
        </p:nvSpPr>
        <p:spPr>
          <a:xfrm>
            <a:off x="3348038" y="0"/>
            <a:ext cx="247491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Mi ciudad</a:t>
            </a:r>
          </a:p>
        </p:txBody>
      </p:sp>
      <p:sp>
        <p:nvSpPr>
          <p:cNvPr id="3" name="2 CuadroTexto">
            <a:extLst>
              <a:ext uri="{FF2B5EF4-FFF2-40B4-BE49-F238E27FC236}">
                <a16:creationId xmlns:a16="http://schemas.microsoft.com/office/drawing/2014/main" id="{D84EC938-5F49-7D59-589B-30A18BC75305}"/>
              </a:ext>
            </a:extLst>
          </p:cNvPr>
          <p:cNvSpPr txBox="1"/>
          <p:nvPr/>
        </p:nvSpPr>
        <p:spPr>
          <a:xfrm>
            <a:off x="6246813" y="836613"/>
            <a:ext cx="28384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ayuntamiento</a:t>
            </a: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63FBBAA9-B3E5-905A-F0FB-D1FD550170DE}"/>
              </a:ext>
            </a:extLst>
          </p:cNvPr>
          <p:cNvSpPr/>
          <p:nvPr/>
        </p:nvSpPr>
        <p:spPr>
          <a:xfrm>
            <a:off x="1835150" y="836613"/>
            <a:ext cx="19304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hospital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C3B0D50B-3934-BC1D-187F-C12EA8A5EA96}"/>
              </a:ext>
            </a:extLst>
          </p:cNvPr>
          <p:cNvSpPr/>
          <p:nvPr/>
        </p:nvSpPr>
        <p:spPr>
          <a:xfrm>
            <a:off x="4211638" y="2708275"/>
            <a:ext cx="17335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parque</a:t>
            </a: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A1627337-D5C5-BD5A-9FBC-8A189681D812}"/>
              </a:ext>
            </a:extLst>
          </p:cNvPr>
          <p:cNvSpPr/>
          <p:nvPr/>
        </p:nvSpPr>
        <p:spPr>
          <a:xfrm>
            <a:off x="2339975" y="2708275"/>
            <a:ext cx="17208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correo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2F148B76-0CA5-59B4-C608-086C0F11500D}"/>
              </a:ext>
            </a:extLst>
          </p:cNvPr>
          <p:cNvSpPr/>
          <p:nvPr/>
        </p:nvSpPr>
        <p:spPr>
          <a:xfrm>
            <a:off x="250825" y="2708275"/>
            <a:ext cx="18002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piscina</a:t>
            </a:r>
          </a:p>
        </p:txBody>
      </p:sp>
      <p:sp>
        <p:nvSpPr>
          <p:cNvPr id="8" name="7 Rectángulo">
            <a:extLst>
              <a:ext uri="{FF2B5EF4-FFF2-40B4-BE49-F238E27FC236}">
                <a16:creationId xmlns:a16="http://schemas.microsoft.com/office/drawing/2014/main" id="{6A53B431-330A-CEF8-D797-986F57924A93}"/>
              </a:ext>
            </a:extLst>
          </p:cNvPr>
          <p:cNvSpPr/>
          <p:nvPr/>
        </p:nvSpPr>
        <p:spPr>
          <a:xfrm>
            <a:off x="323850" y="4724400"/>
            <a:ext cx="15192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playa</a:t>
            </a:r>
          </a:p>
        </p:txBody>
      </p:sp>
      <p:sp>
        <p:nvSpPr>
          <p:cNvPr id="9" name="8 Rectángulo">
            <a:extLst>
              <a:ext uri="{FF2B5EF4-FFF2-40B4-BE49-F238E27FC236}">
                <a16:creationId xmlns:a16="http://schemas.microsoft.com/office/drawing/2014/main" id="{7E32BC4F-5EFE-B134-568F-AA3F4CF29E78}"/>
              </a:ext>
            </a:extLst>
          </p:cNvPr>
          <p:cNvSpPr/>
          <p:nvPr/>
        </p:nvSpPr>
        <p:spPr>
          <a:xfrm>
            <a:off x="6905625" y="4797425"/>
            <a:ext cx="206216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estación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9 Rectángulo">
            <a:extLst>
              <a:ext uri="{FF2B5EF4-FFF2-40B4-BE49-F238E27FC236}">
                <a16:creationId xmlns:a16="http://schemas.microsoft.com/office/drawing/2014/main" id="{93D47F95-659D-9EAA-4D4D-8BB3484674AB}"/>
              </a:ext>
            </a:extLst>
          </p:cNvPr>
          <p:cNvSpPr/>
          <p:nvPr/>
        </p:nvSpPr>
        <p:spPr>
          <a:xfrm>
            <a:off x="4572000" y="4797425"/>
            <a:ext cx="2354263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gasolinera</a:t>
            </a:r>
          </a:p>
        </p:txBody>
      </p:sp>
      <p:sp>
        <p:nvSpPr>
          <p:cNvPr id="11" name="10 Rectángulo">
            <a:extLst>
              <a:ext uri="{FF2B5EF4-FFF2-40B4-BE49-F238E27FC236}">
                <a16:creationId xmlns:a16="http://schemas.microsoft.com/office/drawing/2014/main" id="{3DCF7979-2F6E-530D-BB6F-F2B2C8691CB9}"/>
              </a:ext>
            </a:extLst>
          </p:cNvPr>
          <p:cNvSpPr/>
          <p:nvPr/>
        </p:nvSpPr>
        <p:spPr>
          <a:xfrm>
            <a:off x="6164263" y="2708275"/>
            <a:ext cx="2955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supermercado</a:t>
            </a:r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C77471BA-0430-8D2B-99FC-E70FBFF2ABF6}"/>
              </a:ext>
            </a:extLst>
          </p:cNvPr>
          <p:cNvSpPr/>
          <p:nvPr/>
        </p:nvSpPr>
        <p:spPr>
          <a:xfrm>
            <a:off x="1979613" y="4797425"/>
            <a:ext cx="261143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restaurante</a:t>
            </a: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96713F58-0B40-2B67-2364-B16FBC12119B}"/>
              </a:ext>
            </a:extLst>
          </p:cNvPr>
          <p:cNvSpPr/>
          <p:nvPr/>
        </p:nvSpPr>
        <p:spPr>
          <a:xfrm>
            <a:off x="179388" y="836613"/>
            <a:ext cx="12842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cine</a:t>
            </a:r>
          </a:p>
        </p:txBody>
      </p:sp>
      <p:sp>
        <p:nvSpPr>
          <p:cNvPr id="15" name="14 Rectángulo">
            <a:extLst>
              <a:ext uri="{FF2B5EF4-FFF2-40B4-BE49-F238E27FC236}">
                <a16:creationId xmlns:a16="http://schemas.microsoft.com/office/drawing/2014/main" id="{09E558C5-9233-5A66-E3C2-96AADA07D1FE}"/>
              </a:ext>
            </a:extLst>
          </p:cNvPr>
          <p:cNvSpPr/>
          <p:nvPr/>
        </p:nvSpPr>
        <p:spPr>
          <a:xfrm>
            <a:off x="4284663" y="836613"/>
            <a:ext cx="16398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museo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3CA6623F-C618-AC98-1745-3F235C61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241" name="Object 1">
            <a:extLst>
              <a:ext uri="{FF2B5EF4-FFF2-40B4-BE49-F238E27FC236}">
                <a16:creationId xmlns:a16="http://schemas.microsoft.com/office/drawing/2014/main" id="{0A19438E-F1B0-965B-A058-48178B4858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1341438"/>
          <a:ext cx="1366837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866896" imgH="838095" progId="PBrush">
                  <p:embed/>
                </p:oleObj>
              </mc:Choice>
              <mc:Fallback>
                <p:oleObj name="Imagen de mapa de bits" r:id="rId2" imgW="866896" imgH="838095" progId="PBrush">
                  <p:embed/>
                  <p:pic>
                    <p:nvPicPr>
                      <p:cNvPr id="10241" name="Object 1">
                        <a:extLst>
                          <a:ext uri="{FF2B5EF4-FFF2-40B4-BE49-F238E27FC236}">
                            <a16:creationId xmlns:a16="http://schemas.microsoft.com/office/drawing/2014/main" id="{0A19438E-F1B0-965B-A058-48178B4858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341438"/>
                        <a:ext cx="1366837" cy="133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4">
            <a:extLst>
              <a:ext uri="{FF2B5EF4-FFF2-40B4-BE49-F238E27FC236}">
                <a16:creationId xmlns:a16="http://schemas.microsoft.com/office/drawing/2014/main" id="{1000AAE0-A9DD-B948-EB55-C9D890463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243" name="Object 3">
            <a:extLst>
              <a:ext uri="{FF2B5EF4-FFF2-40B4-BE49-F238E27FC236}">
                <a16:creationId xmlns:a16="http://schemas.microsoft.com/office/drawing/2014/main" id="{0EE279F1-4A49-97BB-51BF-8BEBC401DA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3357563"/>
          <a:ext cx="1455737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4" imgW="2180952" imgH="1076475" progId="PBrush">
                  <p:embed/>
                </p:oleObj>
              </mc:Choice>
              <mc:Fallback>
                <p:oleObj name="Imagen de mapa de bits" r:id="rId4" imgW="2180952" imgH="1076475" progId="PBrush">
                  <p:embed/>
                  <p:pic>
                    <p:nvPicPr>
                      <p:cNvPr id="10243" name="Object 3">
                        <a:extLst>
                          <a:ext uri="{FF2B5EF4-FFF2-40B4-BE49-F238E27FC236}">
                            <a16:creationId xmlns:a16="http://schemas.microsoft.com/office/drawing/2014/main" id="{0EE279F1-4A49-97BB-51BF-8BEBC401DA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357563"/>
                        <a:ext cx="1455737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6">
            <a:extLst>
              <a:ext uri="{FF2B5EF4-FFF2-40B4-BE49-F238E27FC236}">
                <a16:creationId xmlns:a16="http://schemas.microsoft.com/office/drawing/2014/main" id="{AD8D2F32-24FB-5EC0-147F-E943417B1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245" name="Object 5">
            <a:extLst>
              <a:ext uri="{FF2B5EF4-FFF2-40B4-BE49-F238E27FC236}">
                <a16:creationId xmlns:a16="http://schemas.microsoft.com/office/drawing/2014/main" id="{CFD4BF63-90AE-93F0-B48E-C1035D71EC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3357563"/>
          <a:ext cx="1439863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6" imgW="1219370" imgH="676369" progId="PBrush">
                  <p:embed/>
                </p:oleObj>
              </mc:Choice>
              <mc:Fallback>
                <p:oleObj name="Imagen de mapa de bits" r:id="rId6" imgW="1219370" imgH="676369" progId="PBrush">
                  <p:embed/>
                  <p:pic>
                    <p:nvPicPr>
                      <p:cNvPr id="10245" name="Object 5">
                        <a:extLst>
                          <a:ext uri="{FF2B5EF4-FFF2-40B4-BE49-F238E27FC236}">
                            <a16:creationId xmlns:a16="http://schemas.microsoft.com/office/drawing/2014/main" id="{CFD4BF63-90AE-93F0-B48E-C1035D71EC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357563"/>
                        <a:ext cx="1439863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8">
            <a:extLst>
              <a:ext uri="{FF2B5EF4-FFF2-40B4-BE49-F238E27FC236}">
                <a16:creationId xmlns:a16="http://schemas.microsoft.com/office/drawing/2014/main" id="{91DBABB0-6AFC-07DD-9CD5-35287D069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247" name="Object 7">
            <a:extLst>
              <a:ext uri="{FF2B5EF4-FFF2-40B4-BE49-F238E27FC236}">
                <a16:creationId xmlns:a16="http://schemas.microsoft.com/office/drawing/2014/main" id="{16637BD4-6FE6-96EC-AACA-49944719FB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5300663"/>
          <a:ext cx="1657350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8" imgW="1647619" imgH="1123810" progId="PBrush">
                  <p:embed/>
                </p:oleObj>
              </mc:Choice>
              <mc:Fallback>
                <p:oleObj name="Imagen de mapa de bits" r:id="rId8" imgW="1647619" imgH="1123810" progId="PBrush">
                  <p:embed/>
                  <p:pic>
                    <p:nvPicPr>
                      <p:cNvPr id="10247" name="Object 7">
                        <a:extLst>
                          <a:ext uri="{FF2B5EF4-FFF2-40B4-BE49-F238E27FC236}">
                            <a16:creationId xmlns:a16="http://schemas.microsoft.com/office/drawing/2014/main" id="{16637BD4-6FE6-96EC-AACA-49944719FB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300663"/>
                        <a:ext cx="1657350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Rectangle 10">
            <a:extLst>
              <a:ext uri="{FF2B5EF4-FFF2-40B4-BE49-F238E27FC236}">
                <a16:creationId xmlns:a16="http://schemas.microsoft.com/office/drawing/2014/main" id="{6A96D247-C5D3-7389-7DA7-253CB8307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249" name="Object 9">
            <a:extLst>
              <a:ext uri="{FF2B5EF4-FFF2-40B4-BE49-F238E27FC236}">
                <a16:creationId xmlns:a16="http://schemas.microsoft.com/office/drawing/2014/main" id="{6A1AA94F-CB70-E578-D131-B5540EB72E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3429000"/>
          <a:ext cx="14382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10" imgW="1000000" imgH="771429" progId="PBrush">
                  <p:embed/>
                </p:oleObj>
              </mc:Choice>
              <mc:Fallback>
                <p:oleObj name="Imagen de mapa de bits" r:id="rId10" imgW="1000000" imgH="771429" progId="PBrush">
                  <p:embed/>
                  <p:pic>
                    <p:nvPicPr>
                      <p:cNvPr id="10249" name="Object 9">
                        <a:extLst>
                          <a:ext uri="{FF2B5EF4-FFF2-40B4-BE49-F238E27FC236}">
                            <a16:creationId xmlns:a16="http://schemas.microsoft.com/office/drawing/2014/main" id="{6A1AA94F-CB70-E578-D131-B5540EB72E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429000"/>
                        <a:ext cx="1438275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Rectangle 12">
            <a:extLst>
              <a:ext uri="{FF2B5EF4-FFF2-40B4-BE49-F238E27FC236}">
                <a16:creationId xmlns:a16="http://schemas.microsoft.com/office/drawing/2014/main" id="{D53F9E3A-D287-A122-7699-683984C4E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251" name="Object 11">
            <a:extLst>
              <a:ext uri="{FF2B5EF4-FFF2-40B4-BE49-F238E27FC236}">
                <a16:creationId xmlns:a16="http://schemas.microsoft.com/office/drawing/2014/main" id="{79AADBCA-9755-F3CC-39C6-FB42210F7E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48488" y="5373688"/>
          <a:ext cx="158432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12" imgW="1343212" imgH="1038370" progId="PBrush">
                  <p:embed/>
                </p:oleObj>
              </mc:Choice>
              <mc:Fallback>
                <p:oleObj name="Imagen de mapa de bits" r:id="rId12" imgW="1343212" imgH="1038370" progId="PBrush">
                  <p:embed/>
                  <p:pic>
                    <p:nvPicPr>
                      <p:cNvPr id="10251" name="Object 11">
                        <a:extLst>
                          <a:ext uri="{FF2B5EF4-FFF2-40B4-BE49-F238E27FC236}">
                            <a16:creationId xmlns:a16="http://schemas.microsoft.com/office/drawing/2014/main" id="{79AADBCA-9755-F3CC-39C6-FB42210F7E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5373688"/>
                        <a:ext cx="1584325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Rectangle 14">
            <a:extLst>
              <a:ext uri="{FF2B5EF4-FFF2-40B4-BE49-F238E27FC236}">
                <a16:creationId xmlns:a16="http://schemas.microsoft.com/office/drawing/2014/main" id="{8C512202-E42B-AFE8-63CE-9B67CACA7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253" name="Object 13">
            <a:extLst>
              <a:ext uri="{FF2B5EF4-FFF2-40B4-BE49-F238E27FC236}">
                <a16:creationId xmlns:a16="http://schemas.microsoft.com/office/drawing/2014/main" id="{A19A496A-C3A4-D4A3-0787-FEB3E66D40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1341438"/>
          <a:ext cx="14287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14" imgW="1047619" imgH="885949" progId="PBrush">
                  <p:embed/>
                </p:oleObj>
              </mc:Choice>
              <mc:Fallback>
                <p:oleObj name="Imagen de mapa de bits" r:id="rId14" imgW="1047619" imgH="885949" progId="PBrush">
                  <p:embed/>
                  <p:pic>
                    <p:nvPicPr>
                      <p:cNvPr id="10253" name="Object 13">
                        <a:extLst>
                          <a:ext uri="{FF2B5EF4-FFF2-40B4-BE49-F238E27FC236}">
                            <a16:creationId xmlns:a16="http://schemas.microsoft.com/office/drawing/2014/main" id="{A19A496A-C3A4-D4A3-0787-FEB3E66D40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341438"/>
                        <a:ext cx="142875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Rectangle 16">
            <a:extLst>
              <a:ext uri="{FF2B5EF4-FFF2-40B4-BE49-F238E27FC236}">
                <a16:creationId xmlns:a16="http://schemas.microsoft.com/office/drawing/2014/main" id="{24786360-0676-72CB-006A-1775B85F9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255" name="Object 15">
            <a:extLst>
              <a:ext uri="{FF2B5EF4-FFF2-40B4-BE49-F238E27FC236}">
                <a16:creationId xmlns:a16="http://schemas.microsoft.com/office/drawing/2014/main" id="{7263983A-C712-150B-4C13-9C31B308E9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75463" y="3284538"/>
          <a:ext cx="15843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16" imgW="876190" imgH="933580" progId="PBrush">
                  <p:embed/>
                </p:oleObj>
              </mc:Choice>
              <mc:Fallback>
                <p:oleObj name="Imagen de mapa de bits" r:id="rId16" imgW="876190" imgH="933580" progId="PBrush">
                  <p:embed/>
                  <p:pic>
                    <p:nvPicPr>
                      <p:cNvPr id="10255" name="Object 15">
                        <a:extLst>
                          <a:ext uri="{FF2B5EF4-FFF2-40B4-BE49-F238E27FC236}">
                            <a16:creationId xmlns:a16="http://schemas.microsoft.com/office/drawing/2014/main" id="{7263983A-C712-150B-4C13-9C31B308E9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284538"/>
                        <a:ext cx="15843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Rectangle 18">
            <a:extLst>
              <a:ext uri="{FF2B5EF4-FFF2-40B4-BE49-F238E27FC236}">
                <a16:creationId xmlns:a16="http://schemas.microsoft.com/office/drawing/2014/main" id="{9CAB74E7-8CD6-63AB-84B2-5D764D97B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260" name="Rectangle 20">
            <a:extLst>
              <a:ext uri="{FF2B5EF4-FFF2-40B4-BE49-F238E27FC236}">
                <a16:creationId xmlns:a16="http://schemas.microsoft.com/office/drawing/2014/main" id="{DEC506B1-F3D7-1EDD-4CB3-6A3EF4D5C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259" name="Object 19">
            <a:extLst>
              <a:ext uri="{FF2B5EF4-FFF2-40B4-BE49-F238E27FC236}">
                <a16:creationId xmlns:a16="http://schemas.microsoft.com/office/drawing/2014/main" id="{31EE9716-10ED-5891-D205-BE09A78A05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5300663"/>
          <a:ext cx="1439862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18" imgW="828791" imgH="914286" progId="PBrush">
                  <p:embed/>
                </p:oleObj>
              </mc:Choice>
              <mc:Fallback>
                <p:oleObj name="Imagen de mapa de bits" r:id="rId18" imgW="828791" imgH="914286" progId="PBrush">
                  <p:embed/>
                  <p:pic>
                    <p:nvPicPr>
                      <p:cNvPr id="10259" name="Object 19">
                        <a:extLst>
                          <a:ext uri="{FF2B5EF4-FFF2-40B4-BE49-F238E27FC236}">
                            <a16:creationId xmlns:a16="http://schemas.microsoft.com/office/drawing/2014/main" id="{31EE9716-10ED-5891-D205-BE09A78A05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300663"/>
                        <a:ext cx="1439862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2" name="Picture 22" descr="modelo 3d Cine de dibujos animados - TurboSquid 782259">
            <a:extLst>
              <a:ext uri="{FF2B5EF4-FFF2-40B4-BE49-F238E27FC236}">
                <a16:creationId xmlns:a16="http://schemas.microsoft.com/office/drawing/2014/main" id="{50D56093-174C-4526-08FA-3CA8721BE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151288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3">
            <a:extLst>
              <a:ext uri="{FF2B5EF4-FFF2-40B4-BE49-F238E27FC236}">
                <a16:creationId xmlns:a16="http://schemas.microsoft.com/office/drawing/2014/main" id="{719A50D0-1576-D192-4B5E-5B84BF294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41438"/>
            <a:ext cx="200183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15" descr="A sign in front of a building&#10;&#10;Description automatically generated">
            <a:extLst>
              <a:ext uri="{FF2B5EF4-FFF2-40B4-BE49-F238E27FC236}">
                <a16:creationId xmlns:a16="http://schemas.microsoft.com/office/drawing/2014/main" id="{4CDE7B6F-9816-1FCF-58D2-C56DF948DA9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5229225"/>
            <a:ext cx="1789112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85772" y="1679323"/>
            <a:ext cx="7411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Madrid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la capital de España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85772" y="2387209"/>
            <a:ext cx="5581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Madrid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está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Europa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27584" y="188640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you understand the difference between “Ser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”?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1 CuadroTexto">
            <a:extLst>
              <a:ext uri="{FF2B5EF4-FFF2-40B4-BE49-F238E27FC236}">
                <a16:creationId xmlns:a16="http://schemas.microsoft.com/office/drawing/2014/main" id="{A9E1A2B0-7FB6-D66E-16BF-3BACF88EA9CB}"/>
              </a:ext>
            </a:extLst>
          </p:cNvPr>
          <p:cNvSpPr txBox="1"/>
          <p:nvPr/>
        </p:nvSpPr>
        <p:spPr>
          <a:xfrm>
            <a:off x="911475" y="3861048"/>
            <a:ext cx="4179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dirty="0">
                <a:solidFill>
                  <a:prstClr val="black"/>
                </a:solidFill>
                <a:latin typeface="Comic Sans MS" pitchFamily="66" charset="0"/>
              </a:rPr>
              <a:t>Julia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enferma</a:t>
            </a:r>
          </a:p>
        </p:txBody>
      </p:sp>
      <p:sp>
        <p:nvSpPr>
          <p:cNvPr id="7" name="2 CuadroTexto">
            <a:extLst>
              <a:ext uri="{FF2B5EF4-FFF2-40B4-BE49-F238E27FC236}">
                <a16:creationId xmlns:a16="http://schemas.microsoft.com/office/drawing/2014/main" id="{791B42A5-CE61-8F49-792C-D28058727467}"/>
              </a:ext>
            </a:extLst>
          </p:cNvPr>
          <p:cNvSpPr txBox="1"/>
          <p:nvPr/>
        </p:nvSpPr>
        <p:spPr>
          <a:xfrm>
            <a:off x="911475" y="4568934"/>
            <a:ext cx="4684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dirty="0">
                <a:solidFill>
                  <a:prstClr val="black"/>
                </a:solidFill>
                <a:latin typeface="Comic Sans MS" pitchFamily="66" charset="0"/>
              </a:rPr>
              <a:t>Julia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está</a:t>
            </a: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enferma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82AA1-0187-0E1F-D6B9-A0183DF6F22C}"/>
              </a:ext>
            </a:extLst>
          </p:cNvPr>
          <p:cNvSpPr txBox="1"/>
          <p:nvPr/>
        </p:nvSpPr>
        <p:spPr>
          <a:xfrm>
            <a:off x="5364087" y="4005064"/>
            <a:ext cx="3456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She suffers from a health condition</a:t>
            </a:r>
          </a:p>
          <a:p>
            <a:r>
              <a:rPr lang="en-GB" dirty="0">
                <a:solidFill>
                  <a:srgbClr val="FF0000"/>
                </a:solidFill>
              </a:rPr>
              <a:t>that is unlikely to recover.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3BFDD-10AD-9D4F-3CDB-A1E404C0D522}"/>
              </a:ext>
            </a:extLst>
          </p:cNvPr>
          <p:cNvSpPr txBox="1"/>
          <p:nvPr/>
        </p:nvSpPr>
        <p:spPr>
          <a:xfrm>
            <a:off x="5580471" y="4738211"/>
            <a:ext cx="3456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6600"/>
                </a:solidFill>
              </a:rPr>
              <a:t>She is suffering from a cold, etc. </a:t>
            </a:r>
          </a:p>
          <a:p>
            <a:r>
              <a:rPr lang="en-GB" dirty="0">
                <a:solidFill>
                  <a:srgbClr val="006600"/>
                </a:solidFill>
              </a:rPr>
              <a:t>that is expected to recover from.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A0DC50C-8879-2369-89B2-3FA47208B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108308"/>
            <a:ext cx="1461443" cy="124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552ADD-BC26-469E-A581-FD942093FD87}"/>
              </a:ext>
            </a:extLst>
          </p:cNvPr>
          <p:cNvSpPr/>
          <p:nvPr/>
        </p:nvSpPr>
        <p:spPr>
          <a:xfrm>
            <a:off x="461193" y="95017"/>
            <a:ext cx="3549370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Escucha</a:t>
            </a:r>
            <a:r>
              <a:rPr kumimoji="0" lang="en-GB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y traduce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0027D0-31EC-DF19-68D9-5BEEE5F4E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2" descr="F:\ESC Beg. Level 2\P1p37Donde esta, cerca lejos.jpg">
            <a:extLst>
              <a:ext uri="{FF2B5EF4-FFF2-40B4-BE49-F238E27FC236}">
                <a16:creationId xmlns:a16="http://schemas.microsoft.com/office/drawing/2014/main" id="{057289EC-4883-90B7-EDBF-69E2EBEB0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3" t="35435" r="3061" b="14489"/>
          <a:stretch/>
        </p:blipFill>
        <p:spPr bwMode="auto">
          <a:xfrm>
            <a:off x="199577" y="932490"/>
            <a:ext cx="8131623" cy="580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3687F0-A814-6498-5A0F-C0F76CFAFECF}"/>
              </a:ext>
            </a:extLst>
          </p:cNvPr>
          <p:cNvSpPr/>
          <p:nvPr/>
        </p:nvSpPr>
        <p:spPr>
          <a:xfrm>
            <a:off x="5586768" y="394604"/>
            <a:ext cx="3347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CD1.40. Libro p37, Act. 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4C398-260D-4E4A-818D-5CC21C0E9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1913" y="115888"/>
            <a:ext cx="1655762" cy="4318000"/>
          </a:xfrm>
        </p:spPr>
        <p:txBody>
          <a:bodyPr/>
          <a:lstStyle/>
          <a:p>
            <a:pPr>
              <a:defRPr/>
            </a:pPr>
            <a:endParaRPr lang="en-GB" altLang="en-US" sz="4400" dirty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defRPr/>
            </a:pPr>
            <a:endParaRPr lang="en-GB" altLang="en-US" sz="4400" dirty="0">
              <a:solidFill>
                <a:schemeClr val="accent4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endParaRPr lang="en-GB" altLang="en-US" sz="4400" dirty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defRPr/>
            </a:pPr>
            <a:endParaRPr lang="es-ES" altLang="en-US" sz="6600" dirty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endParaRPr lang="en-GB" altLang="en-US" sz="4800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defRPr/>
            </a:pPr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8F009-1038-4C62-A095-F951B6A04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476375" y="549275"/>
            <a:ext cx="7273925" cy="4464050"/>
          </a:xfrm>
          <a:solidFill>
            <a:srgbClr val="FFFFCC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endParaRPr lang="en-GB" altLang="en-US" sz="2800" dirty="0">
              <a:solidFill>
                <a:srgbClr val="0033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altLang="en-US" sz="3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1. </a:t>
            </a:r>
            <a:r>
              <a:rPr lang="en-GB" altLang="en-US" sz="32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Sos</a:t>
            </a:r>
            <a:r>
              <a:rPr lang="en-GB" altLang="en-US" sz="32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del Rey </a:t>
            </a:r>
            <a:r>
              <a:rPr lang="en-GB" altLang="en-US" sz="3200" dirty="0" err="1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Católico</a:t>
            </a:r>
            <a:endParaRPr lang="en-GB" altLang="en-US" sz="32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s-ES" altLang="en-US" sz="3200" dirty="0">
                <a:solidFill>
                  <a:srgbClr val="AC0428"/>
                </a:solidFill>
                <a:latin typeface="Comic Sans MS" pitchFamily="66" charset="0"/>
              </a:rPr>
              <a:t>2. </a:t>
            </a:r>
            <a:r>
              <a:rPr lang="en-GB" altLang="en-US" sz="3200" dirty="0" err="1">
                <a:solidFill>
                  <a:srgbClr val="002060"/>
                </a:solidFill>
                <a:latin typeface="Comic Sans MS" pitchFamily="66" charset="0"/>
              </a:rPr>
              <a:t>Caspe</a:t>
            </a:r>
            <a:endParaRPr lang="es-ES" altLang="en-US" sz="3200" dirty="0">
              <a:solidFill>
                <a:srgbClr val="8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altLang="en-US" sz="3200" dirty="0">
                <a:solidFill>
                  <a:srgbClr val="0070C0"/>
                </a:solidFill>
                <a:latin typeface="Comic Sans MS" pitchFamily="66" charset="0"/>
              </a:rPr>
              <a:t>3. </a:t>
            </a:r>
            <a:r>
              <a:rPr lang="en-GB" altLang="en-US" sz="3200" dirty="0" err="1">
                <a:solidFill>
                  <a:srgbClr val="0070C0"/>
                </a:solidFill>
                <a:latin typeface="Comic Sans MS" pitchFamily="66" charset="0"/>
              </a:rPr>
              <a:t>Ateca</a:t>
            </a:r>
            <a:endParaRPr lang="es-ES" alt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s-ES" altLang="en-US" sz="3200" dirty="0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4. </a:t>
            </a:r>
            <a:r>
              <a:rPr lang="en-GB" altLang="en-US" sz="3200" dirty="0" err="1">
                <a:solidFill>
                  <a:srgbClr val="D6A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Belchite</a:t>
            </a:r>
            <a:endParaRPr lang="es-ES" altLang="en-US" sz="3200" dirty="0">
              <a:solidFill>
                <a:srgbClr val="D6A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s-ES" altLang="en-US" sz="3200" dirty="0">
                <a:solidFill>
                  <a:srgbClr val="7030A0"/>
                </a:solidFill>
                <a:latin typeface="Comic Sans MS" pitchFamily="66" charset="0"/>
              </a:rPr>
              <a:t>5. Alagón</a:t>
            </a:r>
          </a:p>
          <a:p>
            <a:pPr marL="0" indent="0">
              <a:buFontTx/>
              <a:buNone/>
              <a:defRPr/>
            </a:pPr>
            <a:r>
              <a:rPr lang="es-ES" altLang="en-US" sz="3200" dirty="0">
                <a:solidFill>
                  <a:srgbClr val="FF0000"/>
                </a:solidFill>
                <a:latin typeface="Comic Sans MS" pitchFamily="66" charset="0"/>
              </a:rPr>
              <a:t>6. </a:t>
            </a:r>
            <a:r>
              <a:rPr lang="es-ES" altLang="en-US" sz="3200" dirty="0" err="1">
                <a:solidFill>
                  <a:srgbClr val="FF0000"/>
                </a:solidFill>
                <a:latin typeface="Comic Sans MS" pitchFamily="66" charset="0"/>
              </a:rPr>
              <a:t>Épila</a:t>
            </a:r>
            <a:endParaRPr lang="es-ES" altLang="en-US" sz="32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s-ES" altLang="en-US" sz="3200" dirty="0">
                <a:solidFill>
                  <a:srgbClr val="006600"/>
                </a:solidFill>
                <a:latin typeface="Comic Sans MS" pitchFamily="66" charset="0"/>
              </a:rPr>
              <a:t>7. </a:t>
            </a:r>
            <a:r>
              <a:rPr lang="es-ES" altLang="en-US" sz="3200" dirty="0" err="1">
                <a:solidFill>
                  <a:srgbClr val="006600"/>
                </a:solidFill>
                <a:latin typeface="Comic Sans MS" pitchFamily="66" charset="0"/>
              </a:rPr>
              <a:t>Zuera</a:t>
            </a:r>
            <a:endParaRPr lang="es-ES" altLang="en-US" sz="32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5604" name="TextBox 1">
            <a:extLst>
              <a:ext uri="{FF2B5EF4-FFF2-40B4-BE49-F238E27FC236}">
                <a16:creationId xmlns:a16="http://schemas.microsoft.com/office/drawing/2014/main" id="{4E852ED8-8217-4F8B-8168-61AE8069F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60350"/>
            <a:ext cx="525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Places mentioned in next listening activity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Lewis Andrews\Desktop\ESC\BEGINNERS Term 2\SEMANA 8\Pasos1p38Act6 Mapa de Zaragoza.jpg">
            <a:extLst>
              <a:ext uri="{FF2B5EF4-FFF2-40B4-BE49-F238E27FC236}">
                <a16:creationId xmlns:a16="http://schemas.microsoft.com/office/drawing/2014/main" id="{5A2186EC-CB55-4DF8-DE2F-7D21EF92C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t="2773" r="7626" b="2038"/>
          <a:stretch/>
        </p:blipFill>
        <p:spPr bwMode="auto">
          <a:xfrm>
            <a:off x="419894" y="676275"/>
            <a:ext cx="6384354" cy="599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1">
            <a:extLst>
              <a:ext uri="{FF2B5EF4-FFF2-40B4-BE49-F238E27FC236}">
                <a16:creationId xmlns:a16="http://schemas.microsoft.com/office/drawing/2014/main" id="{79F46DEF-5BA2-CC5F-63A1-74796611A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94" y="0"/>
            <a:ext cx="7824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Book Pasos 1, p38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actividad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6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,    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escuchar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</a:t>
            </a: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casa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>
            <a:extLst>
              <a:ext uri="{FF2B5EF4-FFF2-40B4-BE49-F238E27FC236}">
                <a16:creationId xmlns:a16="http://schemas.microsoft.com/office/drawing/2014/main" id="{8F627C5D-106C-4F20-BA50-F4F90B1E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380288" cy="463550"/>
          </a:xfrm>
        </p:spPr>
        <p:txBody>
          <a:bodyPr/>
          <a:lstStyle/>
          <a:p>
            <a:r>
              <a:rPr lang="en-US" altLang="en-US" sz="3600" b="1" dirty="0" err="1">
                <a:latin typeface="Bradley Hand ITC" panose="03070402050302030203" pitchFamily="66" charset="0"/>
              </a:rPr>
              <a:t>Tareas</a:t>
            </a:r>
            <a:r>
              <a:rPr lang="en-US" altLang="en-US" sz="3600" b="1" dirty="0">
                <a:latin typeface="Bradley Hand ITC" panose="03070402050302030203" pitchFamily="66" charset="0"/>
              </a:rPr>
              <a:t> para la casa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9C1D398-6C5F-4AE4-B619-AE6E3782C9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3044" y="922745"/>
            <a:ext cx="8920956" cy="5240338"/>
          </a:xfrm>
        </p:spPr>
        <p:txBody>
          <a:bodyPr/>
          <a:lstStyle/>
          <a:p>
            <a:pPr>
              <a:buFontTx/>
              <a:buChar char="-"/>
              <a:defRPr/>
            </a:pPr>
            <a:endParaRPr lang="en-GB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1. Libro p49, </a:t>
            </a:r>
            <a:r>
              <a:rPr lang="en-GB" alt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Ejercicios</a:t>
            </a:r>
            <a: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A y B</a:t>
            </a:r>
          </a:p>
          <a:p>
            <a:pPr marL="0" indent="0">
              <a:buNone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2. Libro p38, Act. 6 </a:t>
            </a:r>
          </a:p>
          <a:p>
            <a:pPr marL="0" indent="0">
              <a:buNone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3. Choose a town and say:</a:t>
            </a:r>
          </a:p>
          <a:p>
            <a:pPr marL="0" indent="0">
              <a:buNone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    - where is located in relation to another</a:t>
            </a:r>
          </a:p>
          <a:p>
            <a:pPr marL="0" indent="0">
              <a:buNone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    - how far it is from another </a:t>
            </a:r>
          </a:p>
          <a:p>
            <a:pPr marL="0" indent="0">
              <a:buNone/>
              <a:defRPr/>
            </a:pPr>
            <a:r>
              <a:rPr lang="en-GB" altLang="en-US" dirty="0">
                <a:latin typeface="Comic Sans MS" panose="030F0702030302020204" pitchFamily="66" charset="0"/>
              </a:rPr>
              <a:t>    - what it is like, e.g., it is small, pretty, industrial, etc.</a:t>
            </a:r>
          </a:p>
          <a:p>
            <a:pPr marL="0" indent="0">
              <a:buNone/>
              <a:defRPr/>
            </a:pPr>
            <a:r>
              <a:rPr lang="en-GB" altLang="en-US" dirty="0">
                <a:solidFill>
                  <a:srgbClr val="006600"/>
                </a:solidFill>
                <a:latin typeface="Comic Sans MS" panose="030F0702030302020204" pitchFamily="66" charset="0"/>
              </a:rPr>
              <a:t>4. </a:t>
            </a:r>
            <a:r>
              <a:rPr lang="en-GB" altLang="en-US" dirty="0" err="1">
                <a:solidFill>
                  <a:srgbClr val="006600"/>
                </a:solidFill>
                <a:latin typeface="Comic Sans MS" panose="030F0702030302020204" pitchFamily="66" charset="0"/>
              </a:rPr>
              <a:t>Copia</a:t>
            </a:r>
            <a:endParaRPr lang="en-US" altLang="en-US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1860" name="Picture 5" descr="C:\Users\Lewis Andrews\AppData\Local\Microsoft\Windows\Temporary Internet Files\Content.IE5\ZW8361YT\MC900423171[1].wmf">
            <a:extLst>
              <a:ext uri="{FF2B5EF4-FFF2-40B4-BE49-F238E27FC236}">
                <a16:creationId xmlns:a16="http://schemas.microsoft.com/office/drawing/2014/main" id="{4FFA4D81-FDDB-4E5E-AD3D-9A81782BA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5887"/>
            <a:ext cx="688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C:\Users\Lewis Andrews\AppData\Local\Microsoft\Windows\Temporary Internet Files\Content.IE5\W53Q8IFC\MC900435731[1].wmf">
            <a:extLst>
              <a:ext uri="{FF2B5EF4-FFF2-40B4-BE49-F238E27FC236}">
                <a16:creationId xmlns:a16="http://schemas.microsoft.com/office/drawing/2014/main" id="{7AACB57B-5BCD-45B1-8A2B-F9E90727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57" y="460375"/>
            <a:ext cx="1300162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2AEFF943-E7A2-4E6E-8731-C898914F2C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1149350"/>
            <a:ext cx="4748212" cy="1398588"/>
          </a:xfrm>
        </p:spPr>
        <p:txBody>
          <a:bodyPr/>
          <a:lstStyle/>
          <a:p>
            <a:r>
              <a:rPr lang="en-GB" altLang="en-US" dirty="0" err="1">
                <a:solidFill>
                  <a:srgbClr val="C00000"/>
                </a:solidFill>
                <a:latin typeface="Comic Sans MS" panose="030F0702030302020204" pitchFamily="66" charset="0"/>
              </a:rPr>
              <a:t>Cuarta</a:t>
            </a:r>
            <a:r>
              <a:rPr lang="en-US" altLang="en-US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dirty="0" err="1">
                <a:latin typeface="Comic Sans MS" panose="030F0702030302020204" pitchFamily="66" charset="0"/>
              </a:rPr>
              <a:t>semana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32771" name="Picture 18" descr="C:\Users\Lewis Andrews\AppData\Local\Microsoft\Windows\Temporary Internet Files\Content.IE5\3SN5MKYN\americas6[1].gif">
            <a:extLst>
              <a:ext uri="{FF2B5EF4-FFF2-40B4-BE49-F238E27FC236}">
                <a16:creationId xmlns:a16="http://schemas.microsoft.com/office/drawing/2014/main" id="{198A220D-7566-448B-A1B4-23DEEE44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3432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" descr="Plik:Spain administrative map PL.png">
            <a:extLst>
              <a:ext uri="{FF2B5EF4-FFF2-40B4-BE49-F238E27FC236}">
                <a16:creationId xmlns:a16="http://schemas.microsoft.com/office/drawing/2014/main" id="{B0A1BCFE-A5DB-4A5B-98E0-4F7337854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533650"/>
            <a:ext cx="129857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C8EED3B-F82A-246B-BB2D-2CEDD688D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938" y="-304800"/>
            <a:ext cx="8748712" cy="2376488"/>
          </a:xfrm>
        </p:spPr>
        <p:txBody>
          <a:bodyPr/>
          <a:lstStyle/>
          <a:p>
            <a:r>
              <a:rPr lang="en-GB" altLang="en-US" i="1">
                <a:latin typeface="Comic Sans MS" panose="030F0702030302020204" pitchFamily="66" charset="0"/>
              </a:rPr>
              <a:t>Pronunciación</a:t>
            </a:r>
            <a:br>
              <a:rPr lang="en-GB" altLang="en-US" i="1">
                <a:latin typeface="Comic Sans MS" panose="030F0702030302020204" pitchFamily="66" charset="0"/>
              </a:rPr>
            </a:br>
            <a:br>
              <a:rPr lang="en-GB" altLang="en-US" i="1">
                <a:latin typeface="Comic Sans MS" panose="030F0702030302020204" pitchFamily="66" charset="0"/>
              </a:rPr>
            </a:br>
            <a:r>
              <a:rPr lang="en-GB" altLang="en-US" i="1">
                <a:latin typeface="Comic Sans MS" panose="030F0702030302020204" pitchFamily="66" charset="0"/>
              </a:rPr>
              <a:t>p</a:t>
            </a:r>
            <a:endParaRPr lang="en-US" altLang="en-US" sz="600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7AA5BA-0DB0-EDC8-D87B-911D2043C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2339975"/>
            <a:ext cx="91344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pa - pe - pi – po - pu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6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6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6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>
            <a:extLst>
              <a:ext uri="{FF2B5EF4-FFF2-40B4-BE49-F238E27FC236}">
                <a16:creationId xmlns:a16="http://schemas.microsoft.com/office/drawing/2014/main" id="{DB00FE3D-FC08-4487-4463-BA8DD287C2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575" y="-152400"/>
            <a:ext cx="5129213" cy="5000625"/>
          </a:xfrm>
        </p:spPr>
        <p:txBody>
          <a:bodyPr/>
          <a:lstStyle/>
          <a:p>
            <a:pPr eaLnBrk="1" hangingPunct="1"/>
            <a:r>
              <a:rPr lang="en-GB" altLang="en-US" sz="6600" b="1">
                <a:solidFill>
                  <a:srgbClr val="663300"/>
                </a:solidFill>
                <a:latin typeface="Comic Sans MS" panose="030F0702030302020204" pitchFamily="66" charset="0"/>
              </a:rPr>
              <a:t>Pared</a:t>
            </a:r>
          </a:p>
          <a:p>
            <a:pPr eaLnBrk="1" hangingPunct="1"/>
            <a:r>
              <a:rPr lang="en-GB" altLang="en-US" sz="6600" b="1">
                <a:solidFill>
                  <a:srgbClr val="663300"/>
                </a:solidFill>
                <a:latin typeface="Comic Sans MS" panose="030F0702030302020204" pitchFamily="66" charset="0"/>
              </a:rPr>
              <a:t>Pandemonio</a:t>
            </a:r>
          </a:p>
          <a:p>
            <a:pPr eaLnBrk="1" hangingPunct="1"/>
            <a:r>
              <a:rPr lang="en-GB" altLang="en-US" sz="6600" b="1">
                <a:solidFill>
                  <a:srgbClr val="663300"/>
                </a:solidFill>
                <a:latin typeface="Comic Sans MS" panose="030F0702030302020204" pitchFamily="66" charset="0"/>
              </a:rPr>
              <a:t>Plancha</a:t>
            </a:r>
          </a:p>
          <a:p>
            <a:pPr eaLnBrk="1" hangingPunct="1"/>
            <a:r>
              <a:rPr lang="en-GB" altLang="en-US" sz="6600" b="1">
                <a:solidFill>
                  <a:srgbClr val="663300"/>
                </a:solidFill>
                <a:latin typeface="Comic Sans MS" panose="030F0702030302020204" pitchFamily="66" charset="0"/>
              </a:rPr>
              <a:t>Plata</a:t>
            </a:r>
          </a:p>
          <a:p>
            <a:pPr eaLnBrk="1" hangingPunct="1"/>
            <a:r>
              <a:rPr lang="en-GB" altLang="en-US" sz="6600" b="1">
                <a:solidFill>
                  <a:srgbClr val="663300"/>
                </a:solidFill>
                <a:latin typeface="Comic Sans MS" panose="030F0702030302020204" pitchFamily="66" charset="0"/>
              </a:rPr>
              <a:t>Pregunta</a:t>
            </a:r>
          </a:p>
          <a:p>
            <a:pPr eaLnBrk="1" hangingPunct="1"/>
            <a:r>
              <a:rPr lang="en-GB" altLang="en-US" sz="6600" b="1">
                <a:solidFill>
                  <a:srgbClr val="663300"/>
                </a:solidFill>
                <a:latin typeface="Comic Sans MS" panose="030F0702030302020204" pitchFamily="66" charset="0"/>
              </a:rPr>
              <a:t>Picante</a:t>
            </a: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12488CD7-26C2-C164-5559-AD1E635C55B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57788" y="0"/>
            <a:ext cx="4714875" cy="5399088"/>
          </a:xfrm>
        </p:spPr>
        <p:txBody>
          <a:bodyPr/>
          <a:lstStyle/>
          <a:p>
            <a:pPr eaLnBrk="1" hangingPunct="1"/>
            <a:r>
              <a:rPr lang="en-GB" altLang="en-US" sz="6000" b="1" dirty="0" err="1">
                <a:solidFill>
                  <a:srgbClr val="800000"/>
                </a:solidFill>
                <a:latin typeface="Comic Sans MS" panose="030F0702030302020204" pitchFamily="66" charset="0"/>
              </a:rPr>
              <a:t>Precio</a:t>
            </a:r>
            <a:endParaRPr lang="en-GB" altLang="en-US" sz="6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6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Premio</a:t>
            </a:r>
          </a:p>
          <a:p>
            <a:pPr eaLnBrk="1" hangingPunct="1"/>
            <a:r>
              <a:rPr lang="en-GB" altLang="en-US" sz="6000" b="1" dirty="0" err="1">
                <a:solidFill>
                  <a:srgbClr val="800000"/>
                </a:solidFill>
                <a:latin typeface="Comic Sans MS" panose="030F0702030302020204" pitchFamily="66" charset="0"/>
              </a:rPr>
              <a:t>Prórroga</a:t>
            </a:r>
            <a:endParaRPr lang="en-GB" altLang="en-US" sz="6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6000" b="1" dirty="0" err="1">
                <a:solidFill>
                  <a:srgbClr val="800000"/>
                </a:solidFill>
                <a:latin typeface="Comic Sans MS" panose="030F0702030302020204" pitchFamily="66" charset="0"/>
              </a:rPr>
              <a:t>Podrido</a:t>
            </a:r>
            <a:endParaRPr lang="en-GB" altLang="en-US" sz="6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6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Prudente</a:t>
            </a:r>
          </a:p>
          <a:p>
            <a:pPr eaLnBrk="1" hangingPunct="1"/>
            <a:r>
              <a:rPr lang="en-GB" altLang="en-US" sz="6000" b="1" dirty="0" err="1">
                <a:solidFill>
                  <a:srgbClr val="800000"/>
                </a:solidFill>
                <a:latin typeface="Comic Sans MS" panose="030F0702030302020204" pitchFamily="66" charset="0"/>
              </a:rPr>
              <a:t>Puñete</a:t>
            </a:r>
            <a:endParaRPr lang="en-GB" altLang="en-US" sz="6000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Tegu, A Set of Wooden Building Blocks with Magnets |Gadgetsin">
            <a:extLst>
              <a:ext uri="{FF2B5EF4-FFF2-40B4-BE49-F238E27FC236}">
                <a16:creationId xmlns:a16="http://schemas.microsoft.com/office/drawing/2014/main" id="{61EFCF87-A088-4E1E-AD5E-078C170B69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54" y="100725"/>
            <a:ext cx="2905735" cy="172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Box 2">
            <a:extLst>
              <a:ext uri="{FF2B5EF4-FFF2-40B4-BE49-F238E27FC236}">
                <a16:creationId xmlns:a16="http://schemas.microsoft.com/office/drawing/2014/main" id="{050D65B6-2B45-4F4B-837E-5EEB200C0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164" y="188640"/>
            <a:ext cx="50741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Poned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las palabras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         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orden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correcto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D9688-4F17-4AEF-8EC6-0D3BEFF4A8A6}"/>
              </a:ext>
            </a:extLst>
          </p:cNvPr>
          <p:cNvSpPr txBox="1"/>
          <p:nvPr/>
        </p:nvSpPr>
        <p:spPr>
          <a:xfrm>
            <a:off x="1403648" y="2228235"/>
            <a:ext cx="5616624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 ? </a:t>
            </a:r>
            <a:r>
              <a:rPr kumimoji="0" lang="es-ES_tradnl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es 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– </a:t>
            </a:r>
            <a:r>
              <a:rPr kumimoji="0" lang="es-ES_tradnl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pueblo - el – </a:t>
            </a:r>
            <a:r>
              <a:rPr kumimoji="0" lang="en-GB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Cómo</a:t>
            </a:r>
            <a:r>
              <a:rPr kumimoji="0" lang="es-ES_tradnl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307CC-1844-44BB-A576-818E9984F146}"/>
              </a:ext>
            </a:extLst>
          </p:cNvPr>
          <p:cNvSpPr txBox="1"/>
          <p:nvPr/>
        </p:nvSpPr>
        <p:spPr>
          <a:xfrm>
            <a:off x="539552" y="2872322"/>
            <a:ext cx="7992888" cy="590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Cómo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es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el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pueblo?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2ECA07-8E44-4373-B6DE-A8296A83C21E}"/>
              </a:ext>
            </a:extLst>
          </p:cNvPr>
          <p:cNvSpPr txBox="1"/>
          <p:nvPr/>
        </p:nvSpPr>
        <p:spPr>
          <a:xfrm>
            <a:off x="844402" y="5646129"/>
            <a:ext cx="7992888" cy="590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Inglés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rgbClr val="0066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Espa</a:t>
            </a:r>
            <a:r>
              <a:rPr lang="en-GB" altLang="en-US" sz="32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ña</a:t>
            </a:r>
            <a:r>
              <a:rPr lang="en-GB" altLang="en-US" sz="3200" b="1" dirty="0">
                <a:solidFill>
                  <a:srgbClr val="006600"/>
                </a:solidFill>
                <a:latin typeface="Comic Sans MS" panose="030F0702030302020204" pitchFamily="66" charset="0"/>
              </a:rPr>
              <a:t>,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italiano</a:t>
            </a:r>
            <a:r>
              <a:rPr kumimoji="0" lang="en-GB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espa</a:t>
            </a:r>
            <a:r>
              <a:rPr lang="en-GB" altLang="en-US" sz="32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ñol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7131E-6982-4D46-A417-58DE94039558}"/>
              </a:ext>
            </a:extLst>
          </p:cNvPr>
          <p:cNvSpPr txBox="1"/>
          <p:nvPr/>
        </p:nvSpPr>
        <p:spPr>
          <a:xfrm>
            <a:off x="487635" y="4437112"/>
            <a:ext cx="7992888" cy="590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</a:t>
            </a:r>
            <a:r>
              <a:rPr kumimoji="0" lang="en-GB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Cuál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es la palabra </a:t>
            </a:r>
            <a:r>
              <a:rPr kumimoji="0" lang="en-GB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intrusa</a:t>
            </a:r>
            <a:r>
              <a:rPr kumimoji="0" lang="en-GB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00014-DB49-4A9D-B447-018E32977812}"/>
              </a:ext>
            </a:extLst>
          </p:cNvPr>
          <p:cNvSpPr txBox="1"/>
          <p:nvPr/>
        </p:nvSpPr>
        <p:spPr>
          <a:xfrm>
            <a:off x="2411760" y="565196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cs typeface="Times New Roman" panose="02020603050405020304" pitchFamily="18" charset="0"/>
              </a:rPr>
              <a:t>Espa</a:t>
            </a:r>
            <a:r>
              <a:rPr lang="en-GB" altLang="en-US" sz="3200" b="1" dirty="0" err="1">
                <a:solidFill>
                  <a:srgbClr val="800000"/>
                </a:solidFill>
                <a:latin typeface="Comic Sans MS" panose="030F0702030302020204" pitchFamily="66" charset="0"/>
              </a:rPr>
              <a:t>ña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B69127-6BC2-4BC8-A431-8197D5843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68" y="293457"/>
            <a:ext cx="853281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</a:t>
            </a:r>
            <a:r>
              <a:rPr kumimoji="0" lang="en-GB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Cómo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es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Bilbao?</a:t>
            </a:r>
            <a:endParaRPr kumimoji="0" lang="en-GB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4578E-72AC-4F33-A59C-3ECD5EEF69FB}"/>
              </a:ext>
            </a:extLst>
          </p:cNvPr>
          <p:cNvSpPr txBox="1"/>
          <p:nvPr/>
        </p:nvSpPr>
        <p:spPr>
          <a:xfrm>
            <a:off x="482368" y="116632"/>
            <a:ext cx="7780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What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Bilbao 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like</a:t>
            </a:r>
            <a:r>
              <a:rPr kumimoji="0" lang="en-GB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?</a:t>
            </a:r>
            <a:endParaRPr kumimoji="0" lang="en-GB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81F61-67F2-FDF9-8AF4-D543D5482F8A}"/>
              </a:ext>
            </a:extLst>
          </p:cNvPr>
          <p:cNvSpPr txBox="1"/>
          <p:nvPr/>
        </p:nvSpPr>
        <p:spPr>
          <a:xfrm>
            <a:off x="3700111" y="2065799"/>
            <a:ext cx="45551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histórico</a:t>
            </a:r>
            <a:endParaRPr kumimoji="0" lang="en-GB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turístico</a:t>
            </a:r>
            <a:endParaRPr kumimoji="0" lang="en-GB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A452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industrial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- </a:t>
            </a: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cultural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- </a:t>
            </a:r>
            <a:r>
              <a:rPr kumimoji="0" lang="en-GB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interesante</a:t>
            </a:r>
            <a:endParaRPr kumimoji="0" lang="en-GB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- </a:t>
            </a:r>
            <a:r>
              <a:rPr kumimoji="0" lang="en-GB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cos</a:t>
            </a:r>
            <a:r>
              <a:rPr kumimoji="0" lang="en-GB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mo</a:t>
            </a:r>
            <a:r>
              <a:rPr kumimoji="0" lang="en-GB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po</a:t>
            </a:r>
            <a:r>
              <a:rPr kumimoji="0" lang="en-GB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li</a:t>
            </a:r>
            <a:r>
              <a:rPr kumimoji="0" lang="en-GB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ta</a:t>
            </a:r>
            <a:r>
              <a:rPr kumimoji="0" lang="en-GB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A452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EFA3E-764B-5FEC-106B-34BBCD0BD167}"/>
              </a:ext>
            </a:extLst>
          </p:cNvPr>
          <p:cNvSpPr txBox="1"/>
          <p:nvPr/>
        </p:nvSpPr>
        <p:spPr>
          <a:xfrm>
            <a:off x="1907704" y="342900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3A22-5C01-4878-938D-9DC33B380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0263" y="876300"/>
            <a:ext cx="2376264" cy="1143000"/>
          </a:xfrm>
        </p:spPr>
        <p:txBody>
          <a:bodyPr/>
          <a:lstStyle/>
          <a:p>
            <a:r>
              <a:rPr lang="en-GB" altLang="en-US" sz="3200" dirty="0">
                <a:latin typeface="Comic Sans MS" panose="030F0702030302020204" pitchFamily="66" charset="0"/>
              </a:rPr>
              <a:t>1</a:t>
            </a:r>
            <a:br>
              <a:rPr lang="en-GB" altLang="en-US" sz="3200" dirty="0">
                <a:latin typeface="Comic Sans MS" panose="030F0702030302020204" pitchFamily="66" charset="0"/>
              </a:rPr>
            </a:br>
            <a:r>
              <a:rPr lang="en-GB" altLang="en-US" sz="3200" dirty="0">
                <a:latin typeface="Comic Sans MS" panose="030F0702030302020204" pitchFamily="66" charset="0"/>
              </a:rPr>
              <a:t>55</a:t>
            </a:r>
            <a:br>
              <a:rPr lang="en-GB" altLang="en-US" sz="3200" dirty="0">
                <a:latin typeface="Comic Sans MS" panose="030F0702030302020204" pitchFamily="66" charset="0"/>
              </a:rPr>
            </a:br>
            <a:r>
              <a:rPr lang="en-GB" altLang="en-US" sz="3200" dirty="0">
                <a:latin typeface="Comic Sans MS" panose="030F0702030302020204" pitchFamily="66" charset="0"/>
              </a:rPr>
              <a:t>99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72EB0-F220-444B-B910-0F1519FD9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137" y="947649"/>
            <a:ext cx="2376264" cy="792163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GB" altLang="en-US" sz="4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Cien</a:t>
            </a:r>
            <a:endParaRPr lang="en-GB" altLang="en-US" sz="4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r>
              <a:rPr lang="en-GB" altLang="en-US" sz="48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Ciento</a:t>
            </a:r>
            <a:endParaRPr lang="en-GB" altLang="en-US" sz="4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52D669-AC1A-4A60-89D6-956CF909F6D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394779" y="2487710"/>
            <a:ext cx="2962275" cy="3951288"/>
          </a:xfrm>
        </p:spPr>
        <p:txBody>
          <a:bodyPr/>
          <a:lstStyle/>
          <a:p>
            <a:r>
              <a:rPr lang="en-GB" altLang="en-US" sz="4400" dirty="0">
                <a:latin typeface="Comic Sans MS" panose="030F0702030302020204" pitchFamily="66" charset="0"/>
              </a:rPr>
              <a:t>2</a:t>
            </a:r>
          </a:p>
          <a:p>
            <a:r>
              <a:rPr lang="en-GB" altLang="en-US" sz="4400" dirty="0">
                <a:latin typeface="Comic Sans MS" panose="030F0702030302020204" pitchFamily="66" charset="0"/>
              </a:rPr>
              <a:t>3</a:t>
            </a:r>
          </a:p>
          <a:p>
            <a:r>
              <a:rPr lang="en-GB" altLang="en-US" sz="4400" dirty="0">
                <a:latin typeface="Comic Sans MS" panose="030F0702030302020204" pitchFamily="66" charset="0"/>
              </a:rPr>
              <a:t>4</a:t>
            </a:r>
          </a:p>
          <a:p>
            <a:r>
              <a:rPr lang="en-GB" altLang="en-US" sz="4400" dirty="0">
                <a:latin typeface="Comic Sans MS" panose="030F0702030302020204" pitchFamily="66" charset="0"/>
              </a:rPr>
              <a:t>6</a:t>
            </a:r>
          </a:p>
          <a:p>
            <a:r>
              <a:rPr lang="en-GB" altLang="en-US" sz="4400" dirty="0">
                <a:latin typeface="Comic Sans MS" panose="030F0702030302020204" pitchFamily="66" charset="0"/>
              </a:rPr>
              <a:t>8</a:t>
            </a:r>
          </a:p>
          <a:p>
            <a:endParaRPr lang="en-GB" alt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C7425-C8EF-49A9-87DD-83F30E9AE3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5139676" y="1343731"/>
            <a:ext cx="2834289" cy="1281498"/>
          </a:xfrm>
        </p:spPr>
        <p:txBody>
          <a:bodyPr/>
          <a:lstStyle/>
          <a:p>
            <a:r>
              <a:rPr lang="en-GB" altLang="en-US" sz="4000" dirty="0" err="1">
                <a:solidFill>
                  <a:srgbClr val="990000"/>
                </a:solidFill>
                <a:latin typeface="Comic Sans MS" panose="030F0702030302020204" pitchFamily="66" charset="0"/>
              </a:rPr>
              <a:t>Quini</a:t>
            </a:r>
            <a:r>
              <a:rPr lang="en-GB" altLang="en-US" sz="4000" dirty="0" err="1">
                <a:solidFill>
                  <a:srgbClr val="008000"/>
                </a:solidFill>
                <a:latin typeface="Comic Sans MS" panose="030F0702030302020204" pitchFamily="66" charset="0"/>
              </a:rPr>
              <a:t>en</a:t>
            </a:r>
            <a:r>
              <a:rPr lang="en-GB" altLang="en-US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tos</a:t>
            </a:r>
            <a:endParaRPr lang="en-GB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20A72-14FC-45AE-B553-8EB087C1FADE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1615914" y="3695940"/>
            <a:ext cx="2962275" cy="114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6000" b="1" dirty="0" err="1">
                <a:solidFill>
                  <a:srgbClr val="008000"/>
                </a:solidFill>
                <a:latin typeface="Comic Sans MS" panose="030F0702030302020204" pitchFamily="66" charset="0"/>
              </a:rPr>
              <a:t>cien</a:t>
            </a:r>
            <a:r>
              <a:rPr lang="en-GB" altLang="en-US" sz="60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tos</a:t>
            </a:r>
            <a:endParaRPr lang="en-GB" altLang="en-US" sz="6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447E7-6DD7-4B74-8273-45BACEF30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733" y="3071019"/>
            <a:ext cx="214425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Se</a:t>
            </a:r>
            <a:r>
              <a:rPr kumimoji="0" lang="en-GB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te</a:t>
            </a: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</a:t>
            </a:r>
            <a:r>
              <a:rPr kumimoji="0" lang="en-GB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ve</a:t>
            </a:r>
            <a:endParaRPr kumimoji="0" lang="en-GB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76C05-060A-4980-B6EE-A076545C3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821" y="3786981"/>
            <a:ext cx="2510966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cien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tos</a:t>
            </a: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E018A32-43E0-4F05-9EBA-9CFA14719DAC}"/>
              </a:ext>
            </a:extLst>
          </p:cNvPr>
          <p:cNvSpPr txBox="1">
            <a:spLocks/>
          </p:cNvSpPr>
          <p:nvPr/>
        </p:nvSpPr>
        <p:spPr bwMode="auto">
          <a:xfrm>
            <a:off x="3203848" y="84610"/>
            <a:ext cx="5832649" cy="10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Libro </a:t>
            </a:r>
            <a:r>
              <a:rPr kumimoji="0" lang="en-GB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página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29</a:t>
            </a:r>
            <a:r>
              <a:rPr kumimoji="0" lang="en-GB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, </a:t>
            </a:r>
            <a:r>
              <a:rPr kumimoji="0" lang="en-GB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actividad</a:t>
            </a:r>
            <a:r>
              <a:rPr kumimoji="0" lang="en-GB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24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en-US" i="1" dirty="0">
                <a:solidFill>
                  <a:srgbClr val="002060"/>
                </a:solidFill>
                <a:latin typeface="Comic Sans MS" panose="030F0702030302020204" pitchFamily="66" charset="0"/>
                <a:cs typeface="Arial"/>
              </a:rPr>
              <a:t>CD1.35</a:t>
            </a:r>
            <a:endParaRPr kumimoji="0" lang="en-GB" altLang="en-US" sz="2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N</a:t>
            </a:r>
            <a:r>
              <a:rPr kumimoji="0" lang="en-GB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úmeros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C04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de 100 a 1.000.000</a:t>
            </a:r>
            <a:endParaRPr kumimoji="0" lang="en-GB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0816EE6-2342-4A26-B706-D042F40B6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9100"/>
            <a:ext cx="820983" cy="42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95A01B-5672-4003-A354-9B482D220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635" y="247700"/>
            <a:ext cx="2663503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a.  100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b.   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c.   49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d.  300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e.   23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f.  122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g.  108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h.  800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   542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j.    30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k.  550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l.   345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m.  211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E512C3-2A1A-4DD9-A536-C2CC45A36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840" y="326085"/>
            <a:ext cx="5616624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1- 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Trescientos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cuarenta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y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cinco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2- 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Ciento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veintidós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3- 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Ochocientos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4- 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Cien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5- 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Ciento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ocho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6-  Treinta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7-  Quince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8-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Trescientos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9- 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Doscientos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once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10-Cuarenta y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nueve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11-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Veintitrés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12-Quinientos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cuarenta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y dos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13-Quinientos </a:t>
            </a:r>
            <a:r>
              <a:rPr kumimoji="0" lang="en-GB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cincuenta</a:t>
            </a:r>
            <a:endParaRPr kumimoji="0" lang="es-E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CF3017-E529-497C-BF4B-BA00B8C0FCAF}"/>
              </a:ext>
            </a:extLst>
          </p:cNvPr>
          <p:cNvCxnSpPr/>
          <p:nvPr/>
        </p:nvCxnSpPr>
        <p:spPr>
          <a:xfrm>
            <a:off x="2483768" y="548680"/>
            <a:ext cx="1224136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EB36F8-85BF-4F94-BB61-0156B04691CA}"/>
              </a:ext>
            </a:extLst>
          </p:cNvPr>
          <p:cNvCxnSpPr>
            <a:cxnSpLocks/>
          </p:cNvCxnSpPr>
          <p:nvPr/>
        </p:nvCxnSpPr>
        <p:spPr>
          <a:xfrm>
            <a:off x="2410967" y="967705"/>
            <a:ext cx="1296937" cy="2101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AB805BE-7A06-42C4-9A4E-6EC5EF1E3537}"/>
              </a:ext>
            </a:extLst>
          </p:cNvPr>
          <p:cNvCxnSpPr/>
          <p:nvPr/>
        </p:nvCxnSpPr>
        <p:spPr>
          <a:xfrm>
            <a:off x="2483371" y="1412776"/>
            <a:ext cx="1296541" cy="2952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61468D-D573-455A-9A25-7DA2D5BC52E5}"/>
              </a:ext>
            </a:extLst>
          </p:cNvPr>
          <p:cNvCxnSpPr/>
          <p:nvPr/>
        </p:nvCxnSpPr>
        <p:spPr>
          <a:xfrm flipV="1">
            <a:off x="2699198" y="636839"/>
            <a:ext cx="1079723" cy="4536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D922C0-7A2F-4708-B7A9-C792583D4D67}"/>
              </a:ext>
            </a:extLst>
          </p:cNvPr>
          <p:cNvCxnSpPr/>
          <p:nvPr/>
        </p:nvCxnSpPr>
        <p:spPr>
          <a:xfrm>
            <a:off x="2555776" y="1844824"/>
            <a:ext cx="1440160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D2B671-8C49-442D-A2CF-B1E3FA55D7CB}"/>
              </a:ext>
            </a:extLst>
          </p:cNvPr>
          <p:cNvCxnSpPr/>
          <p:nvPr/>
        </p:nvCxnSpPr>
        <p:spPr>
          <a:xfrm>
            <a:off x="2338959" y="2289895"/>
            <a:ext cx="1440953" cy="2471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78D187-CAD5-4CC3-AABC-129F21742295}"/>
              </a:ext>
            </a:extLst>
          </p:cNvPr>
          <p:cNvCxnSpPr/>
          <p:nvPr/>
        </p:nvCxnSpPr>
        <p:spPr>
          <a:xfrm flipV="1">
            <a:off x="2589772" y="1093425"/>
            <a:ext cx="1440160" cy="1606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11FD25-9524-4C6A-8959-19C5359A4133}"/>
              </a:ext>
            </a:extLst>
          </p:cNvPr>
          <p:cNvCxnSpPr/>
          <p:nvPr/>
        </p:nvCxnSpPr>
        <p:spPr>
          <a:xfrm flipV="1">
            <a:off x="2482974" y="2420888"/>
            <a:ext cx="1224137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38C9C80-701D-4DD4-B99A-902C1AC384AE}"/>
              </a:ext>
            </a:extLst>
          </p:cNvPr>
          <p:cNvCxnSpPr/>
          <p:nvPr/>
        </p:nvCxnSpPr>
        <p:spPr>
          <a:xfrm flipV="1">
            <a:off x="2627387" y="1569815"/>
            <a:ext cx="1296541" cy="2004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854F8A-ABE8-44F1-A95C-E5EE21763162}"/>
              </a:ext>
            </a:extLst>
          </p:cNvPr>
          <p:cNvCxnSpPr/>
          <p:nvPr/>
        </p:nvCxnSpPr>
        <p:spPr>
          <a:xfrm>
            <a:off x="2627784" y="3982947"/>
            <a:ext cx="1151334" cy="1172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B751E67-C764-4E97-9892-FD8A20ADAFB3}"/>
              </a:ext>
            </a:extLst>
          </p:cNvPr>
          <p:cNvCxnSpPr/>
          <p:nvPr/>
        </p:nvCxnSpPr>
        <p:spPr>
          <a:xfrm flipV="1">
            <a:off x="2482974" y="2791750"/>
            <a:ext cx="1369342" cy="1597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751AC7-0C78-48BB-8D64-41A37FE4A7C7}"/>
              </a:ext>
            </a:extLst>
          </p:cNvPr>
          <p:cNvCxnSpPr>
            <a:cxnSpLocks/>
          </p:cNvCxnSpPr>
          <p:nvPr/>
        </p:nvCxnSpPr>
        <p:spPr>
          <a:xfrm>
            <a:off x="2627387" y="4761148"/>
            <a:ext cx="1079724" cy="800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AFE507-1A55-40F5-AEEA-73FAA23ED744}"/>
              </a:ext>
            </a:extLst>
          </p:cNvPr>
          <p:cNvCxnSpPr/>
          <p:nvPr/>
        </p:nvCxnSpPr>
        <p:spPr>
          <a:xfrm flipV="1">
            <a:off x="2555379" y="4138690"/>
            <a:ext cx="1295746" cy="1509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3B707A0-0ADF-E4B8-309F-B6E9CAA427FC}"/>
              </a:ext>
            </a:extLst>
          </p:cNvPr>
          <p:cNvSpPr txBox="1"/>
          <p:nvPr/>
        </p:nvSpPr>
        <p:spPr>
          <a:xfrm>
            <a:off x="611560" y="6019951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Ejemplo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con 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23D6-1707-4BA5-AE2A-A32F60894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6052" y="206664"/>
            <a:ext cx="2376264" cy="1143000"/>
          </a:xfrm>
        </p:spPr>
        <p:txBody>
          <a:bodyPr/>
          <a:lstStyle/>
          <a:p>
            <a:r>
              <a:rPr lang="en-GB" altLang="en-US" sz="3200" dirty="0">
                <a:latin typeface="Comic Sans MS" panose="030F0702030302020204" pitchFamily="66" charset="0"/>
              </a:rPr>
              <a:t>                     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33229-A60B-4711-8402-D7794AADC1E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160996" y="1044850"/>
            <a:ext cx="955645" cy="3951287"/>
          </a:xfrm>
        </p:spPr>
        <p:txBody>
          <a:bodyPr/>
          <a:lstStyle/>
          <a:p>
            <a:r>
              <a:rPr lang="en-GB" altLang="en-US" sz="3600" dirty="0">
                <a:latin typeface="Comic Sans MS" panose="030F0702030302020204" pitchFamily="66" charset="0"/>
              </a:rPr>
              <a:t>2</a:t>
            </a:r>
          </a:p>
          <a:p>
            <a:r>
              <a:rPr lang="en-GB" altLang="en-US" sz="3600" dirty="0">
                <a:latin typeface="Comic Sans MS" panose="030F0702030302020204" pitchFamily="66" charset="0"/>
              </a:rPr>
              <a:t>3</a:t>
            </a:r>
          </a:p>
          <a:p>
            <a:r>
              <a:rPr lang="en-GB" altLang="en-US" sz="3600" dirty="0">
                <a:latin typeface="Comic Sans MS" panose="030F0702030302020204" pitchFamily="66" charset="0"/>
              </a:rPr>
              <a:t>4</a:t>
            </a:r>
          </a:p>
          <a:p>
            <a:r>
              <a:rPr lang="en-GB" altLang="en-US" sz="3600" dirty="0">
                <a:latin typeface="Comic Sans MS" panose="030F0702030302020204" pitchFamily="66" charset="0"/>
              </a:rPr>
              <a:t>5</a:t>
            </a:r>
          </a:p>
          <a:p>
            <a:r>
              <a:rPr lang="en-GB" altLang="en-US" sz="3600" dirty="0">
                <a:latin typeface="Comic Sans MS" panose="030F0702030302020204" pitchFamily="66" charset="0"/>
              </a:rPr>
              <a:t>6</a:t>
            </a:r>
          </a:p>
          <a:p>
            <a:r>
              <a:rPr lang="en-GB" altLang="en-US" sz="3600" dirty="0">
                <a:latin typeface="Comic Sans MS" panose="030F0702030302020204" pitchFamily="66" charset="0"/>
              </a:rPr>
              <a:t>7</a:t>
            </a:r>
          </a:p>
          <a:p>
            <a:r>
              <a:rPr lang="en-GB" altLang="en-US" sz="3600" dirty="0">
                <a:latin typeface="Comic Sans MS" panose="030F0702030302020204" pitchFamily="66" charset="0"/>
              </a:rPr>
              <a:t>8</a:t>
            </a:r>
          </a:p>
          <a:p>
            <a:r>
              <a:rPr lang="en-GB" altLang="en-US" sz="3600" dirty="0">
                <a:latin typeface="Comic Sans MS" panose="030F0702030302020204" pitchFamily="66" charset="0"/>
              </a:rPr>
              <a:t>9</a:t>
            </a:r>
          </a:p>
          <a:p>
            <a:endParaRPr lang="en-GB" altLang="en-US" sz="4800" dirty="0">
              <a:latin typeface="Comic Sans MS" panose="030F0702030302020204" pitchFamily="66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64650D-9EDF-43A4-9C63-0AEC08E6B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6415" y="3140968"/>
            <a:ext cx="1343193" cy="1007617"/>
          </a:xfrm>
        </p:spPr>
        <p:txBody>
          <a:bodyPr/>
          <a:lstStyle/>
          <a:p>
            <a:pPr>
              <a:defRPr/>
            </a:pPr>
            <a:endParaRPr lang="en-GB" altLang="en-US" sz="7200" dirty="0">
              <a:latin typeface="Comic Sans MS" pitchFamily="66" charset="0"/>
            </a:endParaRPr>
          </a:p>
          <a:p>
            <a:pPr>
              <a:defRPr/>
            </a:pPr>
            <a:endParaRPr lang="en-GB" altLang="en-US" sz="7200" dirty="0">
              <a:latin typeface="Comic Sans MS" pitchFamily="66" charset="0"/>
            </a:endParaRPr>
          </a:p>
          <a:p>
            <a:pPr>
              <a:defRPr/>
            </a:pPr>
            <a:endParaRPr lang="en-GB" altLang="en-US" sz="7200" dirty="0">
              <a:latin typeface="Comic Sans MS" pitchFamily="66" charset="0"/>
            </a:endParaRPr>
          </a:p>
          <a:p>
            <a:pPr>
              <a:defRPr/>
            </a:pPr>
            <a:endParaRPr lang="en-GB" altLang="en-US" sz="7200" dirty="0">
              <a:latin typeface="Comic Sans MS" pitchFamily="66" charset="0"/>
            </a:endParaRPr>
          </a:p>
          <a:p>
            <a:pPr>
              <a:defRPr/>
            </a:pPr>
            <a:r>
              <a:rPr lang="en-GB" altLang="en-US" sz="6000" b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mil</a:t>
            </a:r>
            <a:endParaRPr lang="en-GB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EE8E37-DDA4-44FA-B5AE-5001A05C626D}"/>
              </a:ext>
            </a:extLst>
          </p:cNvPr>
          <p:cNvSpPr txBox="1"/>
          <p:nvPr/>
        </p:nvSpPr>
        <p:spPr>
          <a:xfrm>
            <a:off x="539031" y="54504"/>
            <a:ext cx="18732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Mil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1D2DF5-B679-42C4-99A6-6DBB7340F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978" y="6374337"/>
            <a:ext cx="34563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Stds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 think of a number &amp; the other guess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95B1C3E-70D0-47CD-9E14-CD129CE92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898" y="1026397"/>
            <a:ext cx="1656184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10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21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31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43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54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65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76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87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98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FC3F28A-6E14-076D-A61A-B31189433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771" y="3288839"/>
            <a:ext cx="237626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1</a:t>
            </a:r>
            <a:b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</a:b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55</a:t>
            </a:r>
            <a:b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</a:br>
            <a:r>
              <a:rPr kumimoji="0" lang="en-GB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Arial"/>
              </a:rPr>
              <a:t>99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88E11C-93C5-F6A3-E62D-7DB541D4671B}"/>
              </a:ext>
            </a:extLst>
          </p:cNvPr>
          <p:cNvSpPr txBox="1"/>
          <p:nvPr/>
        </p:nvSpPr>
        <p:spPr>
          <a:xfrm>
            <a:off x="411528" y="3352339"/>
            <a:ext cx="18732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Mil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0EDB3B0-513A-9465-9DF4-4EC936461650}"/>
              </a:ext>
            </a:extLst>
          </p:cNvPr>
          <p:cNvSpPr txBox="1">
            <a:spLocks/>
          </p:cNvSpPr>
          <p:nvPr/>
        </p:nvSpPr>
        <p:spPr bwMode="auto">
          <a:xfrm>
            <a:off x="5023527" y="3234323"/>
            <a:ext cx="1343193" cy="100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7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/>
              </a:rPr>
              <a:t>mil</a:t>
            </a:r>
            <a:endParaRPr kumimoji="0" lang="en-GB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747B71-8856-0833-A41C-E23DF1BE6969}"/>
              </a:ext>
            </a:extLst>
          </p:cNvPr>
          <p:cNvSpPr txBox="1"/>
          <p:nvPr/>
        </p:nvSpPr>
        <p:spPr>
          <a:xfrm>
            <a:off x="1974154" y="4088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</a:rPr>
              <a:t>Thousand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C635A23F-EFB3-4B63-B298-50FABEF0815E}"/>
    </a:ext>
  </a:extLst>
</a:theme>
</file>

<file path=ppt/theme/theme10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8C1BB8EA-9F88-4272-8CA3-FF695E6A877D}"/>
    </a:ext>
  </a:extLst>
</a:theme>
</file>

<file path=ppt/theme/theme13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B6206F85-EB91-4A93-AB0E-BF6AB6116E72}"/>
    </a:ext>
  </a:extLst>
</a:theme>
</file>

<file path=ppt/theme/theme14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44B58A6E-8FC6-4EC9-AFE3-E3672C51FDDC}"/>
    </a:ext>
  </a:extLst>
</a:theme>
</file>

<file path=ppt/theme/theme15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BE154933-7C0B-4ABB-AE9C-E3008FFEBEC2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47F48CD3-3026-44AC-AE1E-A6EF02D7709B}"/>
    </a:ext>
  </a:extLst>
</a:theme>
</file>

<file path=ppt/theme/theme4.xml><?xml version="1.0" encoding="utf-8"?>
<a:theme xmlns:a="http://schemas.openxmlformats.org/drawingml/2006/main" name="13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08E43C24-438E-4CDC-9DF5-FD8B92D1D177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E8554B71-BB4D-459F-92F2-3ED74DB0F3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 PPP template</Template>
  <TotalTime>0</TotalTime>
  <Words>601</Words>
  <Application>Microsoft Office PowerPoint</Application>
  <PresentationFormat>On-screen Show (4:3)</PresentationFormat>
  <Paragraphs>237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Arial</vt:lpstr>
      <vt:lpstr>Bradley Hand ITC</vt:lpstr>
      <vt:lpstr>Calibri</vt:lpstr>
      <vt:lpstr>Calibri Light</vt:lpstr>
      <vt:lpstr>Comic Sans MS</vt:lpstr>
      <vt:lpstr>Corbel</vt:lpstr>
      <vt:lpstr>Office Theme</vt:lpstr>
      <vt:lpstr>10_Default Design</vt:lpstr>
      <vt:lpstr>5_Office Theme</vt:lpstr>
      <vt:lpstr>13_Default Design</vt:lpstr>
      <vt:lpstr>2_Office Theme</vt:lpstr>
      <vt:lpstr>20_Office Theme</vt:lpstr>
      <vt:lpstr>Tema de Office</vt:lpstr>
      <vt:lpstr>2_Default Design</vt:lpstr>
      <vt:lpstr>13_Office Theme</vt:lpstr>
      <vt:lpstr>23_Default Design</vt:lpstr>
      <vt:lpstr>2_Tema de Office</vt:lpstr>
      <vt:lpstr>11_Office Theme</vt:lpstr>
      <vt:lpstr>15_Default Design</vt:lpstr>
      <vt:lpstr>25_Office Theme</vt:lpstr>
      <vt:lpstr>21_Default Design</vt:lpstr>
      <vt:lpstr>Imagen de mapa de bits</vt:lpstr>
      <vt:lpstr>Clase 4 de 11            Fecha: miércoles, 19 de octubre de 2022  </vt:lpstr>
      <vt:lpstr>Cuarta semana</vt:lpstr>
      <vt:lpstr>Pronunciación  p</vt:lpstr>
      <vt:lpstr>PowerPoint Presentation</vt:lpstr>
      <vt:lpstr>PowerPoint Presentation</vt:lpstr>
      <vt:lpstr>PowerPoint Presentation</vt:lpstr>
      <vt:lpstr>1 55 99</vt:lpstr>
      <vt:lpstr>PowerPoint Presentation</vt:lpstr>
      <vt:lpstr>                         </vt:lpstr>
      <vt:lpstr>                         Million</vt:lpstr>
      <vt:lpstr>Libro p29 Act. 24 CD1.35  a - escucha y mientras lees  b y c - lee y escribe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Tareas para la casa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2 de 11             Fecha:   miércoles, 4 de mayo de 2022</dc:title>
  <dc:creator>Flor de Andrews</dc:creator>
  <cp:lastModifiedBy>Flor de Andrews</cp:lastModifiedBy>
  <cp:revision>30</cp:revision>
  <cp:lastPrinted>2014-01-27T19:20:02Z</cp:lastPrinted>
  <dcterms:created xsi:type="dcterms:W3CDTF">2022-04-21T10:57:48Z</dcterms:created>
  <dcterms:modified xsi:type="dcterms:W3CDTF">2022-10-22T21:41:07Z</dcterms:modified>
</cp:coreProperties>
</file>