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708" r:id="rId2"/>
    <p:sldMasterId id="2147483720" r:id="rId3"/>
    <p:sldMasterId id="2147483732" r:id="rId4"/>
    <p:sldMasterId id="2147483744" r:id="rId5"/>
    <p:sldMasterId id="2147483756" r:id="rId6"/>
    <p:sldMasterId id="2147483768" r:id="rId7"/>
    <p:sldMasterId id="2147483780" r:id="rId8"/>
    <p:sldMasterId id="2147483792" r:id="rId9"/>
  </p:sldMasterIdLst>
  <p:notesMasterIdLst>
    <p:notesMasterId r:id="rId45"/>
  </p:notesMasterIdLst>
  <p:sldIdLst>
    <p:sldId id="256" r:id="rId10"/>
    <p:sldId id="1887" r:id="rId11"/>
    <p:sldId id="1879" r:id="rId12"/>
    <p:sldId id="1527" r:id="rId13"/>
    <p:sldId id="1857" r:id="rId14"/>
    <p:sldId id="283" r:id="rId15"/>
    <p:sldId id="1844" r:id="rId16"/>
    <p:sldId id="1833" r:id="rId17"/>
    <p:sldId id="1834" r:id="rId18"/>
    <p:sldId id="1835" r:id="rId19"/>
    <p:sldId id="1836" r:id="rId20"/>
    <p:sldId id="1861" r:id="rId21"/>
    <p:sldId id="1837" r:id="rId22"/>
    <p:sldId id="1840" r:id="rId23"/>
    <p:sldId id="1652" r:id="rId24"/>
    <p:sldId id="1841" r:id="rId25"/>
    <p:sldId id="1842" r:id="rId26"/>
    <p:sldId id="1823" r:id="rId27"/>
    <p:sldId id="1885" r:id="rId28"/>
    <p:sldId id="273" r:id="rId29"/>
    <p:sldId id="259" r:id="rId30"/>
    <p:sldId id="272" r:id="rId31"/>
    <p:sldId id="257" r:id="rId32"/>
    <p:sldId id="1657" r:id="rId33"/>
    <p:sldId id="1884" r:id="rId34"/>
    <p:sldId id="1662" r:id="rId35"/>
    <p:sldId id="1886" r:id="rId36"/>
    <p:sldId id="1843" r:id="rId37"/>
    <p:sldId id="948" r:id="rId38"/>
    <p:sldId id="958" r:id="rId39"/>
    <p:sldId id="1848" r:id="rId40"/>
    <p:sldId id="1883" r:id="rId41"/>
    <p:sldId id="1882" r:id="rId42"/>
    <p:sldId id="1846" r:id="rId43"/>
    <p:sldId id="270"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336600"/>
    <a:srgbClr val="008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1" autoAdjust="0"/>
    <p:restoredTop sz="94660"/>
  </p:normalViewPr>
  <p:slideViewPr>
    <p:cSldViewPr>
      <p:cViewPr varScale="1">
        <p:scale>
          <a:sx n="85" d="100"/>
          <a:sy n="85" d="100"/>
        </p:scale>
        <p:origin x="114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8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3CF26-DF87-4945-9DD1-297115043BCC}" type="datetimeFigureOut">
              <a:rPr lang="en-US" smtClean="0"/>
              <a:t>9/25/2024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1AC9E-87BA-459F-9594-78B8EF929C4D}" type="slidenum">
              <a:rPr lang="en-US" smtClean="0"/>
              <a:t>‹#›</a:t>
            </a:fld>
            <a:endParaRPr lang="en-US"/>
          </a:p>
        </p:txBody>
      </p:sp>
    </p:spTree>
    <p:extLst>
      <p:ext uri="{BB962C8B-B14F-4D97-AF65-F5344CB8AC3E}">
        <p14:creationId xmlns:p14="http://schemas.microsoft.com/office/powerpoint/2010/main" val="396927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8FA7E74-DCB3-DFD3-6D26-69A035FB5D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a:solidFill>
                  <a:schemeClr val="tx1"/>
                </a:solidFill>
                <a:latin typeface="Arial" panose="020B0604020202020204" pitchFamily="34" charset="0"/>
                <a:cs typeface="Arial" panose="020B0604020202020204" pitchFamily="34" charset="0"/>
              </a:defRPr>
            </a:lvl1pPr>
            <a:lvl2pPr marL="742950" indent="-285750">
              <a:defRPr sz="5400">
                <a:solidFill>
                  <a:schemeClr val="tx1"/>
                </a:solidFill>
                <a:latin typeface="Arial" panose="020B0604020202020204" pitchFamily="34" charset="0"/>
                <a:cs typeface="Arial" panose="020B0604020202020204" pitchFamily="34" charset="0"/>
              </a:defRPr>
            </a:lvl2pPr>
            <a:lvl3pPr marL="1143000" indent="-228600">
              <a:defRPr sz="5400">
                <a:solidFill>
                  <a:schemeClr val="tx1"/>
                </a:solidFill>
                <a:latin typeface="Arial" panose="020B0604020202020204" pitchFamily="34" charset="0"/>
                <a:cs typeface="Arial" panose="020B0604020202020204" pitchFamily="34" charset="0"/>
              </a:defRPr>
            </a:lvl3pPr>
            <a:lvl4pPr marL="1600200" indent="-228600">
              <a:defRPr sz="5400">
                <a:solidFill>
                  <a:schemeClr val="tx1"/>
                </a:solidFill>
                <a:latin typeface="Arial" panose="020B0604020202020204" pitchFamily="34" charset="0"/>
                <a:cs typeface="Arial" panose="020B0604020202020204" pitchFamily="34" charset="0"/>
              </a:defRPr>
            </a:lvl4pPr>
            <a:lvl5pPr marL="2057400" indent="-228600">
              <a:defRPr sz="5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5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5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5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5400">
                <a:solidFill>
                  <a:schemeClr val="tx1"/>
                </a:solidFill>
                <a:latin typeface="Arial" panose="020B0604020202020204" pitchFamily="34" charset="0"/>
                <a:cs typeface="Arial" panose="020B0604020202020204" pitchFamily="34" charset="0"/>
              </a:defRPr>
            </a:lvl9pPr>
          </a:lstStyle>
          <a:p>
            <a:fld id="{C2C14550-F7F4-401F-9890-7D67ED1ACF90}" type="slidenum">
              <a:rPr lang="en-GB" altLang="en-US" sz="1200"/>
              <a:pPr/>
              <a:t>20</a:t>
            </a:fld>
            <a:endParaRPr lang="en-GB" altLang="en-US" sz="1200"/>
          </a:p>
        </p:txBody>
      </p:sp>
      <p:sp>
        <p:nvSpPr>
          <p:cNvPr id="15363" name="Rectangle 2">
            <a:extLst>
              <a:ext uri="{FF2B5EF4-FFF2-40B4-BE49-F238E27FC236}">
                <a16:creationId xmlns:a16="http://schemas.microsoft.com/office/drawing/2014/main" id="{C9341E30-90DE-3637-431B-5128D239D2A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16AFE5A-E619-7BCA-01DC-2D30DD40F7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CERCA O LEJOS. Introduce.  Ask about the different places</a:t>
            </a:r>
          </a:p>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7A05719-D98F-E2BC-4080-E151FC7695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74503F0-4500-F0B2-33FC-1C1F0AC9EE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Pretérito imperfect de subjuntivo</a:t>
            </a:r>
          </a:p>
        </p:txBody>
      </p:sp>
      <p:sp>
        <p:nvSpPr>
          <p:cNvPr id="39940" name="Slide Number Placeholder 3">
            <a:extLst>
              <a:ext uri="{FF2B5EF4-FFF2-40B4-BE49-F238E27FC236}">
                <a16:creationId xmlns:a16="http://schemas.microsoft.com/office/drawing/2014/main" id="{965B6AC3-27DC-9205-B3BF-ACA95BCB4A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9FAC5E-0831-4022-8BA8-6F6468383E11}" type="slidenum">
              <a:rPr kumimoji="0" lang="en-GB" altLang="en-US" sz="12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7A05719-D98F-E2BC-4080-E151FC7695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74503F0-4500-F0B2-33FC-1C1F0AC9EE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Conditional</a:t>
            </a:r>
          </a:p>
        </p:txBody>
      </p:sp>
      <p:sp>
        <p:nvSpPr>
          <p:cNvPr id="39940" name="Slide Number Placeholder 3">
            <a:extLst>
              <a:ext uri="{FF2B5EF4-FFF2-40B4-BE49-F238E27FC236}">
                <a16:creationId xmlns:a16="http://schemas.microsoft.com/office/drawing/2014/main" id="{965B6AC3-27DC-9205-B3BF-ACA95BCB4A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9FAC5E-0831-4022-8BA8-6F6468383E11}" type="slidenum">
              <a:rPr kumimoji="0" lang="en-GB" altLang="en-US" sz="12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115521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01AC9E-87BA-459F-9594-78B8EF929C4D}" type="slidenum">
              <a:rPr lang="en-US" smtClean="0"/>
              <a:t>35</a:t>
            </a:fld>
            <a:endParaRPr lang="en-US"/>
          </a:p>
        </p:txBody>
      </p:sp>
    </p:spTree>
    <p:extLst>
      <p:ext uri="{BB962C8B-B14F-4D97-AF65-F5344CB8AC3E}">
        <p14:creationId xmlns:p14="http://schemas.microsoft.com/office/powerpoint/2010/main" val="182993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58032B8D-8923-4512-8E72-A66336593DA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982B711-761A-43D3-BB5C-98EBA890963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788F798-58BF-41C9-B900-69D3AB5799DC}"/>
              </a:ext>
            </a:extLst>
          </p:cNvPr>
          <p:cNvSpPr>
            <a:spLocks noGrp="1" noChangeArrowheads="1"/>
          </p:cNvSpPr>
          <p:nvPr>
            <p:ph type="sldNum" sz="quarter" idx="12"/>
          </p:nvPr>
        </p:nvSpPr>
        <p:spPr>
          <a:ln/>
        </p:spPr>
        <p:txBody>
          <a:bodyPr/>
          <a:lstStyle>
            <a:lvl1pPr>
              <a:defRPr/>
            </a:lvl1pPr>
          </a:lstStyle>
          <a:p>
            <a:fld id="{EDF96D0C-6CCC-4209-AB9B-382E602A11BC}" type="slidenum">
              <a:rPr lang="en-GB" altLang="en-US"/>
              <a:pPr/>
              <a:t>‹#›</a:t>
            </a:fld>
            <a:endParaRPr lang="en-GB" altLang="en-US"/>
          </a:p>
        </p:txBody>
      </p:sp>
    </p:spTree>
    <p:extLst>
      <p:ext uri="{BB962C8B-B14F-4D97-AF65-F5344CB8AC3E}">
        <p14:creationId xmlns:p14="http://schemas.microsoft.com/office/powerpoint/2010/main" val="4625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4D42B37-432C-496A-95E5-AD45AACC88A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4FD0E01-DCC4-454F-83B3-5CC9D1BC116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A394509-75EE-4188-8DAE-97B7611024E7}"/>
              </a:ext>
            </a:extLst>
          </p:cNvPr>
          <p:cNvSpPr>
            <a:spLocks noGrp="1" noChangeArrowheads="1"/>
          </p:cNvSpPr>
          <p:nvPr>
            <p:ph type="sldNum" sz="quarter" idx="12"/>
          </p:nvPr>
        </p:nvSpPr>
        <p:spPr>
          <a:ln/>
        </p:spPr>
        <p:txBody>
          <a:bodyPr/>
          <a:lstStyle>
            <a:lvl1pPr>
              <a:defRPr/>
            </a:lvl1pPr>
          </a:lstStyle>
          <a:p>
            <a:fld id="{B093767E-874A-485B-AD37-68D84DDD3F29}" type="slidenum">
              <a:rPr lang="en-GB" altLang="en-US"/>
              <a:pPr/>
              <a:t>‹#›</a:t>
            </a:fld>
            <a:endParaRPr lang="en-GB" altLang="en-US"/>
          </a:p>
        </p:txBody>
      </p:sp>
    </p:spTree>
    <p:extLst>
      <p:ext uri="{BB962C8B-B14F-4D97-AF65-F5344CB8AC3E}">
        <p14:creationId xmlns:p14="http://schemas.microsoft.com/office/powerpoint/2010/main" val="385999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FCA83E-232F-480B-B986-BA74FDCAB94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DAF58BD-8859-4F8F-8FE5-7BE45D8B6D4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B56906D-0363-44CC-A810-5D24911DE648}"/>
              </a:ext>
            </a:extLst>
          </p:cNvPr>
          <p:cNvSpPr>
            <a:spLocks noGrp="1" noChangeArrowheads="1"/>
          </p:cNvSpPr>
          <p:nvPr>
            <p:ph type="sldNum" sz="quarter" idx="12"/>
          </p:nvPr>
        </p:nvSpPr>
        <p:spPr>
          <a:ln/>
        </p:spPr>
        <p:txBody>
          <a:bodyPr/>
          <a:lstStyle>
            <a:lvl1pPr>
              <a:defRPr/>
            </a:lvl1pPr>
          </a:lstStyle>
          <a:p>
            <a:fld id="{8F360D1C-7D81-48D2-919E-76A19E021D37}" type="slidenum">
              <a:rPr lang="en-GB" altLang="en-US"/>
              <a:pPr/>
              <a:t>‹#›</a:t>
            </a:fld>
            <a:endParaRPr lang="en-GB" altLang="en-US"/>
          </a:p>
        </p:txBody>
      </p:sp>
    </p:spTree>
    <p:extLst>
      <p:ext uri="{BB962C8B-B14F-4D97-AF65-F5344CB8AC3E}">
        <p14:creationId xmlns:p14="http://schemas.microsoft.com/office/powerpoint/2010/main" val="1059536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310C2A8-5C97-4711-AAFD-54D7D218BEF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56AA0E2-59A0-4420-A0E1-B32DC818C78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A95E54D-A90C-414F-8642-17863A618E1A}"/>
              </a:ext>
            </a:extLst>
          </p:cNvPr>
          <p:cNvSpPr>
            <a:spLocks noGrp="1" noChangeArrowheads="1"/>
          </p:cNvSpPr>
          <p:nvPr>
            <p:ph type="sldNum" sz="quarter" idx="12"/>
          </p:nvPr>
        </p:nvSpPr>
        <p:spPr>
          <a:ln/>
        </p:spPr>
        <p:txBody>
          <a:bodyPr/>
          <a:lstStyle>
            <a:lvl1pPr>
              <a:defRPr/>
            </a:lvl1pPr>
          </a:lstStyle>
          <a:p>
            <a:fld id="{B9013041-9A6B-431C-B4DC-A0DFCBEC9D29}" type="slidenum">
              <a:rPr lang="en-GB" altLang="en-US"/>
              <a:pPr/>
              <a:t>‹#›</a:t>
            </a:fld>
            <a:endParaRPr lang="en-GB" altLang="en-US"/>
          </a:p>
        </p:txBody>
      </p:sp>
    </p:spTree>
    <p:extLst>
      <p:ext uri="{BB962C8B-B14F-4D97-AF65-F5344CB8AC3E}">
        <p14:creationId xmlns:p14="http://schemas.microsoft.com/office/powerpoint/2010/main" val="421577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DBD82D4-8AE7-47AF-9FA0-D6E9FAACAC3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57ED047C-38F2-49C6-BD58-A4984E91A03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15EEE390-8D40-46DA-B4B7-D11A7F56E926}"/>
              </a:ext>
            </a:extLst>
          </p:cNvPr>
          <p:cNvSpPr>
            <a:spLocks noGrp="1" noChangeArrowheads="1"/>
          </p:cNvSpPr>
          <p:nvPr>
            <p:ph type="sldNum" sz="quarter" idx="12"/>
          </p:nvPr>
        </p:nvSpPr>
        <p:spPr>
          <a:ln/>
        </p:spPr>
        <p:txBody>
          <a:bodyPr/>
          <a:lstStyle>
            <a:lvl1pPr>
              <a:defRPr/>
            </a:lvl1pPr>
          </a:lstStyle>
          <a:p>
            <a:fld id="{EB87197D-2CAA-4945-A2EE-22AB43B557F2}" type="slidenum">
              <a:rPr lang="en-GB" altLang="en-US"/>
              <a:pPr/>
              <a:t>‹#›</a:t>
            </a:fld>
            <a:endParaRPr lang="en-GB" altLang="en-US"/>
          </a:p>
        </p:txBody>
      </p:sp>
    </p:spTree>
    <p:extLst>
      <p:ext uri="{BB962C8B-B14F-4D97-AF65-F5344CB8AC3E}">
        <p14:creationId xmlns:p14="http://schemas.microsoft.com/office/powerpoint/2010/main" val="26351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58CA362-84D8-4643-9F6B-C42E29D67ED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E31FB335-971F-40EB-9961-0DCE38C291F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1ECE1EB-A5ED-4CB0-9F6C-A7C7D82F097F}"/>
              </a:ext>
            </a:extLst>
          </p:cNvPr>
          <p:cNvSpPr>
            <a:spLocks noGrp="1" noChangeArrowheads="1"/>
          </p:cNvSpPr>
          <p:nvPr>
            <p:ph type="sldNum" sz="quarter" idx="12"/>
          </p:nvPr>
        </p:nvSpPr>
        <p:spPr>
          <a:ln/>
        </p:spPr>
        <p:txBody>
          <a:bodyPr/>
          <a:lstStyle>
            <a:lvl1pPr>
              <a:defRPr/>
            </a:lvl1pPr>
          </a:lstStyle>
          <a:p>
            <a:fld id="{1968B3B5-8331-4649-AE6A-4354EDA7A738}" type="slidenum">
              <a:rPr lang="en-GB" altLang="en-US"/>
              <a:pPr/>
              <a:t>‹#›</a:t>
            </a:fld>
            <a:endParaRPr lang="en-GB" altLang="en-US"/>
          </a:p>
        </p:txBody>
      </p:sp>
    </p:spTree>
    <p:extLst>
      <p:ext uri="{BB962C8B-B14F-4D97-AF65-F5344CB8AC3E}">
        <p14:creationId xmlns:p14="http://schemas.microsoft.com/office/powerpoint/2010/main" val="1852750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48851D-F2C0-4033-9A9D-4F918BFB9F9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C48D23D5-4791-4F4E-B98F-76F8250B1EC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BD59BBEA-5DF4-4339-8F98-D36530417EAD}"/>
              </a:ext>
            </a:extLst>
          </p:cNvPr>
          <p:cNvSpPr>
            <a:spLocks noGrp="1" noChangeArrowheads="1"/>
          </p:cNvSpPr>
          <p:nvPr>
            <p:ph type="sldNum" sz="quarter" idx="12"/>
          </p:nvPr>
        </p:nvSpPr>
        <p:spPr>
          <a:ln/>
        </p:spPr>
        <p:txBody>
          <a:bodyPr/>
          <a:lstStyle>
            <a:lvl1pPr>
              <a:defRPr/>
            </a:lvl1pPr>
          </a:lstStyle>
          <a:p>
            <a:fld id="{2EBA7C35-ED9E-46C0-BBD2-4CD112617E91}" type="slidenum">
              <a:rPr lang="en-GB" altLang="en-US"/>
              <a:pPr/>
              <a:t>‹#›</a:t>
            </a:fld>
            <a:endParaRPr lang="en-GB" altLang="en-US"/>
          </a:p>
        </p:txBody>
      </p:sp>
    </p:spTree>
    <p:extLst>
      <p:ext uri="{BB962C8B-B14F-4D97-AF65-F5344CB8AC3E}">
        <p14:creationId xmlns:p14="http://schemas.microsoft.com/office/powerpoint/2010/main" val="1199809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1FE5986-9545-454C-82DD-BA3F778EE90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5A88CCC-1732-41EC-8145-89E3AC11E22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602CD08-F6D4-46F8-824B-A5A0836C8475}"/>
              </a:ext>
            </a:extLst>
          </p:cNvPr>
          <p:cNvSpPr>
            <a:spLocks noGrp="1" noChangeArrowheads="1"/>
          </p:cNvSpPr>
          <p:nvPr>
            <p:ph type="sldNum" sz="quarter" idx="12"/>
          </p:nvPr>
        </p:nvSpPr>
        <p:spPr>
          <a:ln/>
        </p:spPr>
        <p:txBody>
          <a:bodyPr/>
          <a:lstStyle>
            <a:lvl1pPr>
              <a:defRPr/>
            </a:lvl1pPr>
          </a:lstStyle>
          <a:p>
            <a:fld id="{9F10019C-9837-420F-934A-3E9A1DECFBE2}" type="slidenum">
              <a:rPr lang="en-GB" altLang="en-US"/>
              <a:pPr/>
              <a:t>‹#›</a:t>
            </a:fld>
            <a:endParaRPr lang="en-GB" altLang="en-US"/>
          </a:p>
        </p:txBody>
      </p:sp>
    </p:spTree>
    <p:extLst>
      <p:ext uri="{BB962C8B-B14F-4D97-AF65-F5344CB8AC3E}">
        <p14:creationId xmlns:p14="http://schemas.microsoft.com/office/powerpoint/2010/main" val="142069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7BA292-D7B2-4838-9CBE-C5681FC14EF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CCBB0FE-F7A2-468B-A544-D9E954262D2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425CE23-809A-4231-B796-933F9DBE476A}"/>
              </a:ext>
            </a:extLst>
          </p:cNvPr>
          <p:cNvSpPr>
            <a:spLocks noGrp="1" noChangeArrowheads="1"/>
          </p:cNvSpPr>
          <p:nvPr>
            <p:ph type="sldNum" sz="quarter" idx="12"/>
          </p:nvPr>
        </p:nvSpPr>
        <p:spPr>
          <a:ln/>
        </p:spPr>
        <p:txBody>
          <a:bodyPr/>
          <a:lstStyle>
            <a:lvl1pPr>
              <a:defRPr/>
            </a:lvl1pPr>
          </a:lstStyle>
          <a:p>
            <a:fld id="{11BF4DC2-4319-4CF8-8415-10A2C60F7291}" type="slidenum">
              <a:rPr lang="en-GB" altLang="en-US"/>
              <a:pPr/>
              <a:t>‹#›</a:t>
            </a:fld>
            <a:endParaRPr lang="en-GB" altLang="en-US"/>
          </a:p>
        </p:txBody>
      </p:sp>
    </p:spTree>
    <p:extLst>
      <p:ext uri="{BB962C8B-B14F-4D97-AF65-F5344CB8AC3E}">
        <p14:creationId xmlns:p14="http://schemas.microsoft.com/office/powerpoint/2010/main" val="3737896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8BF58D7-9D42-4636-871B-2784D59FE72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93B39FC-3C67-4753-8120-1E714A46897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A05C01A-5404-4F89-BAB2-B4F8E979E46B}"/>
              </a:ext>
            </a:extLst>
          </p:cNvPr>
          <p:cNvSpPr>
            <a:spLocks noGrp="1" noChangeArrowheads="1"/>
          </p:cNvSpPr>
          <p:nvPr>
            <p:ph type="sldNum" sz="quarter" idx="12"/>
          </p:nvPr>
        </p:nvSpPr>
        <p:spPr>
          <a:ln/>
        </p:spPr>
        <p:txBody>
          <a:bodyPr/>
          <a:lstStyle>
            <a:lvl1pPr>
              <a:defRPr/>
            </a:lvl1pPr>
          </a:lstStyle>
          <a:p>
            <a:fld id="{4829A3F4-7F17-4309-9FCB-19C6539E3948}" type="slidenum">
              <a:rPr lang="en-GB" altLang="en-US"/>
              <a:pPr/>
              <a:t>‹#›</a:t>
            </a:fld>
            <a:endParaRPr lang="en-GB" altLang="en-US"/>
          </a:p>
        </p:txBody>
      </p:sp>
    </p:spTree>
    <p:extLst>
      <p:ext uri="{BB962C8B-B14F-4D97-AF65-F5344CB8AC3E}">
        <p14:creationId xmlns:p14="http://schemas.microsoft.com/office/powerpoint/2010/main" val="1523605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DD20506-938F-4BFF-ABF4-15A31B2D803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B832E82-FDD3-40E9-8A11-0AAAE820892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D859A30-AF55-4161-8DE5-D732FD295D9D}"/>
              </a:ext>
            </a:extLst>
          </p:cNvPr>
          <p:cNvSpPr>
            <a:spLocks noGrp="1" noChangeArrowheads="1"/>
          </p:cNvSpPr>
          <p:nvPr>
            <p:ph type="sldNum" sz="quarter" idx="12"/>
          </p:nvPr>
        </p:nvSpPr>
        <p:spPr>
          <a:ln/>
        </p:spPr>
        <p:txBody>
          <a:bodyPr/>
          <a:lstStyle>
            <a:lvl1pPr>
              <a:defRPr/>
            </a:lvl1pPr>
          </a:lstStyle>
          <a:p>
            <a:fld id="{12F9DF4F-14E5-4F8F-BE49-C9CE88C5DBBC}" type="slidenum">
              <a:rPr lang="en-GB" altLang="en-US"/>
              <a:pPr/>
              <a:t>‹#›</a:t>
            </a:fld>
            <a:endParaRPr lang="en-GB" altLang="en-US"/>
          </a:p>
        </p:txBody>
      </p:sp>
    </p:spTree>
    <p:extLst>
      <p:ext uri="{BB962C8B-B14F-4D97-AF65-F5344CB8AC3E}">
        <p14:creationId xmlns:p14="http://schemas.microsoft.com/office/powerpoint/2010/main" val="114050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A5FF73B8-A0EB-4CCF-886A-59C9C07C33C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CDC7C0A-7E2B-4E6F-BDA7-D852C97B09D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D337C21-6838-4433-B3A3-8F4F27ADA631}"/>
              </a:ext>
            </a:extLst>
          </p:cNvPr>
          <p:cNvSpPr>
            <a:spLocks noGrp="1" noChangeArrowheads="1"/>
          </p:cNvSpPr>
          <p:nvPr>
            <p:ph type="sldNum" sz="quarter" idx="12"/>
          </p:nvPr>
        </p:nvSpPr>
        <p:spPr>
          <a:ln/>
        </p:spPr>
        <p:txBody>
          <a:bodyPr/>
          <a:lstStyle>
            <a:lvl1pPr>
              <a:defRPr/>
            </a:lvl1pPr>
          </a:lstStyle>
          <a:p>
            <a:fld id="{E05990C3-7D65-40E9-B044-8DD87043AC9C}" type="slidenum">
              <a:rPr lang="en-GB" altLang="en-US"/>
              <a:pPr/>
              <a:t>‹#›</a:t>
            </a:fld>
            <a:endParaRPr lang="en-GB" altLang="en-US"/>
          </a:p>
        </p:txBody>
      </p:sp>
    </p:spTree>
    <p:extLst>
      <p:ext uri="{BB962C8B-B14F-4D97-AF65-F5344CB8AC3E}">
        <p14:creationId xmlns:p14="http://schemas.microsoft.com/office/powerpoint/2010/main" val="356945056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0B4A26A-C19B-4A6D-BC0D-4200AABFE51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4839F34-C599-4A59-81DE-CA4E67B8751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0ADF1E18-675B-4CCB-BD2E-555707FC1776}"/>
              </a:ext>
            </a:extLst>
          </p:cNvPr>
          <p:cNvSpPr>
            <a:spLocks noGrp="1" noChangeArrowheads="1"/>
          </p:cNvSpPr>
          <p:nvPr>
            <p:ph type="sldNum" sz="quarter" idx="12"/>
          </p:nvPr>
        </p:nvSpPr>
        <p:spPr>
          <a:ln/>
        </p:spPr>
        <p:txBody>
          <a:bodyPr/>
          <a:lstStyle>
            <a:lvl1pPr>
              <a:defRPr/>
            </a:lvl1pPr>
          </a:lstStyle>
          <a:p>
            <a:fld id="{6665E242-C040-4246-8BDE-C8D3CB47708C}" type="slidenum">
              <a:rPr lang="en-GB" altLang="en-US"/>
              <a:pPr/>
              <a:t>‹#›</a:t>
            </a:fld>
            <a:endParaRPr lang="en-GB" altLang="en-US"/>
          </a:p>
        </p:txBody>
      </p:sp>
    </p:spTree>
    <p:extLst>
      <p:ext uri="{BB962C8B-B14F-4D97-AF65-F5344CB8AC3E}">
        <p14:creationId xmlns:p14="http://schemas.microsoft.com/office/powerpoint/2010/main" val="44127274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6C9DF61-305D-41B5-9D3D-217E2D9EC4A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C3A45EE-DE97-40CC-BE48-622D4759255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5C59097-A49F-49B8-9159-A744E65D3B71}"/>
              </a:ext>
            </a:extLst>
          </p:cNvPr>
          <p:cNvSpPr>
            <a:spLocks noGrp="1" noChangeArrowheads="1"/>
          </p:cNvSpPr>
          <p:nvPr>
            <p:ph type="sldNum" sz="quarter" idx="12"/>
          </p:nvPr>
        </p:nvSpPr>
        <p:spPr>
          <a:ln/>
        </p:spPr>
        <p:txBody>
          <a:bodyPr/>
          <a:lstStyle>
            <a:lvl1pPr>
              <a:defRPr/>
            </a:lvl1pPr>
          </a:lstStyle>
          <a:p>
            <a:fld id="{BCBE1AE3-5C76-4C38-BBE3-8DE37E8975E1}" type="slidenum">
              <a:rPr lang="en-GB" altLang="en-US"/>
              <a:pPr/>
              <a:t>‹#›</a:t>
            </a:fld>
            <a:endParaRPr lang="en-GB" altLang="en-US"/>
          </a:p>
        </p:txBody>
      </p:sp>
    </p:spTree>
    <p:extLst>
      <p:ext uri="{BB962C8B-B14F-4D97-AF65-F5344CB8AC3E}">
        <p14:creationId xmlns:p14="http://schemas.microsoft.com/office/powerpoint/2010/main" val="268716221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DD8CE4C-3EEF-476B-B221-38F1FF5FA5B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35E33CD-8F71-4593-AED4-AD9505458A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F34F2863-C860-4696-84C4-63D35621B823}"/>
              </a:ext>
            </a:extLst>
          </p:cNvPr>
          <p:cNvSpPr>
            <a:spLocks noGrp="1" noChangeArrowheads="1"/>
          </p:cNvSpPr>
          <p:nvPr>
            <p:ph type="sldNum" sz="quarter" idx="12"/>
          </p:nvPr>
        </p:nvSpPr>
        <p:spPr>
          <a:ln/>
        </p:spPr>
        <p:txBody>
          <a:bodyPr/>
          <a:lstStyle>
            <a:lvl1pPr>
              <a:defRPr/>
            </a:lvl1pPr>
          </a:lstStyle>
          <a:p>
            <a:fld id="{D5532BAA-106B-4262-9624-D79AE85328EB}" type="slidenum">
              <a:rPr lang="en-GB" altLang="en-US"/>
              <a:pPr/>
              <a:t>‹#›</a:t>
            </a:fld>
            <a:endParaRPr lang="en-GB" altLang="en-US"/>
          </a:p>
        </p:txBody>
      </p:sp>
    </p:spTree>
    <p:extLst>
      <p:ext uri="{BB962C8B-B14F-4D97-AF65-F5344CB8AC3E}">
        <p14:creationId xmlns:p14="http://schemas.microsoft.com/office/powerpoint/2010/main" val="2837305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5402038-35C1-42BC-BA29-95298C08321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C010506A-C136-4013-BE5C-2094489F1B8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31C013F5-38B5-4F9D-AFE1-E9860E285014}"/>
              </a:ext>
            </a:extLst>
          </p:cNvPr>
          <p:cNvSpPr>
            <a:spLocks noGrp="1" noChangeArrowheads="1"/>
          </p:cNvSpPr>
          <p:nvPr>
            <p:ph type="sldNum" sz="quarter" idx="12"/>
          </p:nvPr>
        </p:nvSpPr>
        <p:spPr>
          <a:ln/>
        </p:spPr>
        <p:txBody>
          <a:bodyPr/>
          <a:lstStyle>
            <a:lvl1pPr>
              <a:defRPr/>
            </a:lvl1pPr>
          </a:lstStyle>
          <a:p>
            <a:fld id="{EA2B997E-913D-484A-9016-16F029F9F50C}" type="slidenum">
              <a:rPr lang="en-GB" altLang="en-US"/>
              <a:pPr/>
              <a:t>‹#›</a:t>
            </a:fld>
            <a:endParaRPr lang="en-GB" altLang="en-US"/>
          </a:p>
        </p:txBody>
      </p:sp>
    </p:spTree>
    <p:extLst>
      <p:ext uri="{BB962C8B-B14F-4D97-AF65-F5344CB8AC3E}">
        <p14:creationId xmlns:p14="http://schemas.microsoft.com/office/powerpoint/2010/main" val="367046229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BC1E55E-93B6-4153-9D2D-D7A30914B08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7F5F83AC-1BBA-47D5-9BF8-EFC4002FF7E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C0D0CAE-F302-47D4-A761-2D57865DFD66}"/>
              </a:ext>
            </a:extLst>
          </p:cNvPr>
          <p:cNvSpPr>
            <a:spLocks noGrp="1" noChangeArrowheads="1"/>
          </p:cNvSpPr>
          <p:nvPr>
            <p:ph type="sldNum" sz="quarter" idx="12"/>
          </p:nvPr>
        </p:nvSpPr>
        <p:spPr>
          <a:ln/>
        </p:spPr>
        <p:txBody>
          <a:bodyPr/>
          <a:lstStyle>
            <a:lvl1pPr>
              <a:defRPr/>
            </a:lvl1pPr>
          </a:lstStyle>
          <a:p>
            <a:fld id="{71F391DA-C400-4570-A4C4-6FAAC216CF0A}" type="slidenum">
              <a:rPr lang="en-GB" altLang="en-US"/>
              <a:pPr/>
              <a:t>‹#›</a:t>
            </a:fld>
            <a:endParaRPr lang="en-GB" altLang="en-US"/>
          </a:p>
        </p:txBody>
      </p:sp>
    </p:spTree>
    <p:extLst>
      <p:ext uri="{BB962C8B-B14F-4D97-AF65-F5344CB8AC3E}">
        <p14:creationId xmlns:p14="http://schemas.microsoft.com/office/powerpoint/2010/main" val="222138994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6FC4B0-30C0-42F1-90F4-1414E99DEA3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8E53C524-D0A0-4F3A-9D4B-BB558E2D641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E1E4A0A2-2AC6-4160-9E50-43AF5855264E}"/>
              </a:ext>
            </a:extLst>
          </p:cNvPr>
          <p:cNvSpPr>
            <a:spLocks noGrp="1" noChangeArrowheads="1"/>
          </p:cNvSpPr>
          <p:nvPr>
            <p:ph type="sldNum" sz="quarter" idx="12"/>
          </p:nvPr>
        </p:nvSpPr>
        <p:spPr>
          <a:ln/>
        </p:spPr>
        <p:txBody>
          <a:bodyPr/>
          <a:lstStyle>
            <a:lvl1pPr>
              <a:defRPr/>
            </a:lvl1pPr>
          </a:lstStyle>
          <a:p>
            <a:fld id="{4824C14B-DA8A-4E59-AAD4-7143E4D9315D}" type="slidenum">
              <a:rPr lang="en-GB" altLang="en-US"/>
              <a:pPr/>
              <a:t>‹#›</a:t>
            </a:fld>
            <a:endParaRPr lang="en-GB" altLang="en-US"/>
          </a:p>
        </p:txBody>
      </p:sp>
    </p:spTree>
    <p:extLst>
      <p:ext uri="{BB962C8B-B14F-4D97-AF65-F5344CB8AC3E}">
        <p14:creationId xmlns:p14="http://schemas.microsoft.com/office/powerpoint/2010/main" val="75789596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82C008-9E88-481D-AEC5-C4AB88A05E0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9CCC365-D94D-4305-B0F8-8A6C5420329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8CAABA1-D9AD-443E-8367-7C1CCA67FBAC}"/>
              </a:ext>
            </a:extLst>
          </p:cNvPr>
          <p:cNvSpPr>
            <a:spLocks noGrp="1" noChangeArrowheads="1"/>
          </p:cNvSpPr>
          <p:nvPr>
            <p:ph type="sldNum" sz="quarter" idx="12"/>
          </p:nvPr>
        </p:nvSpPr>
        <p:spPr>
          <a:ln/>
        </p:spPr>
        <p:txBody>
          <a:bodyPr/>
          <a:lstStyle>
            <a:lvl1pPr>
              <a:defRPr/>
            </a:lvl1pPr>
          </a:lstStyle>
          <a:p>
            <a:fld id="{BD6BCF50-444E-4200-A98F-3A88AC08D1F7}" type="slidenum">
              <a:rPr lang="en-GB" altLang="en-US"/>
              <a:pPr/>
              <a:t>‹#›</a:t>
            </a:fld>
            <a:endParaRPr lang="en-GB" altLang="en-US"/>
          </a:p>
        </p:txBody>
      </p:sp>
    </p:spTree>
    <p:extLst>
      <p:ext uri="{BB962C8B-B14F-4D97-AF65-F5344CB8AC3E}">
        <p14:creationId xmlns:p14="http://schemas.microsoft.com/office/powerpoint/2010/main" val="1337580076"/>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B0F2E9-C84B-4316-A751-5602FD4AEF4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0D40D7C-95AA-4C78-AABD-3904E369B98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D31C49E0-031F-494F-ACAE-C7709CB3AB53}"/>
              </a:ext>
            </a:extLst>
          </p:cNvPr>
          <p:cNvSpPr>
            <a:spLocks noGrp="1" noChangeArrowheads="1"/>
          </p:cNvSpPr>
          <p:nvPr>
            <p:ph type="sldNum" sz="quarter" idx="12"/>
          </p:nvPr>
        </p:nvSpPr>
        <p:spPr>
          <a:ln/>
        </p:spPr>
        <p:txBody>
          <a:bodyPr/>
          <a:lstStyle>
            <a:lvl1pPr>
              <a:defRPr/>
            </a:lvl1pPr>
          </a:lstStyle>
          <a:p>
            <a:fld id="{E883CEE4-6452-435D-B7BB-1115F132DD0C}" type="slidenum">
              <a:rPr lang="en-GB" altLang="en-US"/>
              <a:pPr/>
              <a:t>‹#›</a:t>
            </a:fld>
            <a:endParaRPr lang="en-GB" altLang="en-US"/>
          </a:p>
        </p:txBody>
      </p:sp>
    </p:spTree>
    <p:extLst>
      <p:ext uri="{BB962C8B-B14F-4D97-AF65-F5344CB8AC3E}">
        <p14:creationId xmlns:p14="http://schemas.microsoft.com/office/powerpoint/2010/main" val="3725471099"/>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A2AC8DE-3E6E-483C-8787-57A06E587E8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2898997-4DCA-46E5-BFCB-36B88C61711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D87855D-6141-4248-9D2D-5D08C0615998}"/>
              </a:ext>
            </a:extLst>
          </p:cNvPr>
          <p:cNvSpPr>
            <a:spLocks noGrp="1" noChangeArrowheads="1"/>
          </p:cNvSpPr>
          <p:nvPr>
            <p:ph type="sldNum" sz="quarter" idx="12"/>
          </p:nvPr>
        </p:nvSpPr>
        <p:spPr>
          <a:ln/>
        </p:spPr>
        <p:txBody>
          <a:bodyPr/>
          <a:lstStyle>
            <a:lvl1pPr>
              <a:defRPr/>
            </a:lvl1pPr>
          </a:lstStyle>
          <a:p>
            <a:fld id="{3C220FAC-05BA-4CE2-B5C5-3DFFFA74D72B}" type="slidenum">
              <a:rPr lang="en-GB" altLang="en-US"/>
              <a:pPr/>
              <a:t>‹#›</a:t>
            </a:fld>
            <a:endParaRPr lang="en-GB" altLang="en-US"/>
          </a:p>
        </p:txBody>
      </p:sp>
    </p:spTree>
    <p:extLst>
      <p:ext uri="{BB962C8B-B14F-4D97-AF65-F5344CB8AC3E}">
        <p14:creationId xmlns:p14="http://schemas.microsoft.com/office/powerpoint/2010/main" val="1257020888"/>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132798A-5875-4F9F-86AF-F972CF5D094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0AE1FB5-7521-4EBF-9129-5DF5C843D0F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C9B77BD-E80F-477F-9A39-EAEF9CF790DB}"/>
              </a:ext>
            </a:extLst>
          </p:cNvPr>
          <p:cNvSpPr>
            <a:spLocks noGrp="1" noChangeArrowheads="1"/>
          </p:cNvSpPr>
          <p:nvPr>
            <p:ph type="sldNum" sz="quarter" idx="12"/>
          </p:nvPr>
        </p:nvSpPr>
        <p:spPr>
          <a:ln/>
        </p:spPr>
        <p:txBody>
          <a:bodyPr/>
          <a:lstStyle>
            <a:lvl1pPr>
              <a:defRPr/>
            </a:lvl1pPr>
          </a:lstStyle>
          <a:p>
            <a:fld id="{2CD3A025-8202-4746-9491-88E088BCDC73}" type="slidenum">
              <a:rPr lang="en-GB" altLang="en-US"/>
              <a:pPr/>
              <a:t>‹#›</a:t>
            </a:fld>
            <a:endParaRPr lang="en-GB" altLang="en-US"/>
          </a:p>
        </p:txBody>
      </p:sp>
    </p:spTree>
    <p:extLst>
      <p:ext uri="{BB962C8B-B14F-4D97-AF65-F5344CB8AC3E}">
        <p14:creationId xmlns:p14="http://schemas.microsoft.com/office/powerpoint/2010/main" val="2343344581"/>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8A5C8EF4-3C8A-D16A-D2DB-AD11A0C6415E}"/>
              </a:ext>
            </a:extLst>
          </p:cNvPr>
          <p:cNvSpPr>
            <a:spLocks noGrp="1"/>
          </p:cNvSpPr>
          <p:nvPr>
            <p:ph type="dt" sz="half" idx="10"/>
          </p:nvPr>
        </p:nvSpPr>
        <p:spPr/>
        <p:txBody>
          <a:bodyPr/>
          <a:lstStyle>
            <a:lvl1pPr>
              <a:defRPr/>
            </a:lvl1pPr>
          </a:lstStyle>
          <a:p>
            <a:pPr>
              <a:defRPr/>
            </a:pPr>
            <a:fld id="{70340AB4-90DB-4AC8-939A-80ECE46E6C89}"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C094EAB7-9F24-4C9F-724D-B94D293A1155}"/>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5AD086D-85B5-A7BE-894F-BA095A1791D8}"/>
              </a:ext>
            </a:extLst>
          </p:cNvPr>
          <p:cNvSpPr>
            <a:spLocks noGrp="1"/>
          </p:cNvSpPr>
          <p:nvPr>
            <p:ph type="sldNum" sz="quarter" idx="12"/>
          </p:nvPr>
        </p:nvSpPr>
        <p:spPr/>
        <p:txBody>
          <a:bodyPr/>
          <a:lstStyle>
            <a:lvl1pPr>
              <a:defRPr/>
            </a:lvl1pPr>
          </a:lstStyle>
          <a:p>
            <a:pPr>
              <a:defRPr/>
            </a:pPr>
            <a:fld id="{6D5DD549-7CBF-48AE-BDD0-26EF1B42F1E0}" type="slidenum">
              <a:rPr lang="es-ES"/>
              <a:pPr>
                <a:defRPr/>
              </a:pPr>
              <a:t>‹#›</a:t>
            </a:fld>
            <a:endParaRPr lang="es-ES"/>
          </a:p>
        </p:txBody>
      </p:sp>
    </p:spTree>
    <p:extLst>
      <p:ext uri="{BB962C8B-B14F-4D97-AF65-F5344CB8AC3E}">
        <p14:creationId xmlns:p14="http://schemas.microsoft.com/office/powerpoint/2010/main" val="201853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E34B4ED7-63D6-FAC3-FDCB-D092C9149854}"/>
              </a:ext>
            </a:extLst>
          </p:cNvPr>
          <p:cNvSpPr>
            <a:spLocks noGrp="1"/>
          </p:cNvSpPr>
          <p:nvPr>
            <p:ph type="dt" sz="half" idx="10"/>
          </p:nvPr>
        </p:nvSpPr>
        <p:spPr/>
        <p:txBody>
          <a:bodyPr/>
          <a:lstStyle>
            <a:lvl1pPr>
              <a:defRPr/>
            </a:lvl1pPr>
          </a:lstStyle>
          <a:p>
            <a:pPr>
              <a:defRPr/>
            </a:pPr>
            <a:fld id="{9B17FF26-A4DB-4043-A283-975B602B37A5}"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9DA78BCB-6288-1FC5-FC2B-D023B4267A40}"/>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2AAB64C-5E29-EE83-9136-1331D021B2E0}"/>
              </a:ext>
            </a:extLst>
          </p:cNvPr>
          <p:cNvSpPr>
            <a:spLocks noGrp="1"/>
          </p:cNvSpPr>
          <p:nvPr>
            <p:ph type="sldNum" sz="quarter" idx="12"/>
          </p:nvPr>
        </p:nvSpPr>
        <p:spPr/>
        <p:txBody>
          <a:bodyPr/>
          <a:lstStyle>
            <a:lvl1pPr>
              <a:defRPr/>
            </a:lvl1pPr>
          </a:lstStyle>
          <a:p>
            <a:pPr>
              <a:defRPr/>
            </a:pPr>
            <a:fld id="{4EDEB708-A2E4-45E4-B4EF-31E31164EB45}" type="slidenum">
              <a:rPr lang="es-ES"/>
              <a:pPr>
                <a:defRPr/>
              </a:pPr>
              <a:t>‹#›</a:t>
            </a:fld>
            <a:endParaRPr lang="es-ES"/>
          </a:p>
        </p:txBody>
      </p:sp>
    </p:spTree>
    <p:extLst>
      <p:ext uri="{BB962C8B-B14F-4D97-AF65-F5344CB8AC3E}">
        <p14:creationId xmlns:p14="http://schemas.microsoft.com/office/powerpoint/2010/main" val="359032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703E5318-787C-B689-11A8-71513B89D1E3}"/>
              </a:ext>
            </a:extLst>
          </p:cNvPr>
          <p:cNvSpPr>
            <a:spLocks noGrp="1"/>
          </p:cNvSpPr>
          <p:nvPr>
            <p:ph type="dt" sz="half" idx="10"/>
          </p:nvPr>
        </p:nvSpPr>
        <p:spPr/>
        <p:txBody>
          <a:bodyPr/>
          <a:lstStyle>
            <a:lvl1pPr>
              <a:defRPr/>
            </a:lvl1pPr>
          </a:lstStyle>
          <a:p>
            <a:pPr>
              <a:defRPr/>
            </a:pPr>
            <a:fld id="{EA9A7523-841A-4FAB-AF18-7CED444AF8A5}"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E920F816-8620-2EC0-D2AD-CCDC9C255EF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3F52FEBC-D876-C6F9-B8DE-2B6F6C65566D}"/>
              </a:ext>
            </a:extLst>
          </p:cNvPr>
          <p:cNvSpPr>
            <a:spLocks noGrp="1"/>
          </p:cNvSpPr>
          <p:nvPr>
            <p:ph type="sldNum" sz="quarter" idx="12"/>
          </p:nvPr>
        </p:nvSpPr>
        <p:spPr/>
        <p:txBody>
          <a:bodyPr/>
          <a:lstStyle>
            <a:lvl1pPr>
              <a:defRPr/>
            </a:lvl1pPr>
          </a:lstStyle>
          <a:p>
            <a:pPr>
              <a:defRPr/>
            </a:pPr>
            <a:fld id="{862D361E-4E52-4406-BB05-C4DA23199C1E}" type="slidenum">
              <a:rPr lang="es-ES"/>
              <a:pPr>
                <a:defRPr/>
              </a:pPr>
              <a:t>‹#›</a:t>
            </a:fld>
            <a:endParaRPr lang="es-ES"/>
          </a:p>
        </p:txBody>
      </p:sp>
    </p:spTree>
    <p:extLst>
      <p:ext uri="{BB962C8B-B14F-4D97-AF65-F5344CB8AC3E}">
        <p14:creationId xmlns:p14="http://schemas.microsoft.com/office/powerpoint/2010/main" val="3289079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08A84A79-FC6D-70A3-10DC-EC0F2100491A}"/>
              </a:ext>
            </a:extLst>
          </p:cNvPr>
          <p:cNvSpPr>
            <a:spLocks noGrp="1"/>
          </p:cNvSpPr>
          <p:nvPr>
            <p:ph type="dt" sz="half" idx="10"/>
          </p:nvPr>
        </p:nvSpPr>
        <p:spPr/>
        <p:txBody>
          <a:bodyPr/>
          <a:lstStyle>
            <a:lvl1pPr>
              <a:defRPr/>
            </a:lvl1pPr>
          </a:lstStyle>
          <a:p>
            <a:pPr>
              <a:defRPr/>
            </a:pPr>
            <a:fld id="{652421F6-94D9-4E42-A360-12C81CE457C7}" type="datetimeFigureOut">
              <a:rPr lang="es-ES"/>
              <a:pPr>
                <a:defRPr/>
              </a:pPr>
              <a:t>25/09/2024</a:t>
            </a:fld>
            <a:endParaRPr lang="es-ES"/>
          </a:p>
        </p:txBody>
      </p:sp>
      <p:sp>
        <p:nvSpPr>
          <p:cNvPr id="6" name="4 Marcador de pie de página">
            <a:extLst>
              <a:ext uri="{FF2B5EF4-FFF2-40B4-BE49-F238E27FC236}">
                <a16:creationId xmlns:a16="http://schemas.microsoft.com/office/drawing/2014/main" id="{BA84603F-8B78-AE35-72CC-7264F7E4E24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9B08591F-541B-B6DA-E3FE-AB915BCE8D8F}"/>
              </a:ext>
            </a:extLst>
          </p:cNvPr>
          <p:cNvSpPr>
            <a:spLocks noGrp="1"/>
          </p:cNvSpPr>
          <p:nvPr>
            <p:ph type="sldNum" sz="quarter" idx="12"/>
          </p:nvPr>
        </p:nvSpPr>
        <p:spPr/>
        <p:txBody>
          <a:bodyPr/>
          <a:lstStyle>
            <a:lvl1pPr>
              <a:defRPr/>
            </a:lvl1pPr>
          </a:lstStyle>
          <a:p>
            <a:pPr>
              <a:defRPr/>
            </a:pPr>
            <a:fld id="{7BBADDAF-A2C8-44BB-A52B-05ACFED0028A}" type="slidenum">
              <a:rPr lang="es-ES"/>
              <a:pPr>
                <a:defRPr/>
              </a:pPr>
              <a:t>‹#›</a:t>
            </a:fld>
            <a:endParaRPr lang="es-ES"/>
          </a:p>
        </p:txBody>
      </p:sp>
    </p:spTree>
    <p:extLst>
      <p:ext uri="{BB962C8B-B14F-4D97-AF65-F5344CB8AC3E}">
        <p14:creationId xmlns:p14="http://schemas.microsoft.com/office/powerpoint/2010/main" val="2048718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919AC685-2CF4-D3E8-3A85-71DB19063C47}"/>
              </a:ext>
            </a:extLst>
          </p:cNvPr>
          <p:cNvSpPr>
            <a:spLocks noGrp="1"/>
          </p:cNvSpPr>
          <p:nvPr>
            <p:ph type="dt" sz="half" idx="10"/>
          </p:nvPr>
        </p:nvSpPr>
        <p:spPr/>
        <p:txBody>
          <a:bodyPr/>
          <a:lstStyle>
            <a:lvl1pPr>
              <a:defRPr/>
            </a:lvl1pPr>
          </a:lstStyle>
          <a:p>
            <a:pPr>
              <a:defRPr/>
            </a:pPr>
            <a:fld id="{6D376205-D2C6-4E48-B1BC-F215D5972B4B}" type="datetimeFigureOut">
              <a:rPr lang="es-ES"/>
              <a:pPr>
                <a:defRPr/>
              </a:pPr>
              <a:t>25/09/2024</a:t>
            </a:fld>
            <a:endParaRPr lang="es-ES"/>
          </a:p>
        </p:txBody>
      </p:sp>
      <p:sp>
        <p:nvSpPr>
          <p:cNvPr id="8" name="4 Marcador de pie de página">
            <a:extLst>
              <a:ext uri="{FF2B5EF4-FFF2-40B4-BE49-F238E27FC236}">
                <a16:creationId xmlns:a16="http://schemas.microsoft.com/office/drawing/2014/main" id="{14F02962-CAF2-5675-5CFD-74DE89A398D7}"/>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4E31BAFF-34B2-206D-7AE9-75830A2BCB37}"/>
              </a:ext>
            </a:extLst>
          </p:cNvPr>
          <p:cNvSpPr>
            <a:spLocks noGrp="1"/>
          </p:cNvSpPr>
          <p:nvPr>
            <p:ph type="sldNum" sz="quarter" idx="12"/>
          </p:nvPr>
        </p:nvSpPr>
        <p:spPr/>
        <p:txBody>
          <a:bodyPr/>
          <a:lstStyle>
            <a:lvl1pPr>
              <a:defRPr/>
            </a:lvl1pPr>
          </a:lstStyle>
          <a:p>
            <a:pPr>
              <a:defRPr/>
            </a:pPr>
            <a:fld id="{6C832F44-464B-4B7C-B015-0FD8DC63664C}" type="slidenum">
              <a:rPr lang="es-ES"/>
              <a:pPr>
                <a:defRPr/>
              </a:pPr>
              <a:t>‹#›</a:t>
            </a:fld>
            <a:endParaRPr lang="es-ES"/>
          </a:p>
        </p:txBody>
      </p:sp>
    </p:spTree>
    <p:extLst>
      <p:ext uri="{BB962C8B-B14F-4D97-AF65-F5344CB8AC3E}">
        <p14:creationId xmlns:p14="http://schemas.microsoft.com/office/powerpoint/2010/main" val="345702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300F94C0-C465-8D1B-08C8-099537C3F334}"/>
              </a:ext>
            </a:extLst>
          </p:cNvPr>
          <p:cNvSpPr>
            <a:spLocks noGrp="1"/>
          </p:cNvSpPr>
          <p:nvPr>
            <p:ph type="dt" sz="half" idx="10"/>
          </p:nvPr>
        </p:nvSpPr>
        <p:spPr/>
        <p:txBody>
          <a:bodyPr/>
          <a:lstStyle>
            <a:lvl1pPr>
              <a:defRPr/>
            </a:lvl1pPr>
          </a:lstStyle>
          <a:p>
            <a:pPr>
              <a:defRPr/>
            </a:pPr>
            <a:fld id="{3843EA97-DAF5-41FE-A63E-3FDD6AF0C862}" type="datetimeFigureOut">
              <a:rPr lang="es-ES"/>
              <a:pPr>
                <a:defRPr/>
              </a:pPr>
              <a:t>25/09/2024</a:t>
            </a:fld>
            <a:endParaRPr lang="es-ES"/>
          </a:p>
        </p:txBody>
      </p:sp>
      <p:sp>
        <p:nvSpPr>
          <p:cNvPr id="4" name="4 Marcador de pie de página">
            <a:extLst>
              <a:ext uri="{FF2B5EF4-FFF2-40B4-BE49-F238E27FC236}">
                <a16:creationId xmlns:a16="http://schemas.microsoft.com/office/drawing/2014/main" id="{D5D24871-6B34-5CE4-DC90-EB25A2B6D7B7}"/>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95E89C1D-89C3-97E1-1346-FA149A422AA0}"/>
              </a:ext>
            </a:extLst>
          </p:cNvPr>
          <p:cNvSpPr>
            <a:spLocks noGrp="1"/>
          </p:cNvSpPr>
          <p:nvPr>
            <p:ph type="sldNum" sz="quarter" idx="12"/>
          </p:nvPr>
        </p:nvSpPr>
        <p:spPr/>
        <p:txBody>
          <a:bodyPr/>
          <a:lstStyle>
            <a:lvl1pPr>
              <a:defRPr/>
            </a:lvl1pPr>
          </a:lstStyle>
          <a:p>
            <a:pPr>
              <a:defRPr/>
            </a:pPr>
            <a:fld id="{0762957D-0CA6-4014-93D3-5E291CF3CCA4}" type="slidenum">
              <a:rPr lang="es-ES"/>
              <a:pPr>
                <a:defRPr/>
              </a:pPr>
              <a:t>‹#›</a:t>
            </a:fld>
            <a:endParaRPr lang="es-ES"/>
          </a:p>
        </p:txBody>
      </p:sp>
    </p:spTree>
    <p:extLst>
      <p:ext uri="{BB962C8B-B14F-4D97-AF65-F5344CB8AC3E}">
        <p14:creationId xmlns:p14="http://schemas.microsoft.com/office/powerpoint/2010/main" val="156500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8DB88276-B38E-42C9-F40F-E254D21F439D}"/>
              </a:ext>
            </a:extLst>
          </p:cNvPr>
          <p:cNvSpPr>
            <a:spLocks noGrp="1"/>
          </p:cNvSpPr>
          <p:nvPr>
            <p:ph type="dt" sz="half" idx="10"/>
          </p:nvPr>
        </p:nvSpPr>
        <p:spPr/>
        <p:txBody>
          <a:bodyPr/>
          <a:lstStyle>
            <a:lvl1pPr>
              <a:defRPr/>
            </a:lvl1pPr>
          </a:lstStyle>
          <a:p>
            <a:pPr>
              <a:defRPr/>
            </a:pPr>
            <a:fld id="{2CF66095-7734-4872-A01C-1488558D4C99}" type="datetimeFigureOut">
              <a:rPr lang="es-ES"/>
              <a:pPr>
                <a:defRPr/>
              </a:pPr>
              <a:t>25/09/2024</a:t>
            </a:fld>
            <a:endParaRPr lang="es-ES"/>
          </a:p>
        </p:txBody>
      </p:sp>
      <p:sp>
        <p:nvSpPr>
          <p:cNvPr id="3" name="4 Marcador de pie de página">
            <a:extLst>
              <a:ext uri="{FF2B5EF4-FFF2-40B4-BE49-F238E27FC236}">
                <a16:creationId xmlns:a16="http://schemas.microsoft.com/office/drawing/2014/main" id="{AA19573E-C5BF-37B6-382E-E83948A5485B}"/>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7F0B806E-9030-C78A-63AE-6F7DB02233BC}"/>
              </a:ext>
            </a:extLst>
          </p:cNvPr>
          <p:cNvSpPr>
            <a:spLocks noGrp="1"/>
          </p:cNvSpPr>
          <p:nvPr>
            <p:ph type="sldNum" sz="quarter" idx="12"/>
          </p:nvPr>
        </p:nvSpPr>
        <p:spPr/>
        <p:txBody>
          <a:bodyPr/>
          <a:lstStyle>
            <a:lvl1pPr>
              <a:defRPr/>
            </a:lvl1pPr>
          </a:lstStyle>
          <a:p>
            <a:pPr>
              <a:defRPr/>
            </a:pPr>
            <a:fld id="{B240F977-D734-4F45-8617-A6C62951E3A9}" type="slidenum">
              <a:rPr lang="es-ES"/>
              <a:pPr>
                <a:defRPr/>
              </a:pPr>
              <a:t>‹#›</a:t>
            </a:fld>
            <a:endParaRPr lang="es-ES"/>
          </a:p>
        </p:txBody>
      </p:sp>
    </p:spTree>
    <p:extLst>
      <p:ext uri="{BB962C8B-B14F-4D97-AF65-F5344CB8AC3E}">
        <p14:creationId xmlns:p14="http://schemas.microsoft.com/office/powerpoint/2010/main" val="4120607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38FC8CC4-ADA5-FCEC-B458-7DA62CD06B4B}"/>
              </a:ext>
            </a:extLst>
          </p:cNvPr>
          <p:cNvSpPr>
            <a:spLocks noGrp="1"/>
          </p:cNvSpPr>
          <p:nvPr>
            <p:ph type="dt" sz="half" idx="10"/>
          </p:nvPr>
        </p:nvSpPr>
        <p:spPr/>
        <p:txBody>
          <a:bodyPr/>
          <a:lstStyle>
            <a:lvl1pPr>
              <a:defRPr/>
            </a:lvl1pPr>
          </a:lstStyle>
          <a:p>
            <a:pPr>
              <a:defRPr/>
            </a:pPr>
            <a:fld id="{9C83DFE1-F4F6-46C1-A42F-940C1A1E05C3}" type="datetimeFigureOut">
              <a:rPr lang="es-ES"/>
              <a:pPr>
                <a:defRPr/>
              </a:pPr>
              <a:t>25/09/2024</a:t>
            </a:fld>
            <a:endParaRPr lang="es-ES"/>
          </a:p>
        </p:txBody>
      </p:sp>
      <p:sp>
        <p:nvSpPr>
          <p:cNvPr id="6" name="4 Marcador de pie de página">
            <a:extLst>
              <a:ext uri="{FF2B5EF4-FFF2-40B4-BE49-F238E27FC236}">
                <a16:creationId xmlns:a16="http://schemas.microsoft.com/office/drawing/2014/main" id="{92930010-C5D6-1082-24E8-8D5853EB2BFE}"/>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1C65362E-5909-5B3B-D941-3271BD377698}"/>
              </a:ext>
            </a:extLst>
          </p:cNvPr>
          <p:cNvSpPr>
            <a:spLocks noGrp="1"/>
          </p:cNvSpPr>
          <p:nvPr>
            <p:ph type="sldNum" sz="quarter" idx="12"/>
          </p:nvPr>
        </p:nvSpPr>
        <p:spPr/>
        <p:txBody>
          <a:bodyPr/>
          <a:lstStyle>
            <a:lvl1pPr>
              <a:defRPr/>
            </a:lvl1pPr>
          </a:lstStyle>
          <a:p>
            <a:pPr>
              <a:defRPr/>
            </a:pPr>
            <a:fld id="{E56B2FF3-4FB6-42ED-9A3D-6BC1AC51398C}" type="slidenum">
              <a:rPr lang="es-ES"/>
              <a:pPr>
                <a:defRPr/>
              </a:pPr>
              <a:t>‹#›</a:t>
            </a:fld>
            <a:endParaRPr lang="es-ES"/>
          </a:p>
        </p:txBody>
      </p:sp>
    </p:spTree>
    <p:extLst>
      <p:ext uri="{BB962C8B-B14F-4D97-AF65-F5344CB8AC3E}">
        <p14:creationId xmlns:p14="http://schemas.microsoft.com/office/powerpoint/2010/main" val="2537146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51698583-31DC-E01D-550F-2442D14E83F3}"/>
              </a:ext>
            </a:extLst>
          </p:cNvPr>
          <p:cNvSpPr>
            <a:spLocks noGrp="1"/>
          </p:cNvSpPr>
          <p:nvPr>
            <p:ph type="dt" sz="half" idx="10"/>
          </p:nvPr>
        </p:nvSpPr>
        <p:spPr/>
        <p:txBody>
          <a:bodyPr/>
          <a:lstStyle>
            <a:lvl1pPr>
              <a:defRPr/>
            </a:lvl1pPr>
          </a:lstStyle>
          <a:p>
            <a:pPr>
              <a:defRPr/>
            </a:pPr>
            <a:fld id="{4A6F4761-84C6-4BAB-B63D-46B74F712124}" type="datetimeFigureOut">
              <a:rPr lang="es-ES"/>
              <a:pPr>
                <a:defRPr/>
              </a:pPr>
              <a:t>25/09/2024</a:t>
            </a:fld>
            <a:endParaRPr lang="es-ES"/>
          </a:p>
        </p:txBody>
      </p:sp>
      <p:sp>
        <p:nvSpPr>
          <p:cNvPr id="6" name="4 Marcador de pie de página">
            <a:extLst>
              <a:ext uri="{FF2B5EF4-FFF2-40B4-BE49-F238E27FC236}">
                <a16:creationId xmlns:a16="http://schemas.microsoft.com/office/drawing/2014/main" id="{6FCC2C4B-7D2D-04BD-114E-A5CF0F9D9287}"/>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54D6BEA6-C75D-8F8E-062C-E25368815AE3}"/>
              </a:ext>
            </a:extLst>
          </p:cNvPr>
          <p:cNvSpPr>
            <a:spLocks noGrp="1"/>
          </p:cNvSpPr>
          <p:nvPr>
            <p:ph type="sldNum" sz="quarter" idx="12"/>
          </p:nvPr>
        </p:nvSpPr>
        <p:spPr/>
        <p:txBody>
          <a:bodyPr/>
          <a:lstStyle>
            <a:lvl1pPr>
              <a:defRPr/>
            </a:lvl1pPr>
          </a:lstStyle>
          <a:p>
            <a:pPr>
              <a:defRPr/>
            </a:pPr>
            <a:fld id="{5F3C5F77-2C0D-488A-A6CC-DD48A7C5BF08}" type="slidenum">
              <a:rPr lang="es-ES"/>
              <a:pPr>
                <a:defRPr/>
              </a:pPr>
              <a:t>‹#›</a:t>
            </a:fld>
            <a:endParaRPr lang="es-ES"/>
          </a:p>
        </p:txBody>
      </p:sp>
    </p:spTree>
    <p:extLst>
      <p:ext uri="{BB962C8B-B14F-4D97-AF65-F5344CB8AC3E}">
        <p14:creationId xmlns:p14="http://schemas.microsoft.com/office/powerpoint/2010/main" val="4290790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C3516FC-0682-6CEB-C376-102EA5769B04}"/>
              </a:ext>
            </a:extLst>
          </p:cNvPr>
          <p:cNvSpPr>
            <a:spLocks noGrp="1"/>
          </p:cNvSpPr>
          <p:nvPr>
            <p:ph type="dt" sz="half" idx="10"/>
          </p:nvPr>
        </p:nvSpPr>
        <p:spPr/>
        <p:txBody>
          <a:bodyPr/>
          <a:lstStyle>
            <a:lvl1pPr>
              <a:defRPr/>
            </a:lvl1pPr>
          </a:lstStyle>
          <a:p>
            <a:pPr>
              <a:defRPr/>
            </a:pPr>
            <a:fld id="{D77956FA-5AA6-430F-AE0D-584253067056}"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2CF83F9A-ACD9-24D1-6B8E-075B14A13C05}"/>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82528A5-D9E3-839C-D1B0-BF1BA7F87F11}"/>
              </a:ext>
            </a:extLst>
          </p:cNvPr>
          <p:cNvSpPr>
            <a:spLocks noGrp="1"/>
          </p:cNvSpPr>
          <p:nvPr>
            <p:ph type="sldNum" sz="quarter" idx="12"/>
          </p:nvPr>
        </p:nvSpPr>
        <p:spPr/>
        <p:txBody>
          <a:bodyPr/>
          <a:lstStyle>
            <a:lvl1pPr>
              <a:defRPr/>
            </a:lvl1pPr>
          </a:lstStyle>
          <a:p>
            <a:pPr>
              <a:defRPr/>
            </a:pPr>
            <a:fld id="{4509568C-556A-4A04-BA55-F2B32E9F6539}" type="slidenum">
              <a:rPr lang="es-ES"/>
              <a:pPr>
                <a:defRPr/>
              </a:pPr>
              <a:t>‹#›</a:t>
            </a:fld>
            <a:endParaRPr lang="es-ES"/>
          </a:p>
        </p:txBody>
      </p:sp>
    </p:spTree>
    <p:extLst>
      <p:ext uri="{BB962C8B-B14F-4D97-AF65-F5344CB8AC3E}">
        <p14:creationId xmlns:p14="http://schemas.microsoft.com/office/powerpoint/2010/main" val="570602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18C88E32-3060-2427-23A8-87516F7145D4}"/>
              </a:ext>
            </a:extLst>
          </p:cNvPr>
          <p:cNvSpPr>
            <a:spLocks noGrp="1"/>
          </p:cNvSpPr>
          <p:nvPr>
            <p:ph type="dt" sz="half" idx="10"/>
          </p:nvPr>
        </p:nvSpPr>
        <p:spPr/>
        <p:txBody>
          <a:bodyPr/>
          <a:lstStyle>
            <a:lvl1pPr>
              <a:defRPr/>
            </a:lvl1pPr>
          </a:lstStyle>
          <a:p>
            <a:pPr>
              <a:defRPr/>
            </a:pPr>
            <a:fld id="{6DABE920-8064-443E-B40D-46C69E1F9287}"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2FE552E8-CF7D-1B14-C23B-BFE76A82E6C9}"/>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FBFBE9E-9F94-78CF-EFC9-40AA1D97291E}"/>
              </a:ext>
            </a:extLst>
          </p:cNvPr>
          <p:cNvSpPr>
            <a:spLocks noGrp="1"/>
          </p:cNvSpPr>
          <p:nvPr>
            <p:ph type="sldNum" sz="quarter" idx="12"/>
          </p:nvPr>
        </p:nvSpPr>
        <p:spPr/>
        <p:txBody>
          <a:bodyPr/>
          <a:lstStyle>
            <a:lvl1pPr>
              <a:defRPr/>
            </a:lvl1pPr>
          </a:lstStyle>
          <a:p>
            <a:pPr>
              <a:defRPr/>
            </a:pPr>
            <a:fld id="{1B23105C-C47C-449C-93BF-8CD9C385E1FB}" type="slidenum">
              <a:rPr lang="es-ES"/>
              <a:pPr>
                <a:defRPr/>
              </a:pPr>
              <a:t>‹#›</a:t>
            </a:fld>
            <a:endParaRPr lang="es-ES"/>
          </a:p>
        </p:txBody>
      </p:sp>
    </p:spTree>
    <p:extLst>
      <p:ext uri="{BB962C8B-B14F-4D97-AF65-F5344CB8AC3E}">
        <p14:creationId xmlns:p14="http://schemas.microsoft.com/office/powerpoint/2010/main" val="1907750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FC8E2FE-63B1-90B5-C91C-6F02D0A505D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48B6133-936B-094F-A79C-63EE90F2F83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9A1F7B0-2D98-8F85-8634-2F2072F16C48}"/>
              </a:ext>
            </a:extLst>
          </p:cNvPr>
          <p:cNvSpPr>
            <a:spLocks noGrp="1" noChangeArrowheads="1"/>
          </p:cNvSpPr>
          <p:nvPr>
            <p:ph type="sldNum" sz="quarter" idx="12"/>
          </p:nvPr>
        </p:nvSpPr>
        <p:spPr>
          <a:ln/>
        </p:spPr>
        <p:txBody>
          <a:bodyPr/>
          <a:lstStyle>
            <a:lvl1pPr>
              <a:defRPr/>
            </a:lvl1pPr>
          </a:lstStyle>
          <a:p>
            <a:pPr>
              <a:defRPr/>
            </a:pPr>
            <a:fld id="{BB97AB6E-47C5-4E70-A1A2-D19E981455EB}" type="slidenum">
              <a:rPr lang="en-GB" altLang="en-US"/>
              <a:pPr>
                <a:defRPr/>
              </a:pPr>
              <a:t>‹#›</a:t>
            </a:fld>
            <a:endParaRPr lang="en-GB" altLang="en-US"/>
          </a:p>
        </p:txBody>
      </p:sp>
    </p:spTree>
    <p:extLst>
      <p:ext uri="{BB962C8B-B14F-4D97-AF65-F5344CB8AC3E}">
        <p14:creationId xmlns:p14="http://schemas.microsoft.com/office/powerpoint/2010/main" val="424104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C5A5255-0B10-CA81-8B20-A2257B1AFF5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AC8A344-9A79-FFD5-76E2-5B24B2FAE1A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2EEAA4A-AC64-62DB-CA8D-FE4C2436AA45}"/>
              </a:ext>
            </a:extLst>
          </p:cNvPr>
          <p:cNvSpPr>
            <a:spLocks noGrp="1" noChangeArrowheads="1"/>
          </p:cNvSpPr>
          <p:nvPr>
            <p:ph type="sldNum" sz="quarter" idx="12"/>
          </p:nvPr>
        </p:nvSpPr>
        <p:spPr>
          <a:ln/>
        </p:spPr>
        <p:txBody>
          <a:bodyPr/>
          <a:lstStyle>
            <a:lvl1pPr>
              <a:defRPr/>
            </a:lvl1pPr>
          </a:lstStyle>
          <a:p>
            <a:pPr>
              <a:defRPr/>
            </a:pPr>
            <a:fld id="{F739D021-9868-4378-AEB2-786124EEF0F4}" type="slidenum">
              <a:rPr lang="en-GB" altLang="en-US"/>
              <a:pPr>
                <a:defRPr/>
              </a:pPr>
              <a:t>‹#›</a:t>
            </a:fld>
            <a:endParaRPr lang="en-GB" altLang="en-US"/>
          </a:p>
        </p:txBody>
      </p:sp>
    </p:spTree>
    <p:extLst>
      <p:ext uri="{BB962C8B-B14F-4D97-AF65-F5344CB8AC3E}">
        <p14:creationId xmlns:p14="http://schemas.microsoft.com/office/powerpoint/2010/main" val="6788897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ACB8A1C-291A-3A3D-580C-6CFB4C9381F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3E3F3FF-2631-D987-7DCB-1B7E44D8FAD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65C8447-D3CD-A144-615B-D9908F8BC4B9}"/>
              </a:ext>
            </a:extLst>
          </p:cNvPr>
          <p:cNvSpPr>
            <a:spLocks noGrp="1" noChangeArrowheads="1"/>
          </p:cNvSpPr>
          <p:nvPr>
            <p:ph type="sldNum" sz="quarter" idx="12"/>
          </p:nvPr>
        </p:nvSpPr>
        <p:spPr>
          <a:ln/>
        </p:spPr>
        <p:txBody>
          <a:bodyPr/>
          <a:lstStyle>
            <a:lvl1pPr>
              <a:defRPr/>
            </a:lvl1pPr>
          </a:lstStyle>
          <a:p>
            <a:pPr>
              <a:defRPr/>
            </a:pPr>
            <a:fld id="{4DCB01BF-C1E4-4138-8CBE-E6228CABB480}" type="slidenum">
              <a:rPr lang="en-GB" altLang="en-US"/>
              <a:pPr>
                <a:defRPr/>
              </a:pPr>
              <a:t>‹#›</a:t>
            </a:fld>
            <a:endParaRPr lang="en-GB" altLang="en-US"/>
          </a:p>
        </p:txBody>
      </p:sp>
    </p:spTree>
    <p:extLst>
      <p:ext uri="{BB962C8B-B14F-4D97-AF65-F5344CB8AC3E}">
        <p14:creationId xmlns:p14="http://schemas.microsoft.com/office/powerpoint/2010/main" val="4073492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261CA21-7D13-9696-1D02-C05CE4711FA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5A5BC7DE-1B18-C0D2-ADAA-EBC3A1C86ED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CD53D22D-B428-D173-B004-9E1AB9477C18}"/>
              </a:ext>
            </a:extLst>
          </p:cNvPr>
          <p:cNvSpPr>
            <a:spLocks noGrp="1" noChangeArrowheads="1"/>
          </p:cNvSpPr>
          <p:nvPr>
            <p:ph type="sldNum" sz="quarter" idx="12"/>
          </p:nvPr>
        </p:nvSpPr>
        <p:spPr>
          <a:ln/>
        </p:spPr>
        <p:txBody>
          <a:bodyPr/>
          <a:lstStyle>
            <a:lvl1pPr>
              <a:defRPr/>
            </a:lvl1pPr>
          </a:lstStyle>
          <a:p>
            <a:pPr>
              <a:defRPr/>
            </a:pPr>
            <a:fld id="{30A7C4EE-3056-4434-AF04-EAF9AA7CFA9A}" type="slidenum">
              <a:rPr lang="en-GB" altLang="en-US"/>
              <a:pPr>
                <a:defRPr/>
              </a:pPr>
              <a:t>‹#›</a:t>
            </a:fld>
            <a:endParaRPr lang="en-GB" altLang="en-US"/>
          </a:p>
        </p:txBody>
      </p:sp>
    </p:spTree>
    <p:extLst>
      <p:ext uri="{BB962C8B-B14F-4D97-AF65-F5344CB8AC3E}">
        <p14:creationId xmlns:p14="http://schemas.microsoft.com/office/powerpoint/2010/main" val="10534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49B59ECE-5ED8-6689-DA9B-09BAD15087B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2167D24B-33BC-34B2-E964-BC0116B591E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A17B2414-9828-6D33-778D-205DBFA67B2A}"/>
              </a:ext>
            </a:extLst>
          </p:cNvPr>
          <p:cNvSpPr>
            <a:spLocks noGrp="1" noChangeArrowheads="1"/>
          </p:cNvSpPr>
          <p:nvPr>
            <p:ph type="sldNum" sz="quarter" idx="12"/>
          </p:nvPr>
        </p:nvSpPr>
        <p:spPr>
          <a:ln/>
        </p:spPr>
        <p:txBody>
          <a:bodyPr/>
          <a:lstStyle>
            <a:lvl1pPr>
              <a:defRPr/>
            </a:lvl1pPr>
          </a:lstStyle>
          <a:p>
            <a:pPr>
              <a:defRPr/>
            </a:pPr>
            <a:fld id="{0775E102-612C-40A1-8F15-257C9AEFF6FF}" type="slidenum">
              <a:rPr lang="en-GB" altLang="en-US"/>
              <a:pPr>
                <a:defRPr/>
              </a:pPr>
              <a:t>‹#›</a:t>
            </a:fld>
            <a:endParaRPr lang="en-GB" altLang="en-US"/>
          </a:p>
        </p:txBody>
      </p:sp>
    </p:spTree>
    <p:extLst>
      <p:ext uri="{BB962C8B-B14F-4D97-AF65-F5344CB8AC3E}">
        <p14:creationId xmlns:p14="http://schemas.microsoft.com/office/powerpoint/2010/main" val="51489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6F79021C-9E65-5CB4-4E14-5D3990AF710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1886CD8C-9A11-92BD-2B2A-2CC69B8F104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ED1C83C4-B4A5-68DD-8B3D-E0350A171DD5}"/>
              </a:ext>
            </a:extLst>
          </p:cNvPr>
          <p:cNvSpPr>
            <a:spLocks noGrp="1" noChangeArrowheads="1"/>
          </p:cNvSpPr>
          <p:nvPr>
            <p:ph type="sldNum" sz="quarter" idx="12"/>
          </p:nvPr>
        </p:nvSpPr>
        <p:spPr>
          <a:ln/>
        </p:spPr>
        <p:txBody>
          <a:bodyPr/>
          <a:lstStyle>
            <a:lvl1pPr>
              <a:defRPr/>
            </a:lvl1pPr>
          </a:lstStyle>
          <a:p>
            <a:pPr>
              <a:defRPr/>
            </a:pPr>
            <a:fld id="{69409001-9954-4929-A722-4BE7540EF083}" type="slidenum">
              <a:rPr lang="en-GB" altLang="en-US"/>
              <a:pPr>
                <a:defRPr/>
              </a:pPr>
              <a:t>‹#›</a:t>
            </a:fld>
            <a:endParaRPr lang="en-GB" altLang="en-US"/>
          </a:p>
        </p:txBody>
      </p:sp>
    </p:spTree>
    <p:extLst>
      <p:ext uri="{BB962C8B-B14F-4D97-AF65-F5344CB8AC3E}">
        <p14:creationId xmlns:p14="http://schemas.microsoft.com/office/powerpoint/2010/main" val="1762573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0066E03-AE57-A504-6BDA-545EC6362FA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CFE95780-CF32-4015-5E29-6C92291453C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383E8D9E-2712-D7BA-6755-5FCF43B96613}"/>
              </a:ext>
            </a:extLst>
          </p:cNvPr>
          <p:cNvSpPr>
            <a:spLocks noGrp="1" noChangeArrowheads="1"/>
          </p:cNvSpPr>
          <p:nvPr>
            <p:ph type="sldNum" sz="quarter" idx="12"/>
          </p:nvPr>
        </p:nvSpPr>
        <p:spPr>
          <a:ln/>
        </p:spPr>
        <p:txBody>
          <a:bodyPr/>
          <a:lstStyle>
            <a:lvl1pPr>
              <a:defRPr/>
            </a:lvl1pPr>
          </a:lstStyle>
          <a:p>
            <a:pPr>
              <a:defRPr/>
            </a:pPr>
            <a:fld id="{F1BC4D5F-4735-4E24-9E8A-15E3FF21736D}" type="slidenum">
              <a:rPr lang="en-GB" altLang="en-US"/>
              <a:pPr>
                <a:defRPr/>
              </a:pPr>
              <a:t>‹#›</a:t>
            </a:fld>
            <a:endParaRPr lang="en-GB" altLang="en-US"/>
          </a:p>
        </p:txBody>
      </p:sp>
    </p:spTree>
    <p:extLst>
      <p:ext uri="{BB962C8B-B14F-4D97-AF65-F5344CB8AC3E}">
        <p14:creationId xmlns:p14="http://schemas.microsoft.com/office/powerpoint/2010/main" val="3236186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E8BFEE3-4601-ACB9-957F-71173F52157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448AA88-ED93-7882-F496-6C04E4FDD49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E8DB9943-E939-D611-E44A-59DC649DE824}"/>
              </a:ext>
            </a:extLst>
          </p:cNvPr>
          <p:cNvSpPr>
            <a:spLocks noGrp="1" noChangeArrowheads="1"/>
          </p:cNvSpPr>
          <p:nvPr>
            <p:ph type="sldNum" sz="quarter" idx="12"/>
          </p:nvPr>
        </p:nvSpPr>
        <p:spPr>
          <a:ln/>
        </p:spPr>
        <p:txBody>
          <a:bodyPr/>
          <a:lstStyle>
            <a:lvl1pPr>
              <a:defRPr/>
            </a:lvl1pPr>
          </a:lstStyle>
          <a:p>
            <a:pPr>
              <a:defRPr/>
            </a:pPr>
            <a:fld id="{D39C9AD5-A3BC-4C81-A0EA-C5D0FC4AB7E2}" type="slidenum">
              <a:rPr lang="en-GB" altLang="en-US"/>
              <a:pPr>
                <a:defRPr/>
              </a:pPr>
              <a:t>‹#›</a:t>
            </a:fld>
            <a:endParaRPr lang="en-GB" altLang="en-US"/>
          </a:p>
        </p:txBody>
      </p:sp>
    </p:spTree>
    <p:extLst>
      <p:ext uri="{BB962C8B-B14F-4D97-AF65-F5344CB8AC3E}">
        <p14:creationId xmlns:p14="http://schemas.microsoft.com/office/powerpoint/2010/main" val="177434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D5886A-60E1-A8CE-5DE8-2263C57C44F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EBD9B20-0DFF-5440-F861-17F33A7EEF2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405003E-C8AB-1324-AFBB-B4B81C0035E2}"/>
              </a:ext>
            </a:extLst>
          </p:cNvPr>
          <p:cNvSpPr>
            <a:spLocks noGrp="1" noChangeArrowheads="1"/>
          </p:cNvSpPr>
          <p:nvPr>
            <p:ph type="sldNum" sz="quarter" idx="12"/>
          </p:nvPr>
        </p:nvSpPr>
        <p:spPr>
          <a:ln/>
        </p:spPr>
        <p:txBody>
          <a:bodyPr/>
          <a:lstStyle>
            <a:lvl1pPr>
              <a:defRPr/>
            </a:lvl1pPr>
          </a:lstStyle>
          <a:p>
            <a:pPr>
              <a:defRPr/>
            </a:pPr>
            <a:fld id="{4252E3AC-6D10-41AA-A377-CFF72BB05C23}" type="slidenum">
              <a:rPr lang="en-GB" altLang="en-US"/>
              <a:pPr>
                <a:defRPr/>
              </a:pPr>
              <a:t>‹#›</a:t>
            </a:fld>
            <a:endParaRPr lang="en-GB" altLang="en-US"/>
          </a:p>
        </p:txBody>
      </p:sp>
    </p:spTree>
    <p:extLst>
      <p:ext uri="{BB962C8B-B14F-4D97-AF65-F5344CB8AC3E}">
        <p14:creationId xmlns:p14="http://schemas.microsoft.com/office/powerpoint/2010/main" val="1750691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1D52BF6-9B54-6B1D-1FDC-F3D330FF333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11B4A97-1FAC-6CC7-8F61-25CCFB663AF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DABBCEB-D65E-3CE8-7D9A-CA3444C909B9}"/>
              </a:ext>
            </a:extLst>
          </p:cNvPr>
          <p:cNvSpPr>
            <a:spLocks noGrp="1" noChangeArrowheads="1"/>
          </p:cNvSpPr>
          <p:nvPr>
            <p:ph type="sldNum" sz="quarter" idx="12"/>
          </p:nvPr>
        </p:nvSpPr>
        <p:spPr>
          <a:ln/>
        </p:spPr>
        <p:txBody>
          <a:bodyPr/>
          <a:lstStyle>
            <a:lvl1pPr>
              <a:defRPr/>
            </a:lvl1pPr>
          </a:lstStyle>
          <a:p>
            <a:pPr>
              <a:defRPr/>
            </a:pPr>
            <a:fld id="{F810DDEC-0854-43B0-B43E-45DA5E857B37}" type="slidenum">
              <a:rPr lang="en-GB" altLang="en-US"/>
              <a:pPr>
                <a:defRPr/>
              </a:pPr>
              <a:t>‹#›</a:t>
            </a:fld>
            <a:endParaRPr lang="en-GB" altLang="en-US"/>
          </a:p>
        </p:txBody>
      </p:sp>
    </p:spTree>
    <p:extLst>
      <p:ext uri="{BB962C8B-B14F-4D97-AF65-F5344CB8AC3E}">
        <p14:creationId xmlns:p14="http://schemas.microsoft.com/office/powerpoint/2010/main" val="1173388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DF8914B-F42A-D570-B14F-13FF9BC8310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C4D546E6-C825-28A5-1C29-3B4C2931E29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F75D8DA-5D30-C992-8B5D-AAE4C58A75E8}"/>
              </a:ext>
            </a:extLst>
          </p:cNvPr>
          <p:cNvSpPr>
            <a:spLocks noGrp="1" noChangeArrowheads="1"/>
          </p:cNvSpPr>
          <p:nvPr>
            <p:ph type="sldNum" sz="quarter" idx="12"/>
          </p:nvPr>
        </p:nvSpPr>
        <p:spPr>
          <a:ln/>
        </p:spPr>
        <p:txBody>
          <a:bodyPr/>
          <a:lstStyle>
            <a:lvl1pPr>
              <a:defRPr/>
            </a:lvl1pPr>
          </a:lstStyle>
          <a:p>
            <a:pPr>
              <a:defRPr/>
            </a:pPr>
            <a:fld id="{163F2231-ADA3-40FE-813B-C87472F6723A}" type="slidenum">
              <a:rPr lang="en-GB" altLang="en-US"/>
              <a:pPr>
                <a:defRPr/>
              </a:pPr>
              <a:t>‹#›</a:t>
            </a:fld>
            <a:endParaRPr lang="en-GB" altLang="en-US"/>
          </a:p>
        </p:txBody>
      </p:sp>
    </p:spTree>
    <p:extLst>
      <p:ext uri="{BB962C8B-B14F-4D97-AF65-F5344CB8AC3E}">
        <p14:creationId xmlns:p14="http://schemas.microsoft.com/office/powerpoint/2010/main" val="1763856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22ABD749-F09E-A4C9-3F79-68EE8361325A}"/>
              </a:ext>
            </a:extLst>
          </p:cNvPr>
          <p:cNvSpPr>
            <a:spLocks noGrp="1"/>
          </p:cNvSpPr>
          <p:nvPr>
            <p:ph type="dt" sz="half" idx="10"/>
          </p:nvPr>
        </p:nvSpPr>
        <p:spPr/>
        <p:txBody>
          <a:bodyPr/>
          <a:lstStyle>
            <a:lvl1pPr>
              <a:defRPr/>
            </a:lvl1pPr>
          </a:lstStyle>
          <a:p>
            <a:pPr>
              <a:defRPr/>
            </a:pPr>
            <a:fld id="{C7629C90-4C30-41AB-A329-E659FB0FF658}"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841403E6-FC26-3DFB-77BA-43B31758A83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614CFE3-86FD-B6FD-970A-F5378482C42D}"/>
              </a:ext>
            </a:extLst>
          </p:cNvPr>
          <p:cNvSpPr>
            <a:spLocks noGrp="1"/>
          </p:cNvSpPr>
          <p:nvPr>
            <p:ph type="sldNum" sz="quarter" idx="12"/>
          </p:nvPr>
        </p:nvSpPr>
        <p:spPr/>
        <p:txBody>
          <a:bodyPr/>
          <a:lstStyle>
            <a:lvl1pPr>
              <a:defRPr/>
            </a:lvl1pPr>
          </a:lstStyle>
          <a:p>
            <a:pPr>
              <a:defRPr/>
            </a:pPr>
            <a:fld id="{6FEBE273-1C99-4249-9D1F-13D380BD5004}" type="slidenum">
              <a:rPr lang="es-ES"/>
              <a:pPr>
                <a:defRPr/>
              </a:pPr>
              <a:t>‹#›</a:t>
            </a:fld>
            <a:endParaRPr lang="es-ES"/>
          </a:p>
        </p:txBody>
      </p:sp>
    </p:spTree>
    <p:extLst>
      <p:ext uri="{BB962C8B-B14F-4D97-AF65-F5344CB8AC3E}">
        <p14:creationId xmlns:p14="http://schemas.microsoft.com/office/powerpoint/2010/main" val="3120490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603A02E4-061F-A7D4-8B85-07A133E809C8}"/>
              </a:ext>
            </a:extLst>
          </p:cNvPr>
          <p:cNvSpPr>
            <a:spLocks noGrp="1"/>
          </p:cNvSpPr>
          <p:nvPr>
            <p:ph type="dt" sz="half" idx="10"/>
          </p:nvPr>
        </p:nvSpPr>
        <p:spPr/>
        <p:txBody>
          <a:bodyPr/>
          <a:lstStyle>
            <a:lvl1pPr>
              <a:defRPr/>
            </a:lvl1pPr>
          </a:lstStyle>
          <a:p>
            <a:pPr>
              <a:defRPr/>
            </a:pPr>
            <a:fld id="{F2384A91-EFC7-46FB-9579-22F518847410}"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38341D3D-0E56-A469-9186-6B474C4FEFC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2561660-4535-48D7-0DFB-A84924C01904}"/>
              </a:ext>
            </a:extLst>
          </p:cNvPr>
          <p:cNvSpPr>
            <a:spLocks noGrp="1"/>
          </p:cNvSpPr>
          <p:nvPr>
            <p:ph type="sldNum" sz="quarter" idx="12"/>
          </p:nvPr>
        </p:nvSpPr>
        <p:spPr/>
        <p:txBody>
          <a:bodyPr/>
          <a:lstStyle>
            <a:lvl1pPr>
              <a:defRPr/>
            </a:lvl1pPr>
          </a:lstStyle>
          <a:p>
            <a:pPr>
              <a:defRPr/>
            </a:pPr>
            <a:fld id="{BCC12C28-5F87-4A38-AE56-59DB2B713C4C}" type="slidenum">
              <a:rPr lang="es-ES"/>
              <a:pPr>
                <a:defRPr/>
              </a:pPr>
              <a:t>‹#›</a:t>
            </a:fld>
            <a:endParaRPr lang="es-ES"/>
          </a:p>
        </p:txBody>
      </p:sp>
    </p:spTree>
    <p:extLst>
      <p:ext uri="{BB962C8B-B14F-4D97-AF65-F5344CB8AC3E}">
        <p14:creationId xmlns:p14="http://schemas.microsoft.com/office/powerpoint/2010/main" val="2818726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0F02627-407A-D656-8737-F307FBCBCD9C}"/>
              </a:ext>
            </a:extLst>
          </p:cNvPr>
          <p:cNvSpPr>
            <a:spLocks noGrp="1"/>
          </p:cNvSpPr>
          <p:nvPr>
            <p:ph type="dt" sz="half" idx="10"/>
          </p:nvPr>
        </p:nvSpPr>
        <p:spPr/>
        <p:txBody>
          <a:bodyPr/>
          <a:lstStyle>
            <a:lvl1pPr>
              <a:defRPr/>
            </a:lvl1pPr>
          </a:lstStyle>
          <a:p>
            <a:pPr>
              <a:defRPr/>
            </a:pPr>
            <a:fld id="{58774439-2C9C-4AD3-8281-F111D62B2E4D}"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FC50BFC0-7EFA-9CB3-EE86-2B0788BB78D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8DE734F-E865-3118-D59B-27A9375DA345}"/>
              </a:ext>
            </a:extLst>
          </p:cNvPr>
          <p:cNvSpPr>
            <a:spLocks noGrp="1"/>
          </p:cNvSpPr>
          <p:nvPr>
            <p:ph type="sldNum" sz="quarter" idx="12"/>
          </p:nvPr>
        </p:nvSpPr>
        <p:spPr/>
        <p:txBody>
          <a:bodyPr/>
          <a:lstStyle>
            <a:lvl1pPr>
              <a:defRPr/>
            </a:lvl1pPr>
          </a:lstStyle>
          <a:p>
            <a:pPr>
              <a:defRPr/>
            </a:pPr>
            <a:fld id="{E4C73AA0-12EE-47B0-87C5-DCA3FF42623C}" type="slidenum">
              <a:rPr lang="es-ES"/>
              <a:pPr>
                <a:defRPr/>
              </a:pPr>
              <a:t>‹#›</a:t>
            </a:fld>
            <a:endParaRPr lang="es-ES"/>
          </a:p>
        </p:txBody>
      </p:sp>
    </p:spTree>
    <p:extLst>
      <p:ext uri="{BB962C8B-B14F-4D97-AF65-F5344CB8AC3E}">
        <p14:creationId xmlns:p14="http://schemas.microsoft.com/office/powerpoint/2010/main" val="637081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248EDABB-C438-1C3E-BC19-88016F540CB9}"/>
              </a:ext>
            </a:extLst>
          </p:cNvPr>
          <p:cNvSpPr>
            <a:spLocks noGrp="1"/>
          </p:cNvSpPr>
          <p:nvPr>
            <p:ph type="dt" sz="half" idx="10"/>
          </p:nvPr>
        </p:nvSpPr>
        <p:spPr/>
        <p:txBody>
          <a:bodyPr/>
          <a:lstStyle>
            <a:lvl1pPr>
              <a:defRPr/>
            </a:lvl1pPr>
          </a:lstStyle>
          <a:p>
            <a:pPr>
              <a:defRPr/>
            </a:pPr>
            <a:fld id="{7A00190C-62F2-4CE7-9672-C76717F9D878}" type="datetimeFigureOut">
              <a:rPr lang="es-ES"/>
              <a:pPr>
                <a:defRPr/>
              </a:pPr>
              <a:t>25/09/2024</a:t>
            </a:fld>
            <a:endParaRPr lang="es-ES"/>
          </a:p>
        </p:txBody>
      </p:sp>
      <p:sp>
        <p:nvSpPr>
          <p:cNvPr id="6" name="4 Marcador de pie de página">
            <a:extLst>
              <a:ext uri="{FF2B5EF4-FFF2-40B4-BE49-F238E27FC236}">
                <a16:creationId xmlns:a16="http://schemas.microsoft.com/office/drawing/2014/main" id="{8E99CDA3-3418-25EC-9B01-A3C1D930C949}"/>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A47D58F7-EE4F-E3B3-052C-DF01CD00805B}"/>
              </a:ext>
            </a:extLst>
          </p:cNvPr>
          <p:cNvSpPr>
            <a:spLocks noGrp="1"/>
          </p:cNvSpPr>
          <p:nvPr>
            <p:ph type="sldNum" sz="quarter" idx="12"/>
          </p:nvPr>
        </p:nvSpPr>
        <p:spPr/>
        <p:txBody>
          <a:bodyPr/>
          <a:lstStyle>
            <a:lvl1pPr>
              <a:defRPr/>
            </a:lvl1pPr>
          </a:lstStyle>
          <a:p>
            <a:pPr>
              <a:defRPr/>
            </a:pPr>
            <a:fld id="{5038A391-DF3F-456C-A0F5-758F612BD19D}" type="slidenum">
              <a:rPr lang="es-ES"/>
              <a:pPr>
                <a:defRPr/>
              </a:pPr>
              <a:t>‹#›</a:t>
            </a:fld>
            <a:endParaRPr lang="es-ES"/>
          </a:p>
        </p:txBody>
      </p:sp>
    </p:spTree>
    <p:extLst>
      <p:ext uri="{BB962C8B-B14F-4D97-AF65-F5344CB8AC3E}">
        <p14:creationId xmlns:p14="http://schemas.microsoft.com/office/powerpoint/2010/main" val="391275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1F9D6714-EA91-E201-40B8-5EF3404FC21E}"/>
              </a:ext>
            </a:extLst>
          </p:cNvPr>
          <p:cNvSpPr>
            <a:spLocks noGrp="1"/>
          </p:cNvSpPr>
          <p:nvPr>
            <p:ph type="dt" sz="half" idx="10"/>
          </p:nvPr>
        </p:nvSpPr>
        <p:spPr/>
        <p:txBody>
          <a:bodyPr/>
          <a:lstStyle>
            <a:lvl1pPr>
              <a:defRPr/>
            </a:lvl1pPr>
          </a:lstStyle>
          <a:p>
            <a:pPr>
              <a:defRPr/>
            </a:pPr>
            <a:fld id="{00592454-4529-416B-A9A2-4BB20A6BA2A6}" type="datetimeFigureOut">
              <a:rPr lang="es-ES"/>
              <a:pPr>
                <a:defRPr/>
              </a:pPr>
              <a:t>25/09/2024</a:t>
            </a:fld>
            <a:endParaRPr lang="es-ES"/>
          </a:p>
        </p:txBody>
      </p:sp>
      <p:sp>
        <p:nvSpPr>
          <p:cNvPr id="8" name="4 Marcador de pie de página">
            <a:extLst>
              <a:ext uri="{FF2B5EF4-FFF2-40B4-BE49-F238E27FC236}">
                <a16:creationId xmlns:a16="http://schemas.microsoft.com/office/drawing/2014/main" id="{FAD227FD-C7BE-73E4-B6A3-6A477A460C98}"/>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4DEB9BB4-5F28-92BA-3CD9-C62113D3058E}"/>
              </a:ext>
            </a:extLst>
          </p:cNvPr>
          <p:cNvSpPr>
            <a:spLocks noGrp="1"/>
          </p:cNvSpPr>
          <p:nvPr>
            <p:ph type="sldNum" sz="quarter" idx="12"/>
          </p:nvPr>
        </p:nvSpPr>
        <p:spPr/>
        <p:txBody>
          <a:bodyPr/>
          <a:lstStyle>
            <a:lvl1pPr>
              <a:defRPr/>
            </a:lvl1pPr>
          </a:lstStyle>
          <a:p>
            <a:pPr>
              <a:defRPr/>
            </a:pPr>
            <a:fld id="{AF15A960-8BA8-4216-A657-DB6130C3A83F}" type="slidenum">
              <a:rPr lang="es-ES"/>
              <a:pPr>
                <a:defRPr/>
              </a:pPr>
              <a:t>‹#›</a:t>
            </a:fld>
            <a:endParaRPr lang="es-ES"/>
          </a:p>
        </p:txBody>
      </p:sp>
    </p:spTree>
    <p:extLst>
      <p:ext uri="{BB962C8B-B14F-4D97-AF65-F5344CB8AC3E}">
        <p14:creationId xmlns:p14="http://schemas.microsoft.com/office/powerpoint/2010/main" val="701093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C987F0B3-2E20-1EF0-EDB4-40B1715AB803}"/>
              </a:ext>
            </a:extLst>
          </p:cNvPr>
          <p:cNvSpPr>
            <a:spLocks noGrp="1"/>
          </p:cNvSpPr>
          <p:nvPr>
            <p:ph type="dt" sz="half" idx="10"/>
          </p:nvPr>
        </p:nvSpPr>
        <p:spPr/>
        <p:txBody>
          <a:bodyPr/>
          <a:lstStyle>
            <a:lvl1pPr>
              <a:defRPr/>
            </a:lvl1pPr>
          </a:lstStyle>
          <a:p>
            <a:pPr>
              <a:defRPr/>
            </a:pPr>
            <a:fld id="{E26F3D6F-C077-40FF-AB99-7B056515DC69}" type="datetimeFigureOut">
              <a:rPr lang="es-ES"/>
              <a:pPr>
                <a:defRPr/>
              </a:pPr>
              <a:t>25/09/2024</a:t>
            </a:fld>
            <a:endParaRPr lang="es-ES"/>
          </a:p>
        </p:txBody>
      </p:sp>
      <p:sp>
        <p:nvSpPr>
          <p:cNvPr id="4" name="4 Marcador de pie de página">
            <a:extLst>
              <a:ext uri="{FF2B5EF4-FFF2-40B4-BE49-F238E27FC236}">
                <a16:creationId xmlns:a16="http://schemas.microsoft.com/office/drawing/2014/main" id="{EE2E9E34-A3AE-531A-E4BD-44611E38A334}"/>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82957FD4-141C-46BE-A5CB-283FEDF3EC13}"/>
              </a:ext>
            </a:extLst>
          </p:cNvPr>
          <p:cNvSpPr>
            <a:spLocks noGrp="1"/>
          </p:cNvSpPr>
          <p:nvPr>
            <p:ph type="sldNum" sz="quarter" idx="12"/>
          </p:nvPr>
        </p:nvSpPr>
        <p:spPr/>
        <p:txBody>
          <a:bodyPr/>
          <a:lstStyle>
            <a:lvl1pPr>
              <a:defRPr/>
            </a:lvl1pPr>
          </a:lstStyle>
          <a:p>
            <a:pPr>
              <a:defRPr/>
            </a:pPr>
            <a:fld id="{8D020CB1-82DE-4006-A982-DB61D6BE5103}" type="slidenum">
              <a:rPr lang="es-ES"/>
              <a:pPr>
                <a:defRPr/>
              </a:pPr>
              <a:t>‹#›</a:t>
            </a:fld>
            <a:endParaRPr lang="es-ES"/>
          </a:p>
        </p:txBody>
      </p:sp>
    </p:spTree>
    <p:extLst>
      <p:ext uri="{BB962C8B-B14F-4D97-AF65-F5344CB8AC3E}">
        <p14:creationId xmlns:p14="http://schemas.microsoft.com/office/powerpoint/2010/main" val="4237628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B61FB3C3-9EA2-CDEA-A7EA-FAFA50DC9164}"/>
              </a:ext>
            </a:extLst>
          </p:cNvPr>
          <p:cNvSpPr>
            <a:spLocks noGrp="1"/>
          </p:cNvSpPr>
          <p:nvPr>
            <p:ph type="dt" sz="half" idx="10"/>
          </p:nvPr>
        </p:nvSpPr>
        <p:spPr/>
        <p:txBody>
          <a:bodyPr/>
          <a:lstStyle>
            <a:lvl1pPr>
              <a:defRPr/>
            </a:lvl1pPr>
          </a:lstStyle>
          <a:p>
            <a:pPr>
              <a:defRPr/>
            </a:pPr>
            <a:fld id="{D22C4CB3-FE73-4818-8B57-D404161DA9F0}" type="datetimeFigureOut">
              <a:rPr lang="es-ES"/>
              <a:pPr>
                <a:defRPr/>
              </a:pPr>
              <a:t>25/09/2024</a:t>
            </a:fld>
            <a:endParaRPr lang="es-ES"/>
          </a:p>
        </p:txBody>
      </p:sp>
      <p:sp>
        <p:nvSpPr>
          <p:cNvPr id="3" name="4 Marcador de pie de página">
            <a:extLst>
              <a:ext uri="{FF2B5EF4-FFF2-40B4-BE49-F238E27FC236}">
                <a16:creationId xmlns:a16="http://schemas.microsoft.com/office/drawing/2014/main" id="{CF86B10F-4138-F311-F036-496006F8DA2A}"/>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58E3B7A7-2BB6-0F89-E244-8ADEF591CAC7}"/>
              </a:ext>
            </a:extLst>
          </p:cNvPr>
          <p:cNvSpPr>
            <a:spLocks noGrp="1"/>
          </p:cNvSpPr>
          <p:nvPr>
            <p:ph type="sldNum" sz="quarter" idx="12"/>
          </p:nvPr>
        </p:nvSpPr>
        <p:spPr/>
        <p:txBody>
          <a:bodyPr/>
          <a:lstStyle>
            <a:lvl1pPr>
              <a:defRPr/>
            </a:lvl1pPr>
          </a:lstStyle>
          <a:p>
            <a:pPr>
              <a:defRPr/>
            </a:pPr>
            <a:fld id="{C565AB8B-39C1-470A-AEB2-8CF8BC147743}" type="slidenum">
              <a:rPr lang="es-ES"/>
              <a:pPr>
                <a:defRPr/>
              </a:pPr>
              <a:t>‹#›</a:t>
            </a:fld>
            <a:endParaRPr lang="es-ES"/>
          </a:p>
        </p:txBody>
      </p:sp>
    </p:spTree>
    <p:extLst>
      <p:ext uri="{BB962C8B-B14F-4D97-AF65-F5344CB8AC3E}">
        <p14:creationId xmlns:p14="http://schemas.microsoft.com/office/powerpoint/2010/main" val="3248614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ADFC2A95-04E1-B809-F725-84FE69614D33}"/>
              </a:ext>
            </a:extLst>
          </p:cNvPr>
          <p:cNvSpPr>
            <a:spLocks noGrp="1"/>
          </p:cNvSpPr>
          <p:nvPr>
            <p:ph type="dt" sz="half" idx="10"/>
          </p:nvPr>
        </p:nvSpPr>
        <p:spPr/>
        <p:txBody>
          <a:bodyPr/>
          <a:lstStyle>
            <a:lvl1pPr>
              <a:defRPr/>
            </a:lvl1pPr>
          </a:lstStyle>
          <a:p>
            <a:pPr>
              <a:defRPr/>
            </a:pPr>
            <a:fld id="{8BB263F1-3F76-4AED-AAA3-97CEBEF2494A}" type="datetimeFigureOut">
              <a:rPr lang="es-ES"/>
              <a:pPr>
                <a:defRPr/>
              </a:pPr>
              <a:t>25/09/2024</a:t>
            </a:fld>
            <a:endParaRPr lang="es-ES"/>
          </a:p>
        </p:txBody>
      </p:sp>
      <p:sp>
        <p:nvSpPr>
          <p:cNvPr id="6" name="4 Marcador de pie de página">
            <a:extLst>
              <a:ext uri="{FF2B5EF4-FFF2-40B4-BE49-F238E27FC236}">
                <a16:creationId xmlns:a16="http://schemas.microsoft.com/office/drawing/2014/main" id="{DD92FF0D-E5C7-2457-B15B-7AFAD81BF50A}"/>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F9E0E252-FF7A-02D0-BB39-C959D95D61BF}"/>
              </a:ext>
            </a:extLst>
          </p:cNvPr>
          <p:cNvSpPr>
            <a:spLocks noGrp="1"/>
          </p:cNvSpPr>
          <p:nvPr>
            <p:ph type="sldNum" sz="quarter" idx="12"/>
          </p:nvPr>
        </p:nvSpPr>
        <p:spPr/>
        <p:txBody>
          <a:bodyPr/>
          <a:lstStyle>
            <a:lvl1pPr>
              <a:defRPr/>
            </a:lvl1pPr>
          </a:lstStyle>
          <a:p>
            <a:pPr>
              <a:defRPr/>
            </a:pPr>
            <a:fld id="{14D3FABC-55E3-4A4C-8956-9B9088BDC6A1}" type="slidenum">
              <a:rPr lang="es-ES"/>
              <a:pPr>
                <a:defRPr/>
              </a:pPr>
              <a:t>‹#›</a:t>
            </a:fld>
            <a:endParaRPr lang="es-ES"/>
          </a:p>
        </p:txBody>
      </p:sp>
    </p:spTree>
    <p:extLst>
      <p:ext uri="{BB962C8B-B14F-4D97-AF65-F5344CB8AC3E}">
        <p14:creationId xmlns:p14="http://schemas.microsoft.com/office/powerpoint/2010/main" val="3571493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0676503-1C4B-3856-F47C-AE9D3531A164}"/>
              </a:ext>
            </a:extLst>
          </p:cNvPr>
          <p:cNvSpPr>
            <a:spLocks noGrp="1"/>
          </p:cNvSpPr>
          <p:nvPr>
            <p:ph type="dt" sz="half" idx="10"/>
          </p:nvPr>
        </p:nvSpPr>
        <p:spPr/>
        <p:txBody>
          <a:bodyPr/>
          <a:lstStyle>
            <a:lvl1pPr>
              <a:defRPr/>
            </a:lvl1pPr>
          </a:lstStyle>
          <a:p>
            <a:pPr>
              <a:defRPr/>
            </a:pPr>
            <a:fld id="{4284B7B4-366C-42CF-9D14-6E1EEB1B6405}" type="datetimeFigureOut">
              <a:rPr lang="es-ES"/>
              <a:pPr>
                <a:defRPr/>
              </a:pPr>
              <a:t>25/09/2024</a:t>
            </a:fld>
            <a:endParaRPr lang="es-ES"/>
          </a:p>
        </p:txBody>
      </p:sp>
      <p:sp>
        <p:nvSpPr>
          <p:cNvPr id="6" name="4 Marcador de pie de página">
            <a:extLst>
              <a:ext uri="{FF2B5EF4-FFF2-40B4-BE49-F238E27FC236}">
                <a16:creationId xmlns:a16="http://schemas.microsoft.com/office/drawing/2014/main" id="{C8BFE236-6A71-07EE-63F9-3714D0ED5A9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9A2F5CA5-5BF8-B992-0EA0-24248BF5E450}"/>
              </a:ext>
            </a:extLst>
          </p:cNvPr>
          <p:cNvSpPr>
            <a:spLocks noGrp="1"/>
          </p:cNvSpPr>
          <p:nvPr>
            <p:ph type="sldNum" sz="quarter" idx="12"/>
          </p:nvPr>
        </p:nvSpPr>
        <p:spPr/>
        <p:txBody>
          <a:bodyPr/>
          <a:lstStyle>
            <a:lvl1pPr>
              <a:defRPr/>
            </a:lvl1pPr>
          </a:lstStyle>
          <a:p>
            <a:pPr>
              <a:defRPr/>
            </a:pPr>
            <a:fld id="{D5D606DA-7544-424E-9B1B-DA4773B55722}" type="slidenum">
              <a:rPr lang="es-ES"/>
              <a:pPr>
                <a:defRPr/>
              </a:pPr>
              <a:t>‹#›</a:t>
            </a:fld>
            <a:endParaRPr lang="es-ES"/>
          </a:p>
        </p:txBody>
      </p:sp>
    </p:spTree>
    <p:extLst>
      <p:ext uri="{BB962C8B-B14F-4D97-AF65-F5344CB8AC3E}">
        <p14:creationId xmlns:p14="http://schemas.microsoft.com/office/powerpoint/2010/main" val="2810832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E96666B-35EB-7445-6A7E-9726F7850270}"/>
              </a:ext>
            </a:extLst>
          </p:cNvPr>
          <p:cNvSpPr>
            <a:spLocks noGrp="1"/>
          </p:cNvSpPr>
          <p:nvPr>
            <p:ph type="dt" sz="half" idx="10"/>
          </p:nvPr>
        </p:nvSpPr>
        <p:spPr/>
        <p:txBody>
          <a:bodyPr/>
          <a:lstStyle>
            <a:lvl1pPr>
              <a:defRPr/>
            </a:lvl1pPr>
          </a:lstStyle>
          <a:p>
            <a:pPr>
              <a:defRPr/>
            </a:pPr>
            <a:fld id="{59B79D93-A118-441D-815A-CD4D9F387FC0}"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368643B1-9AEA-6283-0665-017CA9125C2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5EFFDC0-ADF8-7B6D-4759-FD72748D4527}"/>
              </a:ext>
            </a:extLst>
          </p:cNvPr>
          <p:cNvSpPr>
            <a:spLocks noGrp="1"/>
          </p:cNvSpPr>
          <p:nvPr>
            <p:ph type="sldNum" sz="quarter" idx="12"/>
          </p:nvPr>
        </p:nvSpPr>
        <p:spPr/>
        <p:txBody>
          <a:bodyPr/>
          <a:lstStyle>
            <a:lvl1pPr>
              <a:defRPr/>
            </a:lvl1pPr>
          </a:lstStyle>
          <a:p>
            <a:pPr>
              <a:defRPr/>
            </a:pPr>
            <a:fld id="{B5582F5E-0A45-4723-B8AE-3384BB8D82B8}" type="slidenum">
              <a:rPr lang="es-ES"/>
              <a:pPr>
                <a:defRPr/>
              </a:pPr>
              <a:t>‹#›</a:t>
            </a:fld>
            <a:endParaRPr lang="es-ES"/>
          </a:p>
        </p:txBody>
      </p:sp>
    </p:spTree>
    <p:extLst>
      <p:ext uri="{BB962C8B-B14F-4D97-AF65-F5344CB8AC3E}">
        <p14:creationId xmlns:p14="http://schemas.microsoft.com/office/powerpoint/2010/main" val="1823356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9D875EA9-53C6-2EB1-E1EF-AA1B2A0F3430}"/>
              </a:ext>
            </a:extLst>
          </p:cNvPr>
          <p:cNvSpPr>
            <a:spLocks noGrp="1"/>
          </p:cNvSpPr>
          <p:nvPr>
            <p:ph type="dt" sz="half" idx="10"/>
          </p:nvPr>
        </p:nvSpPr>
        <p:spPr/>
        <p:txBody>
          <a:bodyPr/>
          <a:lstStyle>
            <a:lvl1pPr>
              <a:defRPr/>
            </a:lvl1pPr>
          </a:lstStyle>
          <a:p>
            <a:pPr>
              <a:defRPr/>
            </a:pPr>
            <a:fld id="{858FC211-C8E1-42CB-8005-FC06EB950CF4}"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C85A36AC-EB45-5213-6875-0763B92A27F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6ADD751-442D-4A76-C420-752C3C0E17D4}"/>
              </a:ext>
            </a:extLst>
          </p:cNvPr>
          <p:cNvSpPr>
            <a:spLocks noGrp="1"/>
          </p:cNvSpPr>
          <p:nvPr>
            <p:ph type="sldNum" sz="quarter" idx="12"/>
          </p:nvPr>
        </p:nvSpPr>
        <p:spPr/>
        <p:txBody>
          <a:bodyPr/>
          <a:lstStyle>
            <a:lvl1pPr>
              <a:defRPr/>
            </a:lvl1pPr>
          </a:lstStyle>
          <a:p>
            <a:pPr>
              <a:defRPr/>
            </a:pPr>
            <a:fld id="{E47CCFA4-B28C-4915-893F-D536174A779D}" type="slidenum">
              <a:rPr lang="es-ES"/>
              <a:pPr>
                <a:defRPr/>
              </a:pPr>
              <a:t>‹#›</a:t>
            </a:fld>
            <a:endParaRPr lang="es-ES"/>
          </a:p>
        </p:txBody>
      </p:sp>
    </p:spTree>
    <p:extLst>
      <p:ext uri="{BB962C8B-B14F-4D97-AF65-F5344CB8AC3E}">
        <p14:creationId xmlns:p14="http://schemas.microsoft.com/office/powerpoint/2010/main" val="2223556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8B303F-CCF4-189E-14CB-95916613E512}"/>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E92B5A7-7D53-74A0-3A26-277351A3AF84}"/>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12CD902B-685F-1AB6-BBBD-16A9A458250A}"/>
              </a:ext>
            </a:extLst>
          </p:cNvPr>
          <p:cNvSpPr>
            <a:spLocks noGrp="1"/>
          </p:cNvSpPr>
          <p:nvPr>
            <p:ph type="sldNum" sz="quarter" idx="12"/>
          </p:nvPr>
        </p:nvSpPr>
        <p:spPr/>
        <p:txBody>
          <a:bodyPr/>
          <a:lstStyle>
            <a:lvl1pPr>
              <a:defRPr/>
            </a:lvl1pPr>
          </a:lstStyle>
          <a:p>
            <a:pPr>
              <a:defRPr/>
            </a:pPr>
            <a:fld id="{644FCA68-A1B5-489E-81B2-DEA428259F68}" type="slidenum">
              <a:rPr lang="en-GB" altLang="en-US"/>
              <a:pPr>
                <a:defRPr/>
              </a:pPr>
              <a:t>‹#›</a:t>
            </a:fld>
            <a:endParaRPr lang="en-GB" altLang="en-US"/>
          </a:p>
        </p:txBody>
      </p:sp>
    </p:spTree>
    <p:extLst>
      <p:ext uri="{BB962C8B-B14F-4D97-AF65-F5344CB8AC3E}">
        <p14:creationId xmlns:p14="http://schemas.microsoft.com/office/powerpoint/2010/main" val="2274089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3C1D81-9FA7-D4C1-4AC8-B99848D544A0}"/>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5590B748-962B-626A-5A18-0F9269D30D9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2E26E78-B833-9140-3187-3649D2CFFE9B}"/>
              </a:ext>
            </a:extLst>
          </p:cNvPr>
          <p:cNvSpPr>
            <a:spLocks noGrp="1"/>
          </p:cNvSpPr>
          <p:nvPr>
            <p:ph type="sldNum" sz="quarter" idx="12"/>
          </p:nvPr>
        </p:nvSpPr>
        <p:spPr/>
        <p:txBody>
          <a:bodyPr/>
          <a:lstStyle>
            <a:lvl1pPr>
              <a:defRPr/>
            </a:lvl1pPr>
          </a:lstStyle>
          <a:p>
            <a:pPr>
              <a:defRPr/>
            </a:pPr>
            <a:fld id="{EEBF0B24-3BF0-46F5-BB7B-2BF6AEA704B6}" type="slidenum">
              <a:rPr lang="en-GB" altLang="en-US"/>
              <a:pPr>
                <a:defRPr/>
              </a:pPr>
              <a:t>‹#›</a:t>
            </a:fld>
            <a:endParaRPr lang="en-GB" altLang="en-US"/>
          </a:p>
        </p:txBody>
      </p:sp>
    </p:spTree>
    <p:extLst>
      <p:ext uri="{BB962C8B-B14F-4D97-AF65-F5344CB8AC3E}">
        <p14:creationId xmlns:p14="http://schemas.microsoft.com/office/powerpoint/2010/main" val="2296243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E3705-B9DA-F940-D41F-F010186F14B4}"/>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F38C00B2-83E7-0E39-3603-6EB6B6A2C5CB}"/>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C538DC5D-561B-34A2-B3D2-C4CBCFDBA458}"/>
              </a:ext>
            </a:extLst>
          </p:cNvPr>
          <p:cNvSpPr>
            <a:spLocks noGrp="1"/>
          </p:cNvSpPr>
          <p:nvPr>
            <p:ph type="sldNum" sz="quarter" idx="12"/>
          </p:nvPr>
        </p:nvSpPr>
        <p:spPr/>
        <p:txBody>
          <a:bodyPr/>
          <a:lstStyle>
            <a:lvl1pPr>
              <a:defRPr/>
            </a:lvl1pPr>
          </a:lstStyle>
          <a:p>
            <a:pPr>
              <a:defRPr/>
            </a:pPr>
            <a:fld id="{ED0C7CF8-BB16-4CCF-AC67-1174B0E791CE}" type="slidenum">
              <a:rPr lang="en-GB" altLang="en-US"/>
              <a:pPr>
                <a:defRPr/>
              </a:pPr>
              <a:t>‹#›</a:t>
            </a:fld>
            <a:endParaRPr lang="en-GB" altLang="en-US"/>
          </a:p>
        </p:txBody>
      </p:sp>
    </p:spTree>
    <p:extLst>
      <p:ext uri="{BB962C8B-B14F-4D97-AF65-F5344CB8AC3E}">
        <p14:creationId xmlns:p14="http://schemas.microsoft.com/office/powerpoint/2010/main" val="32318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72B290E-7E05-8993-E44D-E1991B85D6B7}"/>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C5852CB4-4C9B-215D-691C-6F32AA496D0E}"/>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FA907779-5602-DF43-1049-3795E6312DDD}"/>
              </a:ext>
            </a:extLst>
          </p:cNvPr>
          <p:cNvSpPr>
            <a:spLocks noGrp="1"/>
          </p:cNvSpPr>
          <p:nvPr>
            <p:ph type="sldNum" sz="quarter" idx="12"/>
          </p:nvPr>
        </p:nvSpPr>
        <p:spPr/>
        <p:txBody>
          <a:bodyPr/>
          <a:lstStyle>
            <a:lvl1pPr>
              <a:defRPr/>
            </a:lvl1pPr>
          </a:lstStyle>
          <a:p>
            <a:pPr>
              <a:defRPr/>
            </a:pPr>
            <a:fld id="{5578A64D-CCB5-462E-ADB8-18D614B588E7}" type="slidenum">
              <a:rPr lang="en-GB" altLang="en-US"/>
              <a:pPr>
                <a:defRPr/>
              </a:pPr>
              <a:t>‹#›</a:t>
            </a:fld>
            <a:endParaRPr lang="en-GB" altLang="en-US"/>
          </a:p>
        </p:txBody>
      </p:sp>
    </p:spTree>
    <p:extLst>
      <p:ext uri="{BB962C8B-B14F-4D97-AF65-F5344CB8AC3E}">
        <p14:creationId xmlns:p14="http://schemas.microsoft.com/office/powerpoint/2010/main" val="39156967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B11015E-87AB-BA69-654C-39BAC30BB659}"/>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F7A9D6B3-659F-DA24-610E-3F3C17500028}"/>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54676D13-B29C-DD3C-57B8-10D020D417F5}"/>
              </a:ext>
            </a:extLst>
          </p:cNvPr>
          <p:cNvSpPr>
            <a:spLocks noGrp="1"/>
          </p:cNvSpPr>
          <p:nvPr>
            <p:ph type="sldNum" sz="quarter" idx="12"/>
          </p:nvPr>
        </p:nvSpPr>
        <p:spPr/>
        <p:txBody>
          <a:bodyPr/>
          <a:lstStyle>
            <a:lvl1pPr>
              <a:defRPr/>
            </a:lvl1pPr>
          </a:lstStyle>
          <a:p>
            <a:pPr>
              <a:defRPr/>
            </a:pPr>
            <a:fld id="{F0858330-5D17-4EE2-A17A-A343C4354090}" type="slidenum">
              <a:rPr lang="en-GB" altLang="en-US"/>
              <a:pPr>
                <a:defRPr/>
              </a:pPr>
              <a:t>‹#›</a:t>
            </a:fld>
            <a:endParaRPr lang="en-GB" altLang="en-US"/>
          </a:p>
        </p:txBody>
      </p:sp>
    </p:spTree>
    <p:extLst>
      <p:ext uri="{BB962C8B-B14F-4D97-AF65-F5344CB8AC3E}">
        <p14:creationId xmlns:p14="http://schemas.microsoft.com/office/powerpoint/2010/main" val="26836384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6554539-4ECB-DDE2-16D2-5F788C22D9AA}"/>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816A67E4-DEA1-FD42-5E17-FFB08996AD15}"/>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9C4CAECE-0A40-F4E4-DDFD-15EE7E2A02E9}"/>
              </a:ext>
            </a:extLst>
          </p:cNvPr>
          <p:cNvSpPr>
            <a:spLocks noGrp="1"/>
          </p:cNvSpPr>
          <p:nvPr>
            <p:ph type="sldNum" sz="quarter" idx="12"/>
          </p:nvPr>
        </p:nvSpPr>
        <p:spPr/>
        <p:txBody>
          <a:bodyPr/>
          <a:lstStyle>
            <a:lvl1pPr>
              <a:defRPr/>
            </a:lvl1pPr>
          </a:lstStyle>
          <a:p>
            <a:pPr>
              <a:defRPr/>
            </a:pPr>
            <a:fld id="{78D5ECD5-06BF-4146-94FB-293DAA6999DF}" type="slidenum">
              <a:rPr lang="en-GB" altLang="en-US"/>
              <a:pPr>
                <a:defRPr/>
              </a:pPr>
              <a:t>‹#›</a:t>
            </a:fld>
            <a:endParaRPr lang="en-GB" altLang="en-US"/>
          </a:p>
        </p:txBody>
      </p:sp>
    </p:spTree>
    <p:extLst>
      <p:ext uri="{BB962C8B-B14F-4D97-AF65-F5344CB8AC3E}">
        <p14:creationId xmlns:p14="http://schemas.microsoft.com/office/powerpoint/2010/main" val="36200525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5F62B5-DCAD-FEB3-BC95-B230C7E145CE}"/>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684A7BBC-186C-5DBB-F903-334E763BBE6A}"/>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882E00AF-9E65-48BF-B8EC-8BAEFC3524DE}"/>
              </a:ext>
            </a:extLst>
          </p:cNvPr>
          <p:cNvSpPr>
            <a:spLocks noGrp="1"/>
          </p:cNvSpPr>
          <p:nvPr>
            <p:ph type="sldNum" sz="quarter" idx="12"/>
          </p:nvPr>
        </p:nvSpPr>
        <p:spPr/>
        <p:txBody>
          <a:bodyPr/>
          <a:lstStyle>
            <a:lvl1pPr>
              <a:defRPr/>
            </a:lvl1pPr>
          </a:lstStyle>
          <a:p>
            <a:pPr>
              <a:defRPr/>
            </a:pPr>
            <a:fld id="{D90B51EE-709F-4FD8-BECB-64341F8703CF}" type="slidenum">
              <a:rPr lang="en-GB" altLang="en-US"/>
              <a:pPr>
                <a:defRPr/>
              </a:pPr>
              <a:t>‹#›</a:t>
            </a:fld>
            <a:endParaRPr lang="en-GB" altLang="en-US"/>
          </a:p>
        </p:txBody>
      </p:sp>
    </p:spTree>
    <p:extLst>
      <p:ext uri="{BB962C8B-B14F-4D97-AF65-F5344CB8AC3E}">
        <p14:creationId xmlns:p14="http://schemas.microsoft.com/office/powerpoint/2010/main" val="6846462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14C849-431A-9029-CAC6-422A1D8AD073}"/>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810CB401-1446-0879-563B-E596A007BCEA}"/>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B1D6AC68-436D-8E73-4D23-B490B7805C75}"/>
              </a:ext>
            </a:extLst>
          </p:cNvPr>
          <p:cNvSpPr>
            <a:spLocks noGrp="1"/>
          </p:cNvSpPr>
          <p:nvPr>
            <p:ph type="sldNum" sz="quarter" idx="12"/>
          </p:nvPr>
        </p:nvSpPr>
        <p:spPr/>
        <p:txBody>
          <a:bodyPr/>
          <a:lstStyle>
            <a:lvl1pPr>
              <a:defRPr/>
            </a:lvl1pPr>
          </a:lstStyle>
          <a:p>
            <a:pPr>
              <a:defRPr/>
            </a:pPr>
            <a:fld id="{2589EF12-0E0F-491B-8C44-89D2CC18EF2C}" type="slidenum">
              <a:rPr lang="en-GB" altLang="en-US"/>
              <a:pPr>
                <a:defRPr/>
              </a:pPr>
              <a:t>‹#›</a:t>
            </a:fld>
            <a:endParaRPr lang="en-GB" altLang="en-US"/>
          </a:p>
        </p:txBody>
      </p:sp>
    </p:spTree>
    <p:extLst>
      <p:ext uri="{BB962C8B-B14F-4D97-AF65-F5344CB8AC3E}">
        <p14:creationId xmlns:p14="http://schemas.microsoft.com/office/powerpoint/2010/main" val="1888485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8AC5A1-0211-B012-AC0B-0D93D2B593E1}"/>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B549E368-1419-46E0-9A0E-5D7884243B67}"/>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96C41F3A-BB94-16AA-A78A-33FCAEA785F8}"/>
              </a:ext>
            </a:extLst>
          </p:cNvPr>
          <p:cNvSpPr>
            <a:spLocks noGrp="1"/>
          </p:cNvSpPr>
          <p:nvPr>
            <p:ph type="sldNum" sz="quarter" idx="12"/>
          </p:nvPr>
        </p:nvSpPr>
        <p:spPr/>
        <p:txBody>
          <a:bodyPr/>
          <a:lstStyle>
            <a:lvl1pPr>
              <a:defRPr/>
            </a:lvl1pPr>
          </a:lstStyle>
          <a:p>
            <a:pPr>
              <a:defRPr/>
            </a:pPr>
            <a:fld id="{5DDC9015-9D2D-4D64-A6F5-FF8AAC8028F9}" type="slidenum">
              <a:rPr lang="en-GB" altLang="en-US"/>
              <a:pPr>
                <a:defRPr/>
              </a:pPr>
              <a:t>‹#›</a:t>
            </a:fld>
            <a:endParaRPr lang="en-GB" altLang="en-US"/>
          </a:p>
        </p:txBody>
      </p:sp>
    </p:spTree>
    <p:extLst>
      <p:ext uri="{BB962C8B-B14F-4D97-AF65-F5344CB8AC3E}">
        <p14:creationId xmlns:p14="http://schemas.microsoft.com/office/powerpoint/2010/main" val="13549526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8FC83B-4F13-4A4E-F42C-208E7C963E6B}"/>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AE13B004-7D8D-CC3B-6E83-8FEAE976625F}"/>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14224BF8-F29F-A4DA-15E8-8BCB5DA12BCF}"/>
              </a:ext>
            </a:extLst>
          </p:cNvPr>
          <p:cNvSpPr>
            <a:spLocks noGrp="1"/>
          </p:cNvSpPr>
          <p:nvPr>
            <p:ph type="sldNum" sz="quarter" idx="12"/>
          </p:nvPr>
        </p:nvSpPr>
        <p:spPr/>
        <p:txBody>
          <a:bodyPr/>
          <a:lstStyle>
            <a:lvl1pPr>
              <a:defRPr/>
            </a:lvl1pPr>
          </a:lstStyle>
          <a:p>
            <a:pPr>
              <a:defRPr/>
            </a:pPr>
            <a:fld id="{6A1B4799-ADA2-4F3B-8777-BB698F07E7EE}" type="slidenum">
              <a:rPr lang="en-GB" altLang="en-US"/>
              <a:pPr>
                <a:defRPr/>
              </a:pPr>
              <a:t>‹#›</a:t>
            </a:fld>
            <a:endParaRPr lang="en-GB" altLang="en-US"/>
          </a:p>
        </p:txBody>
      </p:sp>
    </p:spTree>
    <p:extLst>
      <p:ext uri="{BB962C8B-B14F-4D97-AF65-F5344CB8AC3E}">
        <p14:creationId xmlns:p14="http://schemas.microsoft.com/office/powerpoint/2010/main" val="22864796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395F68-29A6-53DD-49D0-2F4E8DAF9C63}"/>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1E86A5B8-1589-BECD-797B-E4A2C9F26C9E}"/>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D2752756-1902-C034-0282-984C01C28527}"/>
              </a:ext>
            </a:extLst>
          </p:cNvPr>
          <p:cNvSpPr>
            <a:spLocks noGrp="1"/>
          </p:cNvSpPr>
          <p:nvPr>
            <p:ph type="sldNum" sz="quarter" idx="12"/>
          </p:nvPr>
        </p:nvSpPr>
        <p:spPr/>
        <p:txBody>
          <a:bodyPr/>
          <a:lstStyle>
            <a:lvl1pPr>
              <a:defRPr/>
            </a:lvl1pPr>
          </a:lstStyle>
          <a:p>
            <a:pPr>
              <a:defRPr/>
            </a:pPr>
            <a:fld id="{09378150-1C05-4C18-943C-C87FBD8F47D6}" type="slidenum">
              <a:rPr lang="en-GB" altLang="en-US"/>
              <a:pPr>
                <a:defRPr/>
              </a:pPr>
              <a:t>‹#›</a:t>
            </a:fld>
            <a:endParaRPr lang="en-GB" altLang="en-US"/>
          </a:p>
        </p:txBody>
      </p:sp>
    </p:spTree>
    <p:extLst>
      <p:ext uri="{BB962C8B-B14F-4D97-AF65-F5344CB8AC3E}">
        <p14:creationId xmlns:p14="http://schemas.microsoft.com/office/powerpoint/2010/main" val="3342866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4BDAC8-2EE5-8F19-98CE-2D3492035FF2}"/>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9CE4972B-07DC-6350-55B9-7B1D1B9F590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9A42CF1-9D4F-AA4E-FDFF-6F6DFAEF9082}"/>
              </a:ext>
            </a:extLst>
          </p:cNvPr>
          <p:cNvSpPr>
            <a:spLocks noGrp="1"/>
          </p:cNvSpPr>
          <p:nvPr>
            <p:ph type="sldNum" sz="quarter" idx="12"/>
          </p:nvPr>
        </p:nvSpPr>
        <p:spPr/>
        <p:txBody>
          <a:bodyPr/>
          <a:lstStyle>
            <a:lvl1pPr>
              <a:defRPr/>
            </a:lvl1pPr>
          </a:lstStyle>
          <a:p>
            <a:pPr>
              <a:defRPr/>
            </a:pPr>
            <a:fld id="{93F32F06-89CA-46B9-8E57-7B053C2D443C}" type="slidenum">
              <a:rPr lang="en-GB" altLang="en-US"/>
              <a:pPr>
                <a:defRPr/>
              </a:pPr>
              <a:t>‹#›</a:t>
            </a:fld>
            <a:endParaRPr lang="en-GB" altLang="en-US"/>
          </a:p>
        </p:txBody>
      </p:sp>
    </p:spTree>
    <p:extLst>
      <p:ext uri="{BB962C8B-B14F-4D97-AF65-F5344CB8AC3E}">
        <p14:creationId xmlns:p14="http://schemas.microsoft.com/office/powerpoint/2010/main" val="20172240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1BD0A-5890-8ABB-E39D-401D5B0B79EA}"/>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3E162C31-BD40-BD93-C281-D999CD78C99F}"/>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B263DA6A-9456-B409-E77F-30A743D68017}"/>
              </a:ext>
            </a:extLst>
          </p:cNvPr>
          <p:cNvSpPr>
            <a:spLocks noGrp="1"/>
          </p:cNvSpPr>
          <p:nvPr>
            <p:ph type="sldNum" sz="quarter" idx="12"/>
          </p:nvPr>
        </p:nvSpPr>
        <p:spPr/>
        <p:txBody>
          <a:bodyPr/>
          <a:lstStyle>
            <a:lvl1pPr>
              <a:defRPr/>
            </a:lvl1pPr>
          </a:lstStyle>
          <a:p>
            <a:pPr>
              <a:defRPr/>
            </a:pPr>
            <a:fld id="{A8F1393E-66A2-414A-90E5-F5D4E5056C9C}" type="slidenum">
              <a:rPr lang="en-GB" altLang="en-US"/>
              <a:pPr>
                <a:defRPr/>
              </a:pPr>
              <a:t>‹#›</a:t>
            </a:fld>
            <a:endParaRPr lang="en-GB" altLang="en-US"/>
          </a:p>
        </p:txBody>
      </p:sp>
    </p:spTree>
    <p:extLst>
      <p:ext uri="{BB962C8B-B14F-4D97-AF65-F5344CB8AC3E}">
        <p14:creationId xmlns:p14="http://schemas.microsoft.com/office/powerpoint/2010/main" val="87452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C2222D-FDBD-4182-7348-E83A965AED24}"/>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A5D4515-40D7-D2EC-E38F-5C0C2884FDD8}"/>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ADD0827-9B3C-8F25-5A79-72A13E4F054D}"/>
              </a:ext>
            </a:extLst>
          </p:cNvPr>
          <p:cNvSpPr>
            <a:spLocks noGrp="1"/>
          </p:cNvSpPr>
          <p:nvPr>
            <p:ph type="sldNum" sz="quarter" idx="12"/>
          </p:nvPr>
        </p:nvSpPr>
        <p:spPr/>
        <p:txBody>
          <a:bodyPr/>
          <a:lstStyle>
            <a:lvl1pPr>
              <a:defRPr/>
            </a:lvl1pPr>
          </a:lstStyle>
          <a:p>
            <a:pPr>
              <a:defRPr/>
            </a:pPr>
            <a:fld id="{8E3E2654-42C2-4BE0-BBC4-DC73681016A7}" type="slidenum">
              <a:rPr lang="en-GB" altLang="en-US"/>
              <a:pPr>
                <a:defRPr/>
              </a:pPr>
              <a:t>‹#›</a:t>
            </a:fld>
            <a:endParaRPr lang="en-GB" altLang="en-US"/>
          </a:p>
        </p:txBody>
      </p:sp>
    </p:spTree>
    <p:extLst>
      <p:ext uri="{BB962C8B-B14F-4D97-AF65-F5344CB8AC3E}">
        <p14:creationId xmlns:p14="http://schemas.microsoft.com/office/powerpoint/2010/main" val="14467194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C54D6B2-33C2-F4EB-AA21-8F5718F1CF76}"/>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CB95F4DA-7C51-3DE8-E795-F5F553948F57}"/>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B5AA14D7-238E-6276-E7A4-13EF857B28CE}"/>
              </a:ext>
            </a:extLst>
          </p:cNvPr>
          <p:cNvSpPr>
            <a:spLocks noGrp="1"/>
          </p:cNvSpPr>
          <p:nvPr>
            <p:ph type="sldNum" sz="quarter" idx="12"/>
          </p:nvPr>
        </p:nvSpPr>
        <p:spPr/>
        <p:txBody>
          <a:bodyPr/>
          <a:lstStyle>
            <a:lvl1pPr>
              <a:defRPr/>
            </a:lvl1pPr>
          </a:lstStyle>
          <a:p>
            <a:pPr>
              <a:defRPr/>
            </a:pPr>
            <a:fld id="{DC18CC3B-2752-4B1C-817C-C4DF4D128088}" type="slidenum">
              <a:rPr lang="en-GB" altLang="en-US"/>
              <a:pPr>
                <a:defRPr/>
              </a:pPr>
              <a:t>‹#›</a:t>
            </a:fld>
            <a:endParaRPr lang="en-GB" altLang="en-US"/>
          </a:p>
        </p:txBody>
      </p:sp>
    </p:spTree>
    <p:extLst>
      <p:ext uri="{BB962C8B-B14F-4D97-AF65-F5344CB8AC3E}">
        <p14:creationId xmlns:p14="http://schemas.microsoft.com/office/powerpoint/2010/main" val="16294562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8ECBF1E-2A45-E730-04F9-A822A0644D2F}"/>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C0F2B2B3-C04A-007F-BEFB-3B7A8FF2BBBD}"/>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B54C26CC-30BF-539C-6C83-C4911904F266}"/>
              </a:ext>
            </a:extLst>
          </p:cNvPr>
          <p:cNvSpPr>
            <a:spLocks noGrp="1"/>
          </p:cNvSpPr>
          <p:nvPr>
            <p:ph type="sldNum" sz="quarter" idx="12"/>
          </p:nvPr>
        </p:nvSpPr>
        <p:spPr/>
        <p:txBody>
          <a:bodyPr/>
          <a:lstStyle>
            <a:lvl1pPr>
              <a:defRPr/>
            </a:lvl1pPr>
          </a:lstStyle>
          <a:p>
            <a:pPr>
              <a:defRPr/>
            </a:pPr>
            <a:fld id="{11271114-2C99-45DF-95B4-75D14EE78A2D}" type="slidenum">
              <a:rPr lang="en-GB" altLang="en-US"/>
              <a:pPr>
                <a:defRPr/>
              </a:pPr>
              <a:t>‹#›</a:t>
            </a:fld>
            <a:endParaRPr lang="en-GB" altLang="en-US"/>
          </a:p>
        </p:txBody>
      </p:sp>
    </p:spTree>
    <p:extLst>
      <p:ext uri="{BB962C8B-B14F-4D97-AF65-F5344CB8AC3E}">
        <p14:creationId xmlns:p14="http://schemas.microsoft.com/office/powerpoint/2010/main" val="34976599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E0D411E-8DD1-046B-B8B8-DEE51DFA2014}"/>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BD0CCD55-FD0C-5983-26FD-89FE45C451EE}"/>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152B033E-8129-3F69-6683-309B0EFEDFA5}"/>
              </a:ext>
            </a:extLst>
          </p:cNvPr>
          <p:cNvSpPr>
            <a:spLocks noGrp="1"/>
          </p:cNvSpPr>
          <p:nvPr>
            <p:ph type="sldNum" sz="quarter" idx="12"/>
          </p:nvPr>
        </p:nvSpPr>
        <p:spPr/>
        <p:txBody>
          <a:bodyPr/>
          <a:lstStyle>
            <a:lvl1pPr>
              <a:defRPr/>
            </a:lvl1pPr>
          </a:lstStyle>
          <a:p>
            <a:pPr>
              <a:defRPr/>
            </a:pPr>
            <a:fld id="{14A3FFB6-A936-44C9-B73F-0A06E8790095}" type="slidenum">
              <a:rPr lang="en-GB" altLang="en-US"/>
              <a:pPr>
                <a:defRPr/>
              </a:pPr>
              <a:t>‹#›</a:t>
            </a:fld>
            <a:endParaRPr lang="en-GB" altLang="en-US"/>
          </a:p>
        </p:txBody>
      </p:sp>
    </p:spTree>
    <p:extLst>
      <p:ext uri="{BB962C8B-B14F-4D97-AF65-F5344CB8AC3E}">
        <p14:creationId xmlns:p14="http://schemas.microsoft.com/office/powerpoint/2010/main" val="3595303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5D7FA6-7CEC-3AAB-A1E0-6C89B1A75636}"/>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2B7D5DAD-F5D8-158E-ADF3-18F7C3F32DC4}"/>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8CF76E0-4795-24EA-4267-D297CF1A5D30}"/>
              </a:ext>
            </a:extLst>
          </p:cNvPr>
          <p:cNvSpPr>
            <a:spLocks noGrp="1"/>
          </p:cNvSpPr>
          <p:nvPr>
            <p:ph type="sldNum" sz="quarter" idx="12"/>
          </p:nvPr>
        </p:nvSpPr>
        <p:spPr/>
        <p:txBody>
          <a:bodyPr/>
          <a:lstStyle>
            <a:lvl1pPr>
              <a:defRPr/>
            </a:lvl1pPr>
          </a:lstStyle>
          <a:p>
            <a:pPr>
              <a:defRPr/>
            </a:pPr>
            <a:fld id="{99275AE6-3487-424A-B8E3-17E43294964D}" type="slidenum">
              <a:rPr lang="en-GB" altLang="en-US"/>
              <a:pPr>
                <a:defRPr/>
              </a:pPr>
              <a:t>‹#›</a:t>
            </a:fld>
            <a:endParaRPr lang="en-GB" altLang="en-US"/>
          </a:p>
        </p:txBody>
      </p:sp>
    </p:spTree>
    <p:extLst>
      <p:ext uri="{BB962C8B-B14F-4D97-AF65-F5344CB8AC3E}">
        <p14:creationId xmlns:p14="http://schemas.microsoft.com/office/powerpoint/2010/main" val="2856274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1513581-0007-62A0-5E18-B8DCAC35DFB4}"/>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03ECBC48-ABF4-49EB-EAE6-436C159752B2}"/>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331ECA43-D81C-D7D9-BB4A-25973626D001}"/>
              </a:ext>
            </a:extLst>
          </p:cNvPr>
          <p:cNvSpPr>
            <a:spLocks noGrp="1"/>
          </p:cNvSpPr>
          <p:nvPr>
            <p:ph type="sldNum" sz="quarter" idx="12"/>
          </p:nvPr>
        </p:nvSpPr>
        <p:spPr/>
        <p:txBody>
          <a:bodyPr/>
          <a:lstStyle>
            <a:lvl1pPr>
              <a:defRPr/>
            </a:lvl1pPr>
          </a:lstStyle>
          <a:p>
            <a:pPr>
              <a:defRPr/>
            </a:pPr>
            <a:fld id="{6C83B7E6-1013-432D-A902-A9B5C6F67C62}" type="slidenum">
              <a:rPr lang="en-GB" altLang="en-US"/>
              <a:pPr>
                <a:defRPr/>
              </a:pPr>
              <a:t>‹#›</a:t>
            </a:fld>
            <a:endParaRPr lang="en-GB" altLang="en-US"/>
          </a:p>
        </p:txBody>
      </p:sp>
    </p:spTree>
    <p:extLst>
      <p:ext uri="{BB962C8B-B14F-4D97-AF65-F5344CB8AC3E}">
        <p14:creationId xmlns:p14="http://schemas.microsoft.com/office/powerpoint/2010/main" val="21539256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D7B622A-1D5D-E43B-0632-B92CF9BEF5CB}"/>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BE2B0D83-7B1B-BDCC-943F-234C925FE76E}"/>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692949E1-BE0F-A3B4-883A-E0120B65CEE3}"/>
              </a:ext>
            </a:extLst>
          </p:cNvPr>
          <p:cNvSpPr>
            <a:spLocks noGrp="1"/>
          </p:cNvSpPr>
          <p:nvPr>
            <p:ph type="sldNum" sz="quarter" idx="12"/>
          </p:nvPr>
        </p:nvSpPr>
        <p:spPr/>
        <p:txBody>
          <a:bodyPr/>
          <a:lstStyle>
            <a:lvl1pPr>
              <a:defRPr/>
            </a:lvl1pPr>
          </a:lstStyle>
          <a:p>
            <a:pPr>
              <a:defRPr/>
            </a:pPr>
            <a:fld id="{6BEE218B-58A3-46D7-BB6A-64C99C216F1C}" type="slidenum">
              <a:rPr lang="en-GB" altLang="en-US"/>
              <a:pPr>
                <a:defRPr/>
              </a:pPr>
              <a:t>‹#›</a:t>
            </a:fld>
            <a:endParaRPr lang="en-GB" altLang="en-US"/>
          </a:p>
        </p:txBody>
      </p:sp>
    </p:spTree>
    <p:extLst>
      <p:ext uri="{BB962C8B-B14F-4D97-AF65-F5344CB8AC3E}">
        <p14:creationId xmlns:p14="http://schemas.microsoft.com/office/powerpoint/2010/main" val="7083993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8C481-FF36-09B8-214A-09170B0125C1}"/>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E8C126C4-A5CB-6CD8-461D-A5E252A0B5C6}"/>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B7A2EF91-11D5-A352-F8B6-16751DB034CB}"/>
              </a:ext>
            </a:extLst>
          </p:cNvPr>
          <p:cNvSpPr>
            <a:spLocks noGrp="1"/>
          </p:cNvSpPr>
          <p:nvPr>
            <p:ph type="sldNum" sz="quarter" idx="12"/>
          </p:nvPr>
        </p:nvSpPr>
        <p:spPr/>
        <p:txBody>
          <a:bodyPr/>
          <a:lstStyle>
            <a:lvl1pPr>
              <a:defRPr/>
            </a:lvl1pPr>
          </a:lstStyle>
          <a:p>
            <a:pPr>
              <a:defRPr/>
            </a:pPr>
            <a:fld id="{6B71B1D9-C583-4E17-A3DD-26546FF67900}" type="slidenum">
              <a:rPr lang="en-GB" altLang="en-US"/>
              <a:pPr>
                <a:defRPr/>
              </a:pPr>
              <a:t>‹#›</a:t>
            </a:fld>
            <a:endParaRPr lang="en-GB" altLang="en-US"/>
          </a:p>
        </p:txBody>
      </p:sp>
    </p:spTree>
    <p:extLst>
      <p:ext uri="{BB962C8B-B14F-4D97-AF65-F5344CB8AC3E}">
        <p14:creationId xmlns:p14="http://schemas.microsoft.com/office/powerpoint/2010/main" val="14330449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6EC13-168F-2EE6-6708-614CC63DCDDB}"/>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525BB24-D984-F3EB-65CD-E15C980E9F62}"/>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A05B705C-B9BE-BBFD-5092-7716097182F6}"/>
              </a:ext>
            </a:extLst>
          </p:cNvPr>
          <p:cNvSpPr>
            <a:spLocks noGrp="1"/>
          </p:cNvSpPr>
          <p:nvPr>
            <p:ph type="sldNum" sz="quarter" idx="12"/>
          </p:nvPr>
        </p:nvSpPr>
        <p:spPr/>
        <p:txBody>
          <a:bodyPr/>
          <a:lstStyle>
            <a:lvl1pPr>
              <a:defRPr/>
            </a:lvl1pPr>
          </a:lstStyle>
          <a:p>
            <a:pPr>
              <a:defRPr/>
            </a:pPr>
            <a:fld id="{66AEA728-C951-48A7-BCB9-62887182B55F}" type="slidenum">
              <a:rPr lang="en-GB" altLang="en-US"/>
              <a:pPr>
                <a:defRPr/>
              </a:pPr>
              <a:t>‹#›</a:t>
            </a:fld>
            <a:endParaRPr lang="en-GB" altLang="en-US"/>
          </a:p>
        </p:txBody>
      </p:sp>
    </p:spTree>
    <p:extLst>
      <p:ext uri="{BB962C8B-B14F-4D97-AF65-F5344CB8AC3E}">
        <p14:creationId xmlns:p14="http://schemas.microsoft.com/office/powerpoint/2010/main" val="2004397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485B53A7-486D-332F-27E9-36E287C9009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851FC116-9242-E50C-40D7-526412D9CBA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4B714DF-82C3-726C-CE64-61479809D9E2}"/>
              </a:ext>
            </a:extLst>
          </p:cNvPr>
          <p:cNvSpPr>
            <a:spLocks noGrp="1" noChangeArrowheads="1"/>
          </p:cNvSpPr>
          <p:nvPr>
            <p:ph type="sldNum" sz="quarter" idx="12"/>
          </p:nvPr>
        </p:nvSpPr>
        <p:spPr>
          <a:ln/>
        </p:spPr>
        <p:txBody>
          <a:bodyPr/>
          <a:lstStyle>
            <a:lvl1pPr>
              <a:defRPr/>
            </a:lvl1pPr>
          </a:lstStyle>
          <a:p>
            <a:pPr>
              <a:defRPr/>
            </a:pPr>
            <a:fld id="{2E0D7EC8-DE40-4E4A-872E-3C8D350F48A4}" type="slidenum">
              <a:rPr lang="en-GB" altLang="en-US"/>
              <a:pPr>
                <a:defRPr/>
              </a:pPr>
              <a:t>‹#›</a:t>
            </a:fld>
            <a:endParaRPr lang="en-GB" altLang="en-US"/>
          </a:p>
        </p:txBody>
      </p:sp>
    </p:spTree>
    <p:extLst>
      <p:ext uri="{BB962C8B-B14F-4D97-AF65-F5344CB8AC3E}">
        <p14:creationId xmlns:p14="http://schemas.microsoft.com/office/powerpoint/2010/main" val="395065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F110FE-70DB-4DA2-90D0-8E20E499D944}" type="datetimeFigureOut">
              <a:rPr lang="es-ES" smtClean="0"/>
              <a:pPr/>
              <a:t>25/09/2024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DF78355-BC75-70AC-DC83-9206150D32A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D726882-44C3-5AF0-5308-A52BEB0CE45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D8A45BF-23D8-7C97-7A59-BE28F61169E3}"/>
              </a:ext>
            </a:extLst>
          </p:cNvPr>
          <p:cNvSpPr>
            <a:spLocks noGrp="1" noChangeArrowheads="1"/>
          </p:cNvSpPr>
          <p:nvPr>
            <p:ph type="sldNum" sz="quarter" idx="12"/>
          </p:nvPr>
        </p:nvSpPr>
        <p:spPr>
          <a:ln/>
        </p:spPr>
        <p:txBody>
          <a:bodyPr/>
          <a:lstStyle>
            <a:lvl1pPr>
              <a:defRPr/>
            </a:lvl1pPr>
          </a:lstStyle>
          <a:p>
            <a:pPr>
              <a:defRPr/>
            </a:pPr>
            <a:fld id="{EC092D82-0962-4A4B-92E7-2F4A20C6FD21}" type="slidenum">
              <a:rPr lang="en-GB" altLang="en-US"/>
              <a:pPr>
                <a:defRPr/>
              </a:pPr>
              <a:t>‹#›</a:t>
            </a:fld>
            <a:endParaRPr lang="en-GB" altLang="en-US"/>
          </a:p>
        </p:txBody>
      </p:sp>
    </p:spTree>
    <p:extLst>
      <p:ext uri="{BB962C8B-B14F-4D97-AF65-F5344CB8AC3E}">
        <p14:creationId xmlns:p14="http://schemas.microsoft.com/office/powerpoint/2010/main" val="2783806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92D9446-2F4E-1119-F24D-E1433F9D6FB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F156303-4BDB-4423-434D-D6CD53F2B07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C0A0C2D-4580-2F83-C777-E551C4001131}"/>
              </a:ext>
            </a:extLst>
          </p:cNvPr>
          <p:cNvSpPr>
            <a:spLocks noGrp="1" noChangeArrowheads="1"/>
          </p:cNvSpPr>
          <p:nvPr>
            <p:ph type="sldNum" sz="quarter" idx="12"/>
          </p:nvPr>
        </p:nvSpPr>
        <p:spPr>
          <a:ln/>
        </p:spPr>
        <p:txBody>
          <a:bodyPr/>
          <a:lstStyle>
            <a:lvl1pPr>
              <a:defRPr/>
            </a:lvl1pPr>
          </a:lstStyle>
          <a:p>
            <a:pPr>
              <a:defRPr/>
            </a:pPr>
            <a:fld id="{B98403A9-A8B1-409C-9A92-A31714BE94A4}" type="slidenum">
              <a:rPr lang="en-GB" altLang="en-US"/>
              <a:pPr>
                <a:defRPr/>
              </a:pPr>
              <a:t>‹#›</a:t>
            </a:fld>
            <a:endParaRPr lang="en-GB" altLang="en-US"/>
          </a:p>
        </p:txBody>
      </p:sp>
    </p:spTree>
    <p:extLst>
      <p:ext uri="{BB962C8B-B14F-4D97-AF65-F5344CB8AC3E}">
        <p14:creationId xmlns:p14="http://schemas.microsoft.com/office/powerpoint/2010/main" val="31522524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35B91FE-802D-B21A-8BB4-6C6FB360477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8AD06DC-6EC3-2B84-286B-B140A8656B3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379CA35A-CA6D-6484-EFB5-36A59B977446}"/>
              </a:ext>
            </a:extLst>
          </p:cNvPr>
          <p:cNvSpPr>
            <a:spLocks noGrp="1" noChangeArrowheads="1"/>
          </p:cNvSpPr>
          <p:nvPr>
            <p:ph type="sldNum" sz="quarter" idx="12"/>
          </p:nvPr>
        </p:nvSpPr>
        <p:spPr>
          <a:ln/>
        </p:spPr>
        <p:txBody>
          <a:bodyPr/>
          <a:lstStyle>
            <a:lvl1pPr>
              <a:defRPr/>
            </a:lvl1pPr>
          </a:lstStyle>
          <a:p>
            <a:pPr>
              <a:defRPr/>
            </a:pPr>
            <a:fld id="{C0FD5A86-B473-4E1F-ACB6-81C9B5E6BCF6}" type="slidenum">
              <a:rPr lang="en-GB" altLang="en-US"/>
              <a:pPr>
                <a:defRPr/>
              </a:pPr>
              <a:t>‹#›</a:t>
            </a:fld>
            <a:endParaRPr lang="en-GB" altLang="en-US"/>
          </a:p>
        </p:txBody>
      </p:sp>
    </p:spTree>
    <p:extLst>
      <p:ext uri="{BB962C8B-B14F-4D97-AF65-F5344CB8AC3E}">
        <p14:creationId xmlns:p14="http://schemas.microsoft.com/office/powerpoint/2010/main" val="39894313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C61B6F3-20BD-9425-1590-DD3F8FE8276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5B306460-93B9-11F7-FFEF-5BC463DC7BE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8B68EF89-06EA-3690-C5AE-3DF101F4A346}"/>
              </a:ext>
            </a:extLst>
          </p:cNvPr>
          <p:cNvSpPr>
            <a:spLocks noGrp="1" noChangeArrowheads="1"/>
          </p:cNvSpPr>
          <p:nvPr>
            <p:ph type="sldNum" sz="quarter" idx="12"/>
          </p:nvPr>
        </p:nvSpPr>
        <p:spPr>
          <a:ln/>
        </p:spPr>
        <p:txBody>
          <a:bodyPr/>
          <a:lstStyle>
            <a:lvl1pPr>
              <a:defRPr/>
            </a:lvl1pPr>
          </a:lstStyle>
          <a:p>
            <a:pPr>
              <a:defRPr/>
            </a:pPr>
            <a:fld id="{14B4D027-F86F-43BA-8C35-77DDC970CC36}" type="slidenum">
              <a:rPr lang="en-GB" altLang="en-US"/>
              <a:pPr>
                <a:defRPr/>
              </a:pPr>
              <a:t>‹#›</a:t>
            </a:fld>
            <a:endParaRPr lang="en-GB" altLang="en-US"/>
          </a:p>
        </p:txBody>
      </p:sp>
    </p:spTree>
    <p:extLst>
      <p:ext uri="{BB962C8B-B14F-4D97-AF65-F5344CB8AC3E}">
        <p14:creationId xmlns:p14="http://schemas.microsoft.com/office/powerpoint/2010/main" val="3470748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6F4280D-70F5-DB5A-5A1F-C991EE221D2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69567B10-A9C5-28BB-9A14-9D1702E7510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9AFF43F3-50DF-F3C4-91C4-D955AA622B5E}"/>
              </a:ext>
            </a:extLst>
          </p:cNvPr>
          <p:cNvSpPr>
            <a:spLocks noGrp="1" noChangeArrowheads="1"/>
          </p:cNvSpPr>
          <p:nvPr>
            <p:ph type="sldNum" sz="quarter" idx="12"/>
          </p:nvPr>
        </p:nvSpPr>
        <p:spPr>
          <a:ln/>
        </p:spPr>
        <p:txBody>
          <a:bodyPr/>
          <a:lstStyle>
            <a:lvl1pPr>
              <a:defRPr/>
            </a:lvl1pPr>
          </a:lstStyle>
          <a:p>
            <a:pPr>
              <a:defRPr/>
            </a:pPr>
            <a:fld id="{DD29391B-AA2B-4F32-816C-D36A4D7580FA}" type="slidenum">
              <a:rPr lang="en-GB" altLang="en-US"/>
              <a:pPr>
                <a:defRPr/>
              </a:pPr>
              <a:t>‹#›</a:t>
            </a:fld>
            <a:endParaRPr lang="en-GB" altLang="en-US"/>
          </a:p>
        </p:txBody>
      </p:sp>
    </p:spTree>
    <p:extLst>
      <p:ext uri="{BB962C8B-B14F-4D97-AF65-F5344CB8AC3E}">
        <p14:creationId xmlns:p14="http://schemas.microsoft.com/office/powerpoint/2010/main" val="29063742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C5759B-9DDF-3B94-CD04-1269D6821DB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8BD14A9C-6C89-BC01-3302-B0010148BE4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F037C975-CFE5-DAA4-347A-9FC01EEA91C0}"/>
              </a:ext>
            </a:extLst>
          </p:cNvPr>
          <p:cNvSpPr>
            <a:spLocks noGrp="1" noChangeArrowheads="1"/>
          </p:cNvSpPr>
          <p:nvPr>
            <p:ph type="sldNum" sz="quarter" idx="12"/>
          </p:nvPr>
        </p:nvSpPr>
        <p:spPr>
          <a:ln/>
        </p:spPr>
        <p:txBody>
          <a:bodyPr/>
          <a:lstStyle>
            <a:lvl1pPr>
              <a:defRPr/>
            </a:lvl1pPr>
          </a:lstStyle>
          <a:p>
            <a:pPr>
              <a:defRPr/>
            </a:pPr>
            <a:fld id="{931B1EBC-5828-476D-9D21-B8EFE22594EE}" type="slidenum">
              <a:rPr lang="en-GB" altLang="en-US"/>
              <a:pPr>
                <a:defRPr/>
              </a:pPr>
              <a:t>‹#›</a:t>
            </a:fld>
            <a:endParaRPr lang="en-GB" altLang="en-US"/>
          </a:p>
        </p:txBody>
      </p:sp>
    </p:spTree>
    <p:extLst>
      <p:ext uri="{BB962C8B-B14F-4D97-AF65-F5344CB8AC3E}">
        <p14:creationId xmlns:p14="http://schemas.microsoft.com/office/powerpoint/2010/main" val="34419150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C4CAD61-EA98-18D4-5308-28EBF3FB152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E49C51C-3DC4-33EA-E56D-9E5B9EA0CD4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30C9107D-424C-BC41-EE10-6CCF7252A6FD}"/>
              </a:ext>
            </a:extLst>
          </p:cNvPr>
          <p:cNvSpPr>
            <a:spLocks noGrp="1" noChangeArrowheads="1"/>
          </p:cNvSpPr>
          <p:nvPr>
            <p:ph type="sldNum" sz="quarter" idx="12"/>
          </p:nvPr>
        </p:nvSpPr>
        <p:spPr>
          <a:ln/>
        </p:spPr>
        <p:txBody>
          <a:bodyPr/>
          <a:lstStyle>
            <a:lvl1pPr>
              <a:defRPr/>
            </a:lvl1pPr>
          </a:lstStyle>
          <a:p>
            <a:pPr>
              <a:defRPr/>
            </a:pPr>
            <a:fld id="{340C62E4-E71B-4E73-8EBD-3D8627A0F09A}" type="slidenum">
              <a:rPr lang="en-GB" altLang="en-US"/>
              <a:pPr>
                <a:defRPr/>
              </a:pPr>
              <a:t>‹#›</a:t>
            </a:fld>
            <a:endParaRPr lang="en-GB" altLang="en-US"/>
          </a:p>
        </p:txBody>
      </p:sp>
    </p:spTree>
    <p:extLst>
      <p:ext uri="{BB962C8B-B14F-4D97-AF65-F5344CB8AC3E}">
        <p14:creationId xmlns:p14="http://schemas.microsoft.com/office/powerpoint/2010/main" val="29242175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8C14A81-D50A-7687-33B2-918E1413B8B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9EB4C3A-BC32-7E6F-4CC9-1340679C5E0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7DBF3F0-1BCC-D245-0D16-516597E80D5A}"/>
              </a:ext>
            </a:extLst>
          </p:cNvPr>
          <p:cNvSpPr>
            <a:spLocks noGrp="1" noChangeArrowheads="1"/>
          </p:cNvSpPr>
          <p:nvPr>
            <p:ph type="sldNum" sz="quarter" idx="12"/>
          </p:nvPr>
        </p:nvSpPr>
        <p:spPr>
          <a:ln/>
        </p:spPr>
        <p:txBody>
          <a:bodyPr/>
          <a:lstStyle>
            <a:lvl1pPr>
              <a:defRPr/>
            </a:lvl1pPr>
          </a:lstStyle>
          <a:p>
            <a:pPr>
              <a:defRPr/>
            </a:pPr>
            <a:fld id="{20112CD1-BA3B-4623-A808-9785BF7F553C}" type="slidenum">
              <a:rPr lang="en-GB" altLang="en-US"/>
              <a:pPr>
                <a:defRPr/>
              </a:pPr>
              <a:t>‹#›</a:t>
            </a:fld>
            <a:endParaRPr lang="en-GB" altLang="en-US"/>
          </a:p>
        </p:txBody>
      </p:sp>
    </p:spTree>
    <p:extLst>
      <p:ext uri="{BB962C8B-B14F-4D97-AF65-F5344CB8AC3E}">
        <p14:creationId xmlns:p14="http://schemas.microsoft.com/office/powerpoint/2010/main" val="1782647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0D03996-A5AA-892B-0208-D0B5915E507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17D743C-8C7A-1BBE-559F-73B99D62941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03BB2755-450F-1056-F1B9-5F78B5DD8A0F}"/>
              </a:ext>
            </a:extLst>
          </p:cNvPr>
          <p:cNvSpPr>
            <a:spLocks noGrp="1" noChangeArrowheads="1"/>
          </p:cNvSpPr>
          <p:nvPr>
            <p:ph type="sldNum" sz="quarter" idx="12"/>
          </p:nvPr>
        </p:nvSpPr>
        <p:spPr>
          <a:ln/>
        </p:spPr>
        <p:txBody>
          <a:bodyPr/>
          <a:lstStyle>
            <a:lvl1pPr>
              <a:defRPr/>
            </a:lvl1pPr>
          </a:lstStyle>
          <a:p>
            <a:pPr>
              <a:defRPr/>
            </a:pPr>
            <a:fld id="{5F4DD916-24DE-450B-A262-3F0032F8A4C7}" type="slidenum">
              <a:rPr lang="en-GB" altLang="en-US"/>
              <a:pPr>
                <a:defRPr/>
              </a:pPr>
              <a:t>‹#›</a:t>
            </a:fld>
            <a:endParaRPr lang="en-GB" altLang="en-US"/>
          </a:p>
        </p:txBody>
      </p:sp>
    </p:spTree>
    <p:extLst>
      <p:ext uri="{BB962C8B-B14F-4D97-AF65-F5344CB8AC3E}">
        <p14:creationId xmlns:p14="http://schemas.microsoft.com/office/powerpoint/2010/main" val="6926730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2E60E1B-71A2-D337-86A1-AAA144140A0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40B71E5-83FF-94F2-2921-7DB8631467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BB87C53-18FB-FA03-E28B-1DC311D6936F}"/>
              </a:ext>
            </a:extLst>
          </p:cNvPr>
          <p:cNvSpPr>
            <a:spLocks noGrp="1" noChangeArrowheads="1"/>
          </p:cNvSpPr>
          <p:nvPr>
            <p:ph type="sldNum" sz="quarter" idx="12"/>
          </p:nvPr>
        </p:nvSpPr>
        <p:spPr>
          <a:ln/>
        </p:spPr>
        <p:txBody>
          <a:bodyPr/>
          <a:lstStyle>
            <a:lvl1pPr>
              <a:defRPr/>
            </a:lvl1pPr>
          </a:lstStyle>
          <a:p>
            <a:pPr>
              <a:defRPr/>
            </a:pPr>
            <a:fld id="{85459334-51F5-4AC5-8071-31FC8D17501B}" type="slidenum">
              <a:rPr lang="en-GB" altLang="en-US"/>
              <a:pPr>
                <a:defRPr/>
              </a:pPr>
              <a:t>‹#›</a:t>
            </a:fld>
            <a:endParaRPr lang="en-GB" altLang="en-US"/>
          </a:p>
        </p:txBody>
      </p:sp>
    </p:spTree>
    <p:extLst>
      <p:ext uri="{BB962C8B-B14F-4D97-AF65-F5344CB8AC3E}">
        <p14:creationId xmlns:p14="http://schemas.microsoft.com/office/powerpoint/2010/main" val="260305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110FE-70DB-4DA2-90D0-8E20E499D944}" type="datetimeFigureOut">
              <a:rPr lang="es-ES" smtClean="0"/>
              <a:pPr/>
              <a:t>25/09/2024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2CC8D-A666-4A01-878E-22E1AE8C11B4}"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59A8BC-1E55-487D-892A-733F9A3FE07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9" name="Rectangle 3">
            <a:extLst>
              <a:ext uri="{FF2B5EF4-FFF2-40B4-BE49-F238E27FC236}">
                <a16:creationId xmlns:a16="http://schemas.microsoft.com/office/drawing/2014/main" id="{5248816B-1BC6-4B97-8B01-6702CFBA691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76C8596-5887-42D0-9834-5D0AE6A218C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4446FAD1-D687-4B5D-9CD3-FA7D977CC3E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02B0E4FB-3F37-4029-8B92-756411884FF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450DC0B1-AF1B-449A-8C44-A129C8506ED5}" type="slidenum">
              <a:rPr lang="en-GB" altLang="en-US"/>
              <a:pPr/>
              <a:t>‹#›</a:t>
            </a:fld>
            <a:endParaRPr lang="en-GB" altLang="en-US"/>
          </a:p>
        </p:txBody>
      </p:sp>
    </p:spTree>
    <p:extLst>
      <p:ext uri="{BB962C8B-B14F-4D97-AF65-F5344CB8AC3E}">
        <p14:creationId xmlns:p14="http://schemas.microsoft.com/office/powerpoint/2010/main" val="24172293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453B5FD-41BE-4D40-B927-5DB157E3269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46CF179A-2E39-4F53-A8BB-0DE56D27558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B4426802-AFB7-4AD2-90E0-8C3E154F511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C0B39454-D362-470E-A92D-1A59A9B88AA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CFFC1F2A-6A09-4CBA-9433-EC62A99A4FE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ED961CA5-36B3-4AE4-ADC2-397934261ACB}" type="slidenum">
              <a:rPr lang="en-GB" altLang="en-US"/>
              <a:pPr/>
              <a:t>‹#›</a:t>
            </a:fld>
            <a:endParaRPr lang="en-GB" altLang="en-US"/>
          </a:p>
        </p:txBody>
      </p:sp>
    </p:spTree>
    <p:extLst>
      <p:ext uri="{BB962C8B-B14F-4D97-AF65-F5344CB8AC3E}">
        <p14:creationId xmlns:p14="http://schemas.microsoft.com/office/powerpoint/2010/main" val="39164395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1 Marcador de título">
            <a:extLst>
              <a:ext uri="{FF2B5EF4-FFF2-40B4-BE49-F238E27FC236}">
                <a16:creationId xmlns:a16="http://schemas.microsoft.com/office/drawing/2014/main" id="{F1CA7036-3AE9-1BD4-6D60-661A14B3BB4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18435" name="2 Marcador de texto">
            <a:extLst>
              <a:ext uri="{FF2B5EF4-FFF2-40B4-BE49-F238E27FC236}">
                <a16:creationId xmlns:a16="http://schemas.microsoft.com/office/drawing/2014/main" id="{C0196727-EFD6-1B87-1FD2-AE9A41F6F5D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505B2A92-C039-4C23-9350-1F064679EAB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E2AC033-76F9-4203-A9BD-2A006F390D11}"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CD041E00-D7CB-A4B4-D016-686C27C9371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FEE14D1A-B298-497D-C6B0-7CE6909F354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967EE3-30AC-4680-BAD5-4823F3274DC2}" type="slidenum">
              <a:rPr lang="es-ES"/>
              <a:pPr>
                <a:defRPr/>
              </a:pPr>
              <a:t>‹#›</a:t>
            </a:fld>
            <a:endParaRPr lang="es-ES"/>
          </a:p>
        </p:txBody>
      </p:sp>
    </p:spTree>
    <p:extLst>
      <p:ext uri="{BB962C8B-B14F-4D97-AF65-F5344CB8AC3E}">
        <p14:creationId xmlns:p14="http://schemas.microsoft.com/office/powerpoint/2010/main" val="40875644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84A7761-49B2-C5FC-018A-B25D8F25020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2291" name="Rectangle 3">
            <a:extLst>
              <a:ext uri="{FF2B5EF4-FFF2-40B4-BE49-F238E27FC236}">
                <a16:creationId xmlns:a16="http://schemas.microsoft.com/office/drawing/2014/main" id="{40F36CDB-A7D5-8F5B-2CED-0F39BBAAD6D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00F99FFB-A7E9-D4CA-B6DD-B8A6780A019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BEE8A8E8-90B7-DC24-171F-19E80772E68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B9739000-3371-910D-DA1C-0FCE9C8BF34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7965D2AC-B5CC-40E8-9295-2C995E15950A}" type="slidenum">
              <a:rPr lang="en-GB" altLang="en-US"/>
              <a:pPr>
                <a:defRPr/>
              </a:pPr>
              <a:t>‹#›</a:t>
            </a:fld>
            <a:endParaRPr lang="en-GB" altLang="en-US"/>
          </a:p>
        </p:txBody>
      </p:sp>
    </p:spTree>
    <p:extLst>
      <p:ext uri="{BB962C8B-B14F-4D97-AF65-F5344CB8AC3E}">
        <p14:creationId xmlns:p14="http://schemas.microsoft.com/office/powerpoint/2010/main" val="15421699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1 Marcador de título">
            <a:extLst>
              <a:ext uri="{FF2B5EF4-FFF2-40B4-BE49-F238E27FC236}">
                <a16:creationId xmlns:a16="http://schemas.microsoft.com/office/drawing/2014/main" id="{365F8A95-2BB7-6604-9C63-90BF8B8CD67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8195" name="2 Marcador de texto">
            <a:extLst>
              <a:ext uri="{FF2B5EF4-FFF2-40B4-BE49-F238E27FC236}">
                <a16:creationId xmlns:a16="http://schemas.microsoft.com/office/drawing/2014/main" id="{30644806-3F08-CF77-7D8D-047FAF2C5E6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2BE7EA57-0F28-446D-CC83-1D478DCFF2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51BA52E-EDCE-4306-9022-6387ADF11078}" type="datetimeFigureOut">
              <a:rPr lang="es-ES"/>
              <a:pPr>
                <a:defRPr/>
              </a:pPr>
              <a:t>25/09/2024</a:t>
            </a:fld>
            <a:endParaRPr lang="es-ES"/>
          </a:p>
        </p:txBody>
      </p:sp>
      <p:sp>
        <p:nvSpPr>
          <p:cNvPr id="5" name="4 Marcador de pie de página">
            <a:extLst>
              <a:ext uri="{FF2B5EF4-FFF2-40B4-BE49-F238E27FC236}">
                <a16:creationId xmlns:a16="http://schemas.microsoft.com/office/drawing/2014/main" id="{9DD14716-AE43-FE25-2019-7A83CE7D6B5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A46C1CE6-131F-FE46-820A-1346ED869A67}"/>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CA33A3D-0163-4739-A8D1-A15579547F0E}" type="slidenum">
              <a:rPr lang="es-ES"/>
              <a:pPr>
                <a:defRPr/>
              </a:pPr>
              <a:t>‹#›</a:t>
            </a:fld>
            <a:endParaRPr lang="es-ES"/>
          </a:p>
        </p:txBody>
      </p:sp>
    </p:spTree>
    <p:extLst>
      <p:ext uri="{BB962C8B-B14F-4D97-AF65-F5344CB8AC3E}">
        <p14:creationId xmlns:p14="http://schemas.microsoft.com/office/powerpoint/2010/main" val="16679552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0A8D82F-91B8-DA76-DE62-5DC413CAE2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71412728-1FD8-0C81-FEAC-8884FC61CF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D98BC63-939A-0D46-0EE9-B792EF8971A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GB" altLang="en-US"/>
          </a:p>
        </p:txBody>
      </p:sp>
      <p:sp>
        <p:nvSpPr>
          <p:cNvPr id="5" name="Footer Placeholder 4">
            <a:extLst>
              <a:ext uri="{FF2B5EF4-FFF2-40B4-BE49-F238E27FC236}">
                <a16:creationId xmlns:a16="http://schemas.microsoft.com/office/drawing/2014/main" id="{363AC1CA-5577-8FDD-C8A1-93F4D527DB1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GB" altLang="en-US"/>
          </a:p>
        </p:txBody>
      </p:sp>
      <p:sp>
        <p:nvSpPr>
          <p:cNvPr id="6" name="Slide Number Placeholder 5">
            <a:extLst>
              <a:ext uri="{FF2B5EF4-FFF2-40B4-BE49-F238E27FC236}">
                <a16:creationId xmlns:a16="http://schemas.microsoft.com/office/drawing/2014/main" id="{89A62D3B-9D9C-E89F-829D-D1F5220EECF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E9BF4D4-C6B5-4CA8-8EB6-98AD0467E240}" type="slidenum">
              <a:rPr lang="en-GB" altLang="en-US"/>
              <a:pPr>
                <a:defRPr/>
              </a:pPr>
              <a:t>‹#›</a:t>
            </a:fld>
            <a:endParaRPr lang="en-GB" altLang="en-US"/>
          </a:p>
        </p:txBody>
      </p:sp>
    </p:spTree>
    <p:extLst>
      <p:ext uri="{BB962C8B-B14F-4D97-AF65-F5344CB8AC3E}">
        <p14:creationId xmlns:p14="http://schemas.microsoft.com/office/powerpoint/2010/main" val="34957892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D5206E4B-914F-87CA-B2C1-427A4034F9A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4537A37C-DAC3-7A12-F169-12FBF7188F0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CFCE4F-45BE-5260-5CE4-50D84BC23DC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440998EE-D8A5-F2AD-A669-D4D229D15B5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Arial" panose="020B060402020202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4224F3B6-BE37-A5E5-1973-939982565F7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66016C78-923A-4AB5-9193-2D1790E56BEE}" type="slidenum">
              <a:rPr lang="en-GB" altLang="en-US"/>
              <a:pPr>
                <a:defRPr/>
              </a:pPr>
              <a:t>‹#›</a:t>
            </a:fld>
            <a:endParaRPr lang="en-GB" altLang="en-US"/>
          </a:p>
        </p:txBody>
      </p:sp>
    </p:spTree>
    <p:extLst>
      <p:ext uri="{BB962C8B-B14F-4D97-AF65-F5344CB8AC3E}">
        <p14:creationId xmlns:p14="http://schemas.microsoft.com/office/powerpoint/2010/main" val="22073148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551990A-E63B-B842-17B6-A7FBDEBEE44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075" name="Rectangle 3">
            <a:extLst>
              <a:ext uri="{FF2B5EF4-FFF2-40B4-BE49-F238E27FC236}">
                <a16:creationId xmlns:a16="http://schemas.microsoft.com/office/drawing/2014/main" id="{8FA0A11F-2219-9718-971A-AFD0896E6D7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EB090A32-7258-A511-7812-C9D00A339CE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7CE36A4C-4CA9-19BB-DD35-32D4F20618A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288C277E-8354-E346-7EE2-8FCDCD7E173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BCA4E341-657F-43DA-A3F2-E56591400E9F}" type="slidenum">
              <a:rPr lang="en-GB" altLang="en-US"/>
              <a:pPr>
                <a:defRPr/>
              </a:pPr>
              <a:t>‹#›</a:t>
            </a:fld>
            <a:endParaRPr lang="en-GB" altLang="en-US"/>
          </a:p>
        </p:txBody>
      </p:sp>
    </p:spTree>
    <p:extLst>
      <p:ext uri="{BB962C8B-B14F-4D97-AF65-F5344CB8AC3E}">
        <p14:creationId xmlns:p14="http://schemas.microsoft.com/office/powerpoint/2010/main" val="179158538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roydonlanguages.com/" TargetMode="External"/><Relationship Id="rId1" Type="http://schemas.openxmlformats.org/officeDocument/2006/relationships/slideLayout" Target="../slideLayouts/slideLayout5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88640"/>
            <a:ext cx="8640960" cy="923330"/>
          </a:xfrm>
          <a:prstGeom prst="rect">
            <a:avLst/>
          </a:prstGeom>
        </p:spPr>
        <p:txBody>
          <a:bodyPr wrap="square">
            <a:spAutoFit/>
          </a:bodyPr>
          <a:lstStyle/>
          <a:p>
            <a:r>
              <a:rPr lang="en-GB" altLang="en-US" dirty="0">
                <a:latin typeface="Comic Sans MS" pitchFamily="66" charset="0"/>
              </a:rPr>
              <a:t>1-20</a:t>
            </a:r>
          </a:p>
          <a:p>
            <a:r>
              <a:rPr lang="en-GB" altLang="en-US" dirty="0">
                <a:latin typeface="Comic Sans MS" pitchFamily="66" charset="0"/>
              </a:rPr>
              <a:t>Improvers (Ele.1)                    </a:t>
            </a:r>
            <a:r>
              <a:rPr lang="en-GB" altLang="en-US" dirty="0" err="1">
                <a:latin typeface="Comic Sans MS" pitchFamily="66" charset="0"/>
              </a:rPr>
              <a:t>Fecha</a:t>
            </a:r>
            <a:r>
              <a:rPr lang="en-GB" altLang="en-US" dirty="0">
                <a:latin typeface="Comic Sans MS" pitchFamily="66" charset="0"/>
              </a:rPr>
              <a:t>: </a:t>
            </a:r>
            <a:r>
              <a:rPr lang="en-GB" altLang="en-US" dirty="0" err="1">
                <a:latin typeface="Comic Sans MS" pitchFamily="66" charset="0"/>
              </a:rPr>
              <a:t>miércoles</a:t>
            </a:r>
            <a:r>
              <a:rPr lang="en-GB" altLang="en-US" dirty="0">
                <a:latin typeface="Comic Sans MS" pitchFamily="66" charset="0"/>
              </a:rPr>
              <a:t>, 25 de </a:t>
            </a:r>
            <a:r>
              <a:rPr lang="en-GB" altLang="en-US" dirty="0" err="1">
                <a:latin typeface="Comic Sans MS" pitchFamily="66" charset="0"/>
              </a:rPr>
              <a:t>septiembre</a:t>
            </a:r>
            <a:r>
              <a:rPr lang="en-GB" altLang="en-US" dirty="0">
                <a:latin typeface="Comic Sans MS" pitchFamily="66" charset="0"/>
              </a:rPr>
              <a:t> del 2024</a:t>
            </a:r>
          </a:p>
          <a:p>
            <a:endParaRPr lang="en-GB" dirty="0">
              <a:latin typeface="Comic Sans MS" pitchFamily="66" charset="0"/>
            </a:endParaRPr>
          </a:p>
        </p:txBody>
      </p:sp>
      <p:sp>
        <p:nvSpPr>
          <p:cNvPr id="5" name="4 Rectángulo"/>
          <p:cNvSpPr/>
          <p:nvPr/>
        </p:nvSpPr>
        <p:spPr>
          <a:xfrm>
            <a:off x="1331640" y="1129065"/>
            <a:ext cx="6195927" cy="707886"/>
          </a:xfrm>
          <a:prstGeom prst="rect">
            <a:avLst/>
          </a:prstGeom>
        </p:spPr>
        <p:txBody>
          <a:bodyPr wrap="none">
            <a:spAutoFit/>
          </a:bodyPr>
          <a:lstStyle/>
          <a:p>
            <a:r>
              <a:rPr lang="es-ES" sz="4000" dirty="0">
                <a:solidFill>
                  <a:schemeClr val="accent6">
                    <a:lumMod val="50000"/>
                  </a:schemeClr>
                </a:solidFill>
                <a:latin typeface="Comic Sans MS" pitchFamily="66" charset="0"/>
              </a:rPr>
              <a:t>Lo que vamos a hacer hoy</a:t>
            </a:r>
          </a:p>
        </p:txBody>
      </p:sp>
      <p:pic>
        <p:nvPicPr>
          <p:cNvPr id="6" name="Picture 7"/>
          <p:cNvPicPr>
            <a:picLocks noChangeAspect="1" noChangeArrowheads="1"/>
          </p:cNvPicPr>
          <p:nvPr/>
        </p:nvPicPr>
        <p:blipFill>
          <a:blip r:embed="rId2" cstate="print"/>
          <a:srcRect/>
          <a:stretch>
            <a:fillRect/>
          </a:stretch>
        </p:blipFill>
        <p:spPr bwMode="auto">
          <a:xfrm>
            <a:off x="6588224" y="3068960"/>
            <a:ext cx="2088232" cy="2372991"/>
          </a:xfrm>
          <a:prstGeom prst="rect">
            <a:avLst/>
          </a:prstGeom>
          <a:noFill/>
          <a:ln w="9525">
            <a:noFill/>
            <a:miter lim="800000"/>
            <a:headEnd/>
            <a:tailEnd/>
          </a:ln>
        </p:spPr>
      </p:pic>
      <p:sp>
        <p:nvSpPr>
          <p:cNvPr id="7" name="6 CuadroTexto"/>
          <p:cNvSpPr txBox="1"/>
          <p:nvPr/>
        </p:nvSpPr>
        <p:spPr>
          <a:xfrm>
            <a:off x="611560" y="2132856"/>
            <a:ext cx="6696744" cy="1292854"/>
          </a:xfrm>
          <a:prstGeom prst="rect">
            <a:avLst/>
          </a:prstGeom>
          <a:noFill/>
        </p:spPr>
        <p:txBody>
          <a:bodyPr wrap="square" rtlCol="0">
            <a:spAutoFit/>
          </a:bodyPr>
          <a:lstStyle/>
          <a:p>
            <a:pPr>
              <a:lnSpc>
                <a:spcPct val="150000"/>
              </a:lnSpc>
            </a:pPr>
            <a:r>
              <a:rPr lang="es-ES" dirty="0">
                <a:solidFill>
                  <a:srgbClr val="0070C0"/>
                </a:solidFill>
                <a:latin typeface="Comic Sans MS" pitchFamily="66" charset="0"/>
              </a:rPr>
              <a:t>Práctica de interrogativos</a:t>
            </a:r>
          </a:p>
          <a:p>
            <a:pPr>
              <a:lnSpc>
                <a:spcPct val="150000"/>
              </a:lnSpc>
            </a:pPr>
            <a:r>
              <a:rPr lang="es-ES" dirty="0">
                <a:solidFill>
                  <a:srgbClr val="0070C0"/>
                </a:solidFill>
                <a:latin typeface="Comic Sans MS" pitchFamily="66" charset="0"/>
              </a:rPr>
              <a:t>INTRODUCCIÓN: </a:t>
            </a:r>
          </a:p>
          <a:p>
            <a:pPr>
              <a:lnSpc>
                <a:spcPct val="150000"/>
              </a:lnSpc>
            </a:pPr>
            <a:r>
              <a:rPr lang="es-ES" dirty="0">
                <a:solidFill>
                  <a:srgbClr val="0070C0"/>
                </a:solidFill>
                <a:latin typeface="Comic Sans MS" pitchFamily="66" charset="0"/>
              </a:rPr>
              <a:t>	- </a:t>
            </a:r>
            <a:r>
              <a:rPr lang="es-ES" dirty="0" err="1">
                <a:solidFill>
                  <a:srgbClr val="0070C0"/>
                </a:solidFill>
                <a:latin typeface="Comic Sans MS" pitchFamily="66" charset="0"/>
              </a:rPr>
              <a:t>conditional</a:t>
            </a:r>
            <a:r>
              <a:rPr lang="es-ES" dirty="0">
                <a:solidFill>
                  <a:srgbClr val="0070C0"/>
                </a:solidFill>
                <a:latin typeface="Comic Sans MS" pitchFamily="66" charset="0"/>
              </a:rPr>
              <a:t>, </a:t>
            </a:r>
            <a:r>
              <a:rPr lang="es-ES" dirty="0" err="1">
                <a:solidFill>
                  <a:srgbClr val="0070C0"/>
                </a:solidFill>
                <a:latin typeface="Comic Sans MS" pitchFamily="66" charset="0"/>
              </a:rPr>
              <a:t>first</a:t>
            </a:r>
            <a:r>
              <a:rPr lang="es-ES" dirty="0">
                <a:solidFill>
                  <a:srgbClr val="0070C0"/>
                </a:solidFill>
                <a:latin typeface="Comic Sans MS" pitchFamily="66" charset="0"/>
              </a:rPr>
              <a:t> </a:t>
            </a:r>
            <a:r>
              <a:rPr lang="es-ES" dirty="0" err="1">
                <a:solidFill>
                  <a:srgbClr val="0070C0"/>
                </a:solidFill>
                <a:latin typeface="Comic Sans MS" pitchFamily="66" charset="0"/>
              </a:rPr>
              <a:t>person</a:t>
            </a:r>
            <a:r>
              <a:rPr lang="es-ES" dirty="0">
                <a:solidFill>
                  <a:srgbClr val="0070C0"/>
                </a:solidFill>
                <a:latin typeface="Comic Sans MS" pitchFamily="66" charset="0"/>
              </a:rPr>
              <a:t> &amp; singular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3CAF-65C7-FD4E-FF4C-5D996A1F5D3B}"/>
              </a:ext>
            </a:extLst>
          </p:cNvPr>
          <p:cNvSpPr>
            <a:spLocks noGrp="1"/>
          </p:cNvSpPr>
          <p:nvPr>
            <p:ph type="ctrTitle"/>
          </p:nvPr>
        </p:nvSpPr>
        <p:spPr>
          <a:xfrm>
            <a:off x="900113" y="476250"/>
            <a:ext cx="6985000" cy="439738"/>
          </a:xfrm>
        </p:spPr>
        <p:txBody>
          <a:bodyPr rtlCol="0">
            <a:normAutofit fontScale="90000"/>
          </a:bodyPr>
          <a:lstStyle/>
          <a:p>
            <a:pPr fontAlgn="auto">
              <a:spcAft>
                <a:spcPts val="0"/>
              </a:spcAft>
              <a:defRPr/>
            </a:pPr>
            <a:br>
              <a:rPr lang="en-GB" b="1" dirty="0"/>
            </a:br>
            <a:r>
              <a:rPr lang="en-GB" sz="4000" b="1" dirty="0">
                <a:latin typeface="Comic Sans MS" panose="030F0702030302020204" pitchFamily="66" charset="0"/>
              </a:rPr>
              <a:t>Prevention of </a:t>
            </a:r>
            <a:r>
              <a:rPr lang="en-GB" sz="4000" b="1" dirty="0">
                <a:solidFill>
                  <a:srgbClr val="FF0000"/>
                </a:solidFill>
                <a:latin typeface="Comic Sans MS" panose="030F0702030302020204" pitchFamily="66" charset="0"/>
              </a:rPr>
              <a:t>radicalisation</a:t>
            </a:r>
            <a:endParaRPr lang="en-GB" sz="4000" dirty="0">
              <a:solidFill>
                <a:srgbClr val="FF0000"/>
              </a:solidFill>
              <a:latin typeface="Comic Sans MS" panose="030F0702030302020204" pitchFamily="66" charset="0"/>
            </a:endParaRPr>
          </a:p>
        </p:txBody>
      </p:sp>
      <p:sp>
        <p:nvSpPr>
          <p:cNvPr id="3" name="Subtitle 2">
            <a:extLst>
              <a:ext uri="{FF2B5EF4-FFF2-40B4-BE49-F238E27FC236}">
                <a16:creationId xmlns:a16="http://schemas.microsoft.com/office/drawing/2014/main" id="{07D29F76-9341-A93E-7502-EE9D70D18215}"/>
              </a:ext>
            </a:extLst>
          </p:cNvPr>
          <p:cNvSpPr>
            <a:spLocks noGrp="1"/>
          </p:cNvSpPr>
          <p:nvPr>
            <p:ph type="subTitle" idx="1"/>
          </p:nvPr>
        </p:nvSpPr>
        <p:spPr>
          <a:xfrm>
            <a:off x="212725" y="1296988"/>
            <a:ext cx="8797925" cy="4478337"/>
          </a:xfrm>
          <a:solidFill>
            <a:schemeClr val="accent5"/>
          </a:solidFill>
          <a:ln>
            <a:solidFill>
              <a:schemeClr val="accent5"/>
            </a:solidFill>
          </a:ln>
        </p:spPr>
        <p:txBody>
          <a:bodyPr/>
          <a:lstStyle/>
          <a:p>
            <a:pPr algn="l" fontAlgn="auto">
              <a:spcAft>
                <a:spcPts val="0"/>
              </a:spcAft>
              <a:defRPr/>
            </a:pPr>
            <a:endParaRPr lang="en-GB" sz="2100" b="1" dirty="0"/>
          </a:p>
          <a:p>
            <a:pPr algn="l" fontAlgn="auto">
              <a:spcAft>
                <a:spcPts val="0"/>
              </a:spcAft>
              <a:defRPr/>
            </a:pPr>
            <a:r>
              <a:rPr lang="en-GB" sz="2100" dirty="0">
                <a:latin typeface="Comic Sans MS" panose="030F0702030302020204" pitchFamily="66" charset="0"/>
              </a:rPr>
              <a:t>CALAT has a duty to prevent people from being drawn into extremism and radicalisation. </a:t>
            </a:r>
          </a:p>
          <a:p>
            <a:pPr algn="l" fontAlgn="auto">
              <a:spcAft>
                <a:spcPts val="0"/>
              </a:spcAft>
              <a:defRPr/>
            </a:pPr>
            <a:endParaRPr lang="en-GB" sz="2100" dirty="0">
              <a:latin typeface="Comic Sans MS" panose="030F0702030302020204" pitchFamily="66" charset="0"/>
            </a:endParaRPr>
          </a:p>
          <a:p>
            <a:pPr algn="l" fontAlgn="auto">
              <a:spcAft>
                <a:spcPts val="0"/>
              </a:spcAft>
              <a:defRPr/>
            </a:pPr>
            <a:r>
              <a:rPr lang="en-GB" sz="2100" dirty="0">
                <a:latin typeface="Comic Sans MS" panose="030F0702030302020204" pitchFamily="66" charset="0"/>
              </a:rPr>
              <a:t>CALAT will not accept expressions of extremist views of any kind or source from learners, staff or visitors to our centres. </a:t>
            </a:r>
          </a:p>
          <a:p>
            <a:pPr algn="l" fontAlgn="auto">
              <a:spcAft>
                <a:spcPts val="0"/>
              </a:spcAft>
              <a:defRPr/>
            </a:pPr>
            <a:endParaRPr lang="en-GB" sz="2100" dirty="0">
              <a:latin typeface="Comic Sans MS" panose="030F0702030302020204" pitchFamily="66" charset="0"/>
            </a:endParaRPr>
          </a:p>
          <a:p>
            <a:pPr algn="l" fontAlgn="auto">
              <a:spcAft>
                <a:spcPts val="0"/>
              </a:spcAft>
              <a:defRPr/>
            </a:pPr>
            <a:r>
              <a:rPr lang="en-GB" sz="2100" dirty="0">
                <a:latin typeface="Comic Sans MS" panose="030F0702030302020204" pitchFamily="66" charset="0"/>
              </a:rPr>
              <a:t>CALAT ensures that fundamental British values are actively promoted throughout your course. </a:t>
            </a:r>
          </a:p>
          <a:p>
            <a:pPr algn="l" fontAlgn="auto">
              <a:spcAft>
                <a:spcPts val="0"/>
              </a:spcAft>
              <a:defRPr/>
            </a:pPr>
            <a:r>
              <a:rPr lang="en-GB" sz="2100" dirty="0">
                <a:latin typeface="Comic Sans MS" panose="030F0702030302020204" pitchFamily="66" charset="0"/>
              </a:rPr>
              <a:t>These are: </a:t>
            </a:r>
          </a:p>
          <a:p>
            <a:pPr algn="l" fontAlgn="auto">
              <a:spcAft>
                <a:spcPts val="0"/>
              </a:spcAft>
              <a:defRPr/>
            </a:pPr>
            <a:r>
              <a:rPr lang="en-GB" sz="2100" b="1" dirty="0">
                <a:solidFill>
                  <a:srgbClr val="002060"/>
                </a:solidFill>
                <a:latin typeface="Comic Sans MS" panose="030F0702030302020204" pitchFamily="66" charset="0"/>
              </a:rPr>
              <a:t>democracy, rule of law, individual liberty and mutual respect and tolerance of those with different faiths and beliefs.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262825-41CF-F57B-3488-34BBE9375DF7}"/>
              </a:ext>
            </a:extLst>
          </p:cNvPr>
          <p:cNvSpPr>
            <a:spLocks noGrp="1"/>
          </p:cNvSpPr>
          <p:nvPr>
            <p:ph type="subTitle" idx="1"/>
          </p:nvPr>
        </p:nvSpPr>
        <p:spPr>
          <a:xfrm>
            <a:off x="395288" y="225425"/>
            <a:ext cx="8545512" cy="6407150"/>
          </a:xfrm>
          <a:solidFill>
            <a:schemeClr val="bg2">
              <a:lumMod val="20000"/>
              <a:lumOff val="80000"/>
            </a:schemeClr>
          </a:solidFill>
        </p:spPr>
        <p:txBody>
          <a:bodyPr>
            <a:normAutofit fontScale="92500" lnSpcReduction="20000"/>
          </a:bodyPr>
          <a:lstStyle/>
          <a:p>
            <a:pPr algn="l" fontAlgn="auto">
              <a:spcAft>
                <a:spcPts val="0"/>
              </a:spcAft>
              <a:defRPr/>
            </a:pPr>
            <a:r>
              <a:rPr lang="en-GB" sz="2800" b="1" dirty="0">
                <a:solidFill>
                  <a:srgbClr val="000000"/>
                </a:solidFill>
                <a:latin typeface="Comic Sans MS" panose="030F0702030302020204" pitchFamily="66" charset="0"/>
              </a:rPr>
              <a:t>Make the most of your lessons:</a:t>
            </a:r>
          </a:p>
          <a:p>
            <a:pPr algn="l" fontAlgn="auto">
              <a:spcAft>
                <a:spcPts val="0"/>
              </a:spcAft>
              <a:defRPr/>
            </a:pPr>
            <a:endParaRPr lang="en-GB" sz="2800" dirty="0">
              <a:solidFill>
                <a:srgbClr val="000000"/>
              </a:solidFill>
              <a:latin typeface="Comic Sans MS" panose="030F0702030302020204" pitchFamily="66" charset="0"/>
            </a:endParaRPr>
          </a:p>
          <a:p>
            <a:pPr marL="257175" indent="-257175" algn="l" fontAlgn="auto">
              <a:spcAft>
                <a:spcPts val="0"/>
              </a:spcAft>
              <a:buFont typeface="Arial" panose="020B0604020202020204" pitchFamily="34" charset="0"/>
              <a:buChar char="•"/>
              <a:defRPr/>
            </a:pPr>
            <a:r>
              <a:rPr lang="en-GB" sz="2800" dirty="0">
                <a:solidFill>
                  <a:srgbClr val="000000"/>
                </a:solidFill>
                <a:latin typeface="Comic Sans MS" panose="030F0702030302020204" pitchFamily="66" charset="0"/>
              </a:rPr>
              <a:t>Attend all lessons</a:t>
            </a:r>
          </a:p>
          <a:p>
            <a:pPr marL="257175" indent="-257175" algn="l" fontAlgn="auto">
              <a:spcAft>
                <a:spcPts val="0"/>
              </a:spcAft>
              <a:buFont typeface="Arial" panose="020B0604020202020204" pitchFamily="34" charset="0"/>
              <a:buChar char="•"/>
              <a:defRPr/>
            </a:pPr>
            <a:endParaRPr lang="en-GB" sz="2800" dirty="0">
              <a:solidFill>
                <a:srgbClr val="000000"/>
              </a:solidFill>
              <a:latin typeface="Comic Sans MS" panose="030F0702030302020204" pitchFamily="66" charset="0"/>
            </a:endParaRPr>
          </a:p>
          <a:p>
            <a:pPr algn="l" fontAlgn="auto">
              <a:spcAft>
                <a:spcPts val="0"/>
              </a:spcAft>
              <a:defRPr/>
            </a:pPr>
            <a:r>
              <a:rPr lang="en-GB" sz="2800" dirty="0">
                <a:solidFill>
                  <a:srgbClr val="000000"/>
                </a:solidFill>
                <a:latin typeface="Comic Sans MS" panose="030F0702030302020204" pitchFamily="66" charset="0"/>
              </a:rPr>
              <a:t>• Be on time for your classes to avoid disrupting your fellow learners.</a:t>
            </a:r>
          </a:p>
          <a:p>
            <a:pPr algn="l" fontAlgn="auto">
              <a:spcAft>
                <a:spcPts val="0"/>
              </a:spcAft>
              <a:defRPr/>
            </a:pPr>
            <a:endParaRPr lang="en-GB" sz="2800" dirty="0">
              <a:solidFill>
                <a:srgbClr val="000000"/>
              </a:solidFill>
              <a:latin typeface="Comic Sans MS" panose="030F0702030302020204" pitchFamily="66" charset="0"/>
            </a:endParaRPr>
          </a:p>
          <a:p>
            <a:pPr algn="l" fontAlgn="auto">
              <a:spcAft>
                <a:spcPts val="0"/>
              </a:spcAft>
              <a:defRPr/>
            </a:pPr>
            <a:r>
              <a:rPr lang="en-GB" sz="2800" dirty="0">
                <a:solidFill>
                  <a:srgbClr val="000000"/>
                </a:solidFill>
                <a:latin typeface="Comic Sans MS" panose="030F0702030302020204" pitchFamily="66" charset="0"/>
              </a:rPr>
              <a:t>• Set yourself individual learning goals to track your progress and keep an eye on areas where you need to direct your focus.</a:t>
            </a:r>
          </a:p>
          <a:p>
            <a:pPr algn="l" fontAlgn="auto">
              <a:spcAft>
                <a:spcPts val="0"/>
              </a:spcAft>
              <a:defRPr/>
            </a:pPr>
            <a:endParaRPr lang="en-GB" sz="2800" dirty="0">
              <a:solidFill>
                <a:srgbClr val="000000"/>
              </a:solidFill>
              <a:latin typeface="Comic Sans MS" panose="030F0702030302020204" pitchFamily="66" charset="0"/>
            </a:endParaRPr>
          </a:p>
          <a:p>
            <a:pPr algn="l" fontAlgn="auto">
              <a:spcAft>
                <a:spcPts val="0"/>
              </a:spcAft>
              <a:defRPr/>
            </a:pPr>
            <a:r>
              <a:rPr lang="en-GB" sz="2800" dirty="0">
                <a:solidFill>
                  <a:srgbClr val="000000"/>
                </a:solidFill>
                <a:latin typeface="Comic Sans MS" panose="030F0702030302020204" pitchFamily="66" charset="0"/>
              </a:rPr>
              <a:t>• Consolidate your learning through reading, research, homework and asking questions.</a:t>
            </a:r>
          </a:p>
          <a:p>
            <a:pPr algn="l" fontAlgn="auto">
              <a:spcAft>
                <a:spcPts val="0"/>
              </a:spcAft>
              <a:defRPr/>
            </a:pPr>
            <a:endParaRPr lang="en-GB" sz="2800" dirty="0">
              <a:solidFill>
                <a:srgbClr val="000000"/>
              </a:solidFill>
              <a:latin typeface="Comic Sans MS" panose="030F0702030302020204" pitchFamily="66" charset="0"/>
            </a:endParaRPr>
          </a:p>
          <a:p>
            <a:pPr algn="l" fontAlgn="auto">
              <a:spcAft>
                <a:spcPts val="0"/>
              </a:spcAft>
              <a:defRPr/>
            </a:pPr>
            <a:r>
              <a:rPr lang="en-GB" sz="2800" dirty="0">
                <a:solidFill>
                  <a:srgbClr val="000000"/>
                </a:solidFill>
                <a:latin typeface="Comic Sans MS" panose="030F0702030302020204" pitchFamily="66" charset="0"/>
              </a:rPr>
              <a:t>• Focus on and appreciate all of the things that you are doing well. </a:t>
            </a:r>
          </a:p>
          <a:p>
            <a:pPr fontAlgn="auto">
              <a:spcAft>
                <a:spcPts val="0"/>
              </a:spcAft>
              <a:defRPr/>
            </a:pPr>
            <a:endParaRPr lang="en-GB" dirty="0">
              <a:latin typeface="Comic Sans MS" panose="030F0702030302020204" pitchFamily="66" charset="0"/>
            </a:endParaRPr>
          </a:p>
        </p:txBody>
      </p:sp>
      <p:pic>
        <p:nvPicPr>
          <p:cNvPr id="19459" name="Picture 3">
            <a:extLst>
              <a:ext uri="{FF2B5EF4-FFF2-40B4-BE49-F238E27FC236}">
                <a16:creationId xmlns:a16="http://schemas.microsoft.com/office/drawing/2014/main" id="{FC703037-0389-A2AA-5988-D16BE2E7F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333375"/>
            <a:ext cx="7588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536" y="264177"/>
            <a:ext cx="83529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omic Sans MS" pitchFamily="66" charset="0"/>
                <a:ea typeface="+mn-ea"/>
                <a:cs typeface="+mn-cs"/>
              </a:rPr>
              <a:t>Mira la foto y di qué hace cada persona en el parque.</a:t>
            </a:r>
          </a:p>
        </p:txBody>
      </p:sp>
      <p:pic>
        <p:nvPicPr>
          <p:cNvPr id="1027" name="Picture 3"/>
          <p:cNvPicPr>
            <a:picLocks noChangeAspect="1" noChangeArrowheads="1"/>
          </p:cNvPicPr>
          <p:nvPr/>
        </p:nvPicPr>
        <p:blipFill>
          <a:blip r:embed="rId2" cstate="print"/>
          <a:srcRect/>
          <a:stretch>
            <a:fillRect/>
          </a:stretch>
        </p:blipFill>
        <p:spPr bwMode="auto">
          <a:xfrm>
            <a:off x="107504" y="725842"/>
            <a:ext cx="8928992" cy="6015526"/>
          </a:xfrm>
          <a:prstGeom prst="rect">
            <a:avLst/>
          </a:prstGeom>
          <a:noFill/>
          <a:ln w="9525">
            <a:noFill/>
            <a:miter lim="800000"/>
            <a:headEnd/>
            <a:tailEnd/>
          </a:ln>
        </p:spPr>
      </p:pic>
      <p:sp>
        <p:nvSpPr>
          <p:cNvPr id="4" name="3 CuadroTexto"/>
          <p:cNvSpPr txBox="1"/>
          <p:nvPr/>
        </p:nvSpPr>
        <p:spPr>
          <a:xfrm>
            <a:off x="3059832" y="0"/>
            <a:ext cx="33843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0070C0"/>
                </a:solidFill>
                <a:effectLst/>
                <a:uLnTx/>
                <a:uFillTx/>
                <a:latin typeface="Comic Sans MS" pitchFamily="66" charset="0"/>
                <a:ea typeface="+mn-ea"/>
                <a:cs typeface="+mn-cs"/>
              </a:rPr>
              <a:t>Práctica oral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a:extLst>
              <a:ext uri="{FF2B5EF4-FFF2-40B4-BE49-F238E27FC236}">
                <a16:creationId xmlns:a16="http://schemas.microsoft.com/office/drawing/2014/main" id="{835D8C87-63E1-34EB-7728-0C16C83968D7}"/>
              </a:ext>
            </a:extLst>
          </p:cNvPr>
          <p:cNvSpPr txBox="1">
            <a:spLocks noChangeArrowheads="1"/>
          </p:cNvSpPr>
          <p:nvPr/>
        </p:nvSpPr>
        <p:spPr bwMode="auto">
          <a:xfrm>
            <a:off x="971600" y="908720"/>
            <a:ext cx="734543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Arial" panose="020B0604020202020204" pitchFamily="34" charset="0"/>
              </a:rPr>
              <a:t>Complaints</a:t>
            </a: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form available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in Centres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or contact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0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rPr>
              <a:t>Curriculum Manager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0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020 8726 7777 x 28179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a:extLst>
              <a:ext uri="{FF2B5EF4-FFF2-40B4-BE49-F238E27FC236}">
                <a16:creationId xmlns:a16="http://schemas.microsoft.com/office/drawing/2014/main" id="{022D6DD5-BEA8-5EB4-89AB-FF8C65FE0112}"/>
              </a:ext>
            </a:extLst>
          </p:cNvPr>
          <p:cNvSpPr txBox="1">
            <a:spLocks noChangeArrowheads="1"/>
          </p:cNvSpPr>
          <p:nvPr/>
        </p:nvSpPr>
        <p:spPr bwMode="auto">
          <a:xfrm>
            <a:off x="557213" y="2706939"/>
            <a:ext cx="8496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Keep your handouts nicely organised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in a </a:t>
            </a:r>
            <a:r>
              <a:rPr lang="en-GB" altLang="en-US" dirty="0">
                <a:solidFill>
                  <a:srgbClr val="000000"/>
                </a:solidFill>
                <a:latin typeface="Comic Sans MS" panose="030F0702030302020204" pitchFamily="66" charset="0"/>
              </a:rPr>
              <a:t>f</a:t>
            </a: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older.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en-US" dirty="0">
                <a:solidFill>
                  <a:srgbClr val="000000"/>
                </a:solidFill>
                <a:latin typeface="Comic Sans MS" panose="030F0702030302020204" pitchFamily="66" charset="0"/>
              </a:rPr>
              <a:t>Bring </a:t>
            </a: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pens, paper, etc. </a:t>
            </a:r>
          </a:p>
        </p:txBody>
      </p:sp>
      <p:pic>
        <p:nvPicPr>
          <p:cNvPr id="21507" name="Picture 4" descr="A red square object with a black background&#10;&#10;Description automatically generated">
            <a:extLst>
              <a:ext uri="{FF2B5EF4-FFF2-40B4-BE49-F238E27FC236}">
                <a16:creationId xmlns:a16="http://schemas.microsoft.com/office/drawing/2014/main" id="{A411CA6D-0F47-E482-A81D-161951E4B5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4365625"/>
            <a:ext cx="39243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A pen on a piece of paper&#10;&#10;Description automatically generated">
            <a:extLst>
              <a:ext uri="{FF2B5EF4-FFF2-40B4-BE49-F238E27FC236}">
                <a16:creationId xmlns:a16="http://schemas.microsoft.com/office/drawing/2014/main" id="{99B94420-9CC6-83E9-AFD3-A41198980D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603250"/>
            <a:ext cx="29162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A notebook with a pen and pencil on it&#10;&#10;Description automatically generated">
            <a:extLst>
              <a:ext uri="{FF2B5EF4-FFF2-40B4-BE49-F238E27FC236}">
                <a16:creationId xmlns:a16="http://schemas.microsoft.com/office/drawing/2014/main" id="{E29E7B57-89E5-506C-AA8A-2FBFFA4C4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603250"/>
            <a:ext cx="284321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Tegu, A Set of Wooden Building Blocks with Magnets |Gadgetsin">
            <a:extLst>
              <a:ext uri="{FF2B5EF4-FFF2-40B4-BE49-F238E27FC236}">
                <a16:creationId xmlns:a16="http://schemas.microsoft.com/office/drawing/2014/main" id="{46445123-7C75-542E-EF9B-AE046D5320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00013"/>
            <a:ext cx="29067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a:extLst>
              <a:ext uri="{FF2B5EF4-FFF2-40B4-BE49-F238E27FC236}">
                <a16:creationId xmlns:a16="http://schemas.microsoft.com/office/drawing/2014/main" id="{A18272AA-25E4-20B8-A47C-AF3DEA75C66B}"/>
              </a:ext>
            </a:extLst>
          </p:cNvPr>
          <p:cNvSpPr txBox="1">
            <a:spLocks noChangeArrowheads="1"/>
          </p:cNvSpPr>
          <p:nvPr/>
        </p:nvSpPr>
        <p:spPr bwMode="auto">
          <a:xfrm>
            <a:off x="3762375" y="188913"/>
            <a:ext cx="5075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Poned las palabras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en el orden correcto</a:t>
            </a: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950C1-4D66-0A83-EBBD-EE1A61DA0EF5}"/>
              </a:ext>
            </a:extLst>
          </p:cNvPr>
          <p:cNvSpPr txBox="1">
            <a:spLocks noChangeArrowheads="1"/>
          </p:cNvSpPr>
          <p:nvPr/>
        </p:nvSpPr>
        <p:spPr bwMode="auto">
          <a:xfrm>
            <a:off x="179388" y="2009775"/>
            <a:ext cx="8785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Arial" panose="020B0604020202020204" pitchFamily="34" charset="0"/>
              <a:buNone/>
              <a:tabLst/>
              <a:defRPr/>
            </a:pPr>
            <a:r>
              <a:rPr kumimoji="0" lang="en-GB" altLang="en-US" sz="3600" b="0" i="0" u="none" strike="noStrike" kern="1200" cap="none" spc="0" normalizeH="0" baseline="0" noProof="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cerca </a:t>
            </a:r>
            <a:r>
              <a:rPr kumimoji="0" lang="es-ES_tradnl" altLang="en-US" sz="3600" b="0" i="0" u="none" strike="noStrike" kern="1200" cap="none" spc="0" normalizeH="0" baseline="0" noProof="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rPr>
              <a:t>- </a:t>
            </a:r>
            <a:r>
              <a:rPr kumimoji="0" lang="en-GB" altLang="en-US" sz="3600" b="1" i="0" u="none" strike="noStrike" kern="1200" cap="none" spc="0" normalizeH="0" baseline="0" noProof="0">
                <a:ln>
                  <a:noFill/>
                </a:ln>
                <a:solidFill>
                  <a:srgbClr val="006600"/>
                </a:solidFill>
                <a:effectLst/>
                <a:uLnTx/>
                <a:uFillTx/>
                <a:latin typeface="Comic Sans MS" panose="030F0702030302020204" pitchFamily="66" charset="0"/>
                <a:ea typeface="Corbel" panose="020B0503020204020204" pitchFamily="34" charset="0"/>
                <a:cs typeface="Times New Roman" panose="02020603050405020304" pitchFamily="18" charset="0"/>
              </a:rPr>
              <a:t>Hay </a:t>
            </a:r>
            <a:r>
              <a:rPr kumimoji="0" lang="es-ES_tradnl" altLang="en-US" sz="3600" b="0" i="0" u="none" strike="noStrike" kern="1200" cap="none" spc="0" normalizeH="0" baseline="0" noProof="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rPr>
              <a:t>– </a:t>
            </a:r>
            <a:r>
              <a:rPr kumimoji="0" lang="es-ES_tradnl" altLang="en-US" sz="3600" b="1" i="0" u="none" strike="noStrike" kern="1200" cap="none" spc="0" normalizeH="0" baseline="0" noProof="0">
                <a:ln>
                  <a:noFill/>
                </a:ln>
                <a:solidFill>
                  <a:srgbClr val="C00000"/>
                </a:solidFill>
                <a:effectLst/>
                <a:uLnTx/>
                <a:uFillTx/>
                <a:latin typeface="Comic Sans MS" panose="030F0702030302020204" pitchFamily="66" charset="0"/>
                <a:ea typeface="Corbel" panose="020B0503020204020204" pitchFamily="34" charset="0"/>
                <a:cs typeface="Times New Roman" panose="02020603050405020304" pitchFamily="18" charset="0"/>
              </a:rPr>
              <a:t>de </a:t>
            </a:r>
            <a:r>
              <a:rPr kumimoji="0" lang="en-GB" altLang="en-US" sz="3600" b="1" i="0" u="none" strike="noStrike" kern="1200" cap="none" spc="0" normalizeH="0" baseline="0" noProof="0">
                <a:ln>
                  <a:noFill/>
                </a:ln>
                <a:solidFill>
                  <a:srgbClr val="006600"/>
                </a:solidFill>
                <a:effectLst/>
                <a:uLnTx/>
                <a:uFillTx/>
                <a:latin typeface="Comic Sans MS" panose="030F0702030302020204" pitchFamily="66" charset="0"/>
                <a:ea typeface="Corbel" panose="020B0503020204020204" pitchFamily="34" charset="0"/>
                <a:cs typeface="Times New Roman" panose="02020603050405020304" pitchFamily="18" charset="0"/>
              </a:rPr>
              <a:t>– </a:t>
            </a:r>
            <a:r>
              <a:rPr kumimoji="0" lang="en-GB" altLang="en-US" sz="3600" b="1" i="0" u="none" strike="noStrike" kern="1200" cap="none" spc="0" normalizeH="0" baseline="0" noProof="0">
                <a:ln>
                  <a:noFill/>
                </a:ln>
                <a:solidFill>
                  <a:srgbClr val="7030A0"/>
                </a:solidFill>
                <a:effectLst/>
                <a:uLnTx/>
                <a:uFillTx/>
                <a:latin typeface="Comic Sans MS" panose="030F0702030302020204" pitchFamily="66" charset="0"/>
                <a:ea typeface="Corbel" panose="020B0503020204020204" pitchFamily="34" charset="0"/>
                <a:cs typeface="Times New Roman" panose="02020603050405020304" pitchFamily="18" charset="0"/>
              </a:rPr>
              <a:t>aparcamiento</a:t>
            </a:r>
            <a:r>
              <a:rPr kumimoji="0" lang="en-GB" altLang="en-US" sz="3600" b="1" i="0" u="none" strike="noStrike" kern="1200" cap="none" spc="0" normalizeH="0" baseline="0" noProof="0">
                <a:ln>
                  <a:noFill/>
                </a:ln>
                <a:solidFill>
                  <a:srgbClr val="006600"/>
                </a:solidFill>
                <a:effectLst/>
                <a:uLnTx/>
                <a:uFillTx/>
                <a:latin typeface="Comic Sans MS" panose="030F0702030302020204" pitchFamily="66" charset="0"/>
                <a:ea typeface="Corbel" panose="020B0503020204020204" pitchFamily="34" charset="0"/>
                <a:cs typeface="Times New Roman" panose="02020603050405020304" pitchFamily="18" charset="0"/>
              </a:rPr>
              <a:t> - </a:t>
            </a:r>
            <a:r>
              <a:rPr kumimoji="0" lang="es-ES_tradnl" altLang="en-US" sz="3600" b="1" i="0" u="none" strike="noStrike" kern="1200" cap="none" spc="0" normalizeH="0" baseline="0" noProof="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rPr>
              <a:t>aquí</a:t>
            </a:r>
            <a:endParaRPr kumimoji="0" lang="en-US" altLang="en-US" sz="3600" b="1" i="0" u="none" strike="noStrike" kern="1200" cap="none" spc="0" normalizeH="0" baseline="0" noProof="0">
              <a:ln>
                <a:noFill/>
              </a:ln>
              <a:solidFill>
                <a:srgbClr val="000000"/>
              </a:solidFill>
              <a:effectLst/>
              <a:uLnTx/>
              <a:uFillTx/>
              <a:latin typeface="Corbel" panose="020B0503020204020204" pitchFamily="34" charset="0"/>
              <a:ea typeface="Corbel" panose="020B0503020204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FFC2F6A-671D-CC61-5C3B-2DE51C7E188A}"/>
              </a:ext>
            </a:extLst>
          </p:cNvPr>
          <p:cNvSpPr txBox="1">
            <a:spLocks noChangeArrowheads="1"/>
          </p:cNvSpPr>
          <p:nvPr/>
        </p:nvSpPr>
        <p:spPr bwMode="auto">
          <a:xfrm>
            <a:off x="684213" y="2949575"/>
            <a:ext cx="787241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7000"/>
              </a:lnSpc>
              <a:spcBef>
                <a:spcPct val="0"/>
              </a:spcBef>
              <a:spcAft>
                <a:spcPts val="800"/>
              </a:spcAft>
              <a:buClrTx/>
              <a:buSzTx/>
              <a:buFont typeface="Arial" panose="020B0604020202020204" pitchFamily="34" charset="0"/>
              <a:buNone/>
              <a:tabLst/>
              <a:defRPr/>
            </a:pPr>
            <a:r>
              <a:rPr kumimoji="0" lang="en-GB" altLang="en-US" sz="3600" b="0" i="0" u="none" strike="noStrike" kern="1200" cap="none" spc="0" normalizeH="0" baseline="0" noProof="0">
                <a:ln>
                  <a:noFill/>
                </a:ln>
                <a:solidFill>
                  <a:srgbClr val="006600"/>
                </a:solidFill>
                <a:effectLst/>
                <a:uLnTx/>
                <a:uFillTx/>
                <a:latin typeface="Comic Sans MS" panose="030F0702030302020204" pitchFamily="66" charset="0"/>
                <a:ea typeface="Corbel" panose="020B0503020204020204" pitchFamily="34" charset="0"/>
                <a:cs typeface="Times New Roman" panose="02020603050405020304" pitchFamily="18" charset="0"/>
              </a:rPr>
              <a:t>¿Hay </a:t>
            </a:r>
            <a:r>
              <a:rPr kumimoji="0" lang="en-GB" altLang="en-US" sz="3600" b="1" i="0" u="none" strike="noStrike" kern="1200" cap="none" spc="0" normalizeH="0" baseline="0" noProof="0">
                <a:ln>
                  <a:noFill/>
                </a:ln>
                <a:solidFill>
                  <a:srgbClr val="7030A0"/>
                </a:solidFill>
                <a:effectLst/>
                <a:uLnTx/>
                <a:uFillTx/>
                <a:latin typeface="Comic Sans MS" panose="030F0702030302020204" pitchFamily="66" charset="0"/>
                <a:ea typeface="Corbel" panose="020B0503020204020204" pitchFamily="34" charset="0"/>
                <a:cs typeface="Times New Roman" panose="02020603050405020304" pitchFamily="18" charset="0"/>
              </a:rPr>
              <a:t>aparcamiento</a:t>
            </a:r>
            <a:r>
              <a:rPr kumimoji="0" lang="es-ES_tradnl" altLang="en-US" sz="3600" b="1" i="0" u="none" strike="noStrike" kern="1200" cap="none" spc="0" normalizeH="0" baseline="0" noProof="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rPr>
              <a:t> </a:t>
            </a:r>
            <a:r>
              <a:rPr kumimoji="0" lang="en-GB" altLang="en-US" sz="3600" b="0" i="0" u="none" strike="noStrike" kern="1200" cap="none" spc="0" normalizeH="0" baseline="0" noProof="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cerca </a:t>
            </a:r>
            <a:r>
              <a:rPr kumimoji="0" lang="es-ES_tradnl" altLang="en-US" sz="3600" b="1" i="0" u="none" strike="noStrike" kern="1200" cap="none" spc="0" normalizeH="0" baseline="0" noProof="0">
                <a:ln>
                  <a:noFill/>
                </a:ln>
                <a:solidFill>
                  <a:srgbClr val="C00000"/>
                </a:solidFill>
                <a:effectLst/>
                <a:uLnTx/>
                <a:uFillTx/>
                <a:latin typeface="Comic Sans MS" panose="030F0702030302020204" pitchFamily="66" charset="0"/>
                <a:ea typeface="Corbel" panose="020B0503020204020204" pitchFamily="34" charset="0"/>
                <a:cs typeface="Times New Roman" panose="02020603050405020304" pitchFamily="18" charset="0"/>
              </a:rPr>
              <a:t>de</a:t>
            </a:r>
            <a:r>
              <a:rPr kumimoji="0" lang="en-GB" altLang="en-US" sz="3600" b="0" i="0" u="none" strike="noStrike" kern="1200" cap="none" spc="0" normalizeH="0" baseline="0" noProof="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 </a:t>
            </a:r>
            <a:r>
              <a:rPr kumimoji="0" lang="en-GB" altLang="en-US" sz="3600" b="1" i="0" u="none" strike="noStrike" kern="1200" cap="none" spc="0" normalizeH="0" baseline="0" noProof="0">
                <a:ln>
                  <a:noFill/>
                </a:ln>
                <a:solidFill>
                  <a:prstClr val="black"/>
                </a:solidFill>
                <a:effectLst/>
                <a:uLnTx/>
                <a:uFillTx/>
                <a:latin typeface="Comic Sans MS" panose="030F0702030302020204" pitchFamily="66" charset="0"/>
                <a:ea typeface="Corbel" panose="020B0503020204020204" pitchFamily="34" charset="0"/>
                <a:cs typeface="Times New Roman" panose="02020603050405020304" pitchFamily="18" charset="0"/>
              </a:rPr>
              <a:t>aquí?</a:t>
            </a:r>
            <a:endParaRPr kumimoji="0" lang="en-US" altLang="en-US" sz="3600" b="0" i="0" u="none" strike="noStrike" kern="1200" cap="none" spc="0" normalizeH="0" baseline="0" noProof="0">
              <a:ln>
                <a:noFill/>
              </a:ln>
              <a:solidFill>
                <a:prstClr val="black"/>
              </a:solidFill>
              <a:effectLst/>
              <a:uLnTx/>
              <a:uFillTx/>
              <a:latin typeface="Comic Sans MS" panose="030F0702030302020204" pitchFamily="66" charset="0"/>
              <a:ea typeface="Corbel" panose="020B0503020204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01DF051-F5C5-5804-85C3-6658ACB38C97}"/>
              </a:ext>
            </a:extLst>
          </p:cNvPr>
          <p:cNvSpPr txBox="1">
            <a:spLocks noChangeArrowheads="1"/>
          </p:cNvSpPr>
          <p:nvPr/>
        </p:nvSpPr>
        <p:spPr bwMode="auto">
          <a:xfrm>
            <a:off x="0" y="5248275"/>
            <a:ext cx="8858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en-GB" altLang="en-US" sz="3200" b="0" i="0" u="none" strike="noStrike" kern="1200" cap="none" spc="0" normalizeH="0" baseline="0" noProof="0">
                <a:ln>
                  <a:noFill/>
                </a:ln>
                <a:solidFill>
                  <a:srgbClr val="006600"/>
                </a:solidFill>
                <a:effectLst/>
                <a:uLnTx/>
                <a:uFillTx/>
                <a:latin typeface="Comic Sans MS" panose="030F0702030302020204" pitchFamily="66" charset="0"/>
                <a:ea typeface="Corbel" panose="020B0503020204020204" pitchFamily="34" charset="0"/>
                <a:cs typeface="Times New Roman" panose="02020603050405020304" pitchFamily="18" charset="0"/>
              </a:rPr>
              <a:t>jueves, postre, mesa, problema, diez </a:t>
            </a:r>
            <a:endParaRPr kumimoji="0" lang="en-US" altLang="en-US" sz="2600" b="0" i="0" u="none" strike="noStrike" kern="1200" cap="none" spc="0" normalizeH="0" baseline="0" noProof="0">
              <a:ln>
                <a:noFill/>
              </a:ln>
              <a:solidFill>
                <a:srgbClr val="000000"/>
              </a:solidFill>
              <a:effectLst/>
              <a:uLnTx/>
              <a:uFillTx/>
              <a:latin typeface="Comic Sans MS" panose="030F0702030302020204" pitchFamily="66" charset="0"/>
              <a:ea typeface="Corbel" panose="020B0503020204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065CF10-4B9B-4254-656B-170CEAE1876D}"/>
              </a:ext>
            </a:extLst>
          </p:cNvPr>
          <p:cNvSpPr txBox="1">
            <a:spLocks noChangeArrowheads="1"/>
          </p:cNvSpPr>
          <p:nvPr/>
        </p:nvSpPr>
        <p:spPr bwMode="auto">
          <a:xfrm>
            <a:off x="469900" y="4375150"/>
            <a:ext cx="79930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en-GB" altLang="en-US" sz="3200" b="0" i="0" u="none" strike="noStrike" kern="1200" cap="none" spc="0" normalizeH="0" baseline="0" noProof="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¿Cuál es la palabra </a:t>
            </a:r>
            <a:r>
              <a:rPr kumimoji="0" lang="en-GB" altLang="en-US" sz="3200" b="0" i="0" u="none" strike="noStrike" kern="1200" cap="none" spc="0" normalizeH="0" baseline="0" noProof="0">
                <a:ln>
                  <a:noFill/>
                </a:ln>
                <a:solidFill>
                  <a:srgbClr val="990000"/>
                </a:solidFill>
                <a:effectLst/>
                <a:uLnTx/>
                <a:uFillTx/>
                <a:latin typeface="Comic Sans MS" panose="030F0702030302020204" pitchFamily="66" charset="0"/>
                <a:ea typeface="Corbel" panose="020B0503020204020204" pitchFamily="34" charset="0"/>
                <a:cs typeface="Times New Roman" panose="02020603050405020304" pitchFamily="18" charset="0"/>
              </a:rPr>
              <a:t>intrusa</a:t>
            </a:r>
            <a:r>
              <a:rPr kumimoji="0" lang="en-GB" altLang="en-US" sz="3200" b="0" i="0" u="none" strike="noStrike" kern="1200" cap="none" spc="0" normalizeH="0" baseline="0" noProof="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rPr>
              <a:t>?</a:t>
            </a:r>
            <a:endParaRPr kumimoji="0" lang="en-US" altLang="en-US" sz="2600" b="0" i="0" u="none" strike="noStrike" kern="1200" cap="none" spc="0" normalizeH="0" baseline="0" noProof="0">
              <a:ln>
                <a:noFill/>
              </a:ln>
              <a:solidFill>
                <a:srgbClr val="002060"/>
              </a:solidFill>
              <a:effectLst/>
              <a:uLnTx/>
              <a:uFillTx/>
              <a:latin typeface="Comic Sans MS" panose="030F0702030302020204" pitchFamily="66" charset="0"/>
              <a:ea typeface="Corbel" panose="020B0503020204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00F6094-5AD5-C796-A385-CF04B66ACCFA}"/>
              </a:ext>
            </a:extLst>
          </p:cNvPr>
          <p:cNvSpPr txBox="1">
            <a:spLocks noChangeArrowheads="1"/>
          </p:cNvSpPr>
          <p:nvPr/>
        </p:nvSpPr>
        <p:spPr bwMode="auto">
          <a:xfrm>
            <a:off x="3851275" y="5248275"/>
            <a:ext cx="1152525" cy="5842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Corbel" panose="020B0503020204020204" pitchFamily="34" charset="0"/>
                <a:cs typeface="Times New Roman" panose="02020603050405020304" pitchFamily="18" charset="0"/>
              </a:rPr>
              <a:t>mes</a:t>
            </a:r>
            <a:r>
              <a:rPr kumimoji="0" lang="en-GB" alt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Corbel" panose="020B0503020204020204" pitchFamily="34" charset="0"/>
                <a:cs typeface="Times New Roman" panose="02020603050405020304" pitchFamily="18" charset="0"/>
              </a:rPr>
              <a:t>a</a:t>
            </a:r>
            <a:endParaRPr kumimoji="0" lang="en-GB" alt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Corbel" panose="020B0503020204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F9A6C4-703E-5B60-36E1-3E50979FC97C}"/>
              </a:ext>
            </a:extLst>
          </p:cNvPr>
          <p:cNvSpPr>
            <a:spLocks noGrp="1"/>
          </p:cNvSpPr>
          <p:nvPr>
            <p:ph type="subTitle" idx="1"/>
          </p:nvPr>
        </p:nvSpPr>
        <p:spPr>
          <a:xfrm>
            <a:off x="287338" y="1144588"/>
            <a:ext cx="8569325" cy="1752600"/>
          </a:xfrm>
        </p:spPr>
        <p:txBody>
          <a:bodyPr/>
          <a:lstStyle/>
          <a:p>
            <a:pPr marL="514350" indent="-514350" algn="l">
              <a:buFontTx/>
              <a:buAutoNum type="arabicPeriod"/>
              <a:defRPr/>
            </a:pPr>
            <a:r>
              <a:rPr lang="en-GB" sz="3600" b="1" dirty="0">
                <a:solidFill>
                  <a:srgbClr val="006600"/>
                </a:solidFill>
                <a:latin typeface="Berlin Sans FB" panose="020E0602020502020306" pitchFamily="34" charset="0"/>
              </a:rPr>
              <a:t>Arrive </a:t>
            </a:r>
            <a:r>
              <a:rPr lang="en-GB" sz="3600" b="1" u="sng" dirty="0">
                <a:solidFill>
                  <a:srgbClr val="006600"/>
                </a:solidFill>
                <a:latin typeface="Berlin Sans FB" panose="020E0602020502020306" pitchFamily="34" charset="0"/>
              </a:rPr>
              <a:t>on time</a:t>
            </a:r>
          </a:p>
          <a:p>
            <a:pPr marL="514350" indent="-514350" algn="l">
              <a:buFontTx/>
              <a:buAutoNum type="arabicPeriod"/>
              <a:defRPr/>
            </a:pPr>
            <a:r>
              <a:rPr lang="en-GB" sz="3600" b="1" dirty="0">
                <a:solidFill>
                  <a:srgbClr val="006600"/>
                </a:solidFill>
                <a:latin typeface="Berlin Sans FB" panose="020E0602020502020306" pitchFamily="34" charset="0"/>
              </a:rPr>
              <a:t>Attend all lessons</a:t>
            </a:r>
          </a:p>
          <a:p>
            <a:pPr marL="514350" indent="-514350" algn="l">
              <a:buFontTx/>
              <a:buAutoNum type="arabicPeriod"/>
              <a:defRPr/>
            </a:pPr>
            <a:r>
              <a:rPr lang="en-GB" sz="3600" b="1" dirty="0">
                <a:solidFill>
                  <a:srgbClr val="006600"/>
                </a:solidFill>
                <a:latin typeface="Berlin Sans FB" panose="020E0602020502020306" pitchFamily="34" charset="0"/>
              </a:rPr>
              <a:t>Study for </a:t>
            </a:r>
            <a:r>
              <a:rPr lang="en-GB" sz="3600" b="1" u="sng" dirty="0">
                <a:solidFill>
                  <a:srgbClr val="006600"/>
                </a:solidFill>
                <a:latin typeface="Berlin Sans FB" panose="020E0602020502020306" pitchFamily="34" charset="0"/>
              </a:rPr>
              <a:t>an hour</a:t>
            </a:r>
            <a:r>
              <a:rPr lang="en-GB" sz="3600" b="1" dirty="0">
                <a:solidFill>
                  <a:srgbClr val="006600"/>
                </a:solidFill>
                <a:latin typeface="Berlin Sans FB" panose="020E0602020502020306" pitchFamily="34" charset="0"/>
              </a:rPr>
              <a:t> every week</a:t>
            </a:r>
          </a:p>
          <a:p>
            <a:pPr marL="514350" indent="-514350" algn="l">
              <a:buFontTx/>
              <a:buAutoNum type="arabicPeriod"/>
              <a:defRPr/>
            </a:pPr>
            <a:r>
              <a:rPr lang="en-GB" sz="3600" b="1" dirty="0">
                <a:solidFill>
                  <a:srgbClr val="006600"/>
                </a:solidFill>
                <a:latin typeface="Berlin Sans FB" panose="020E0602020502020306" pitchFamily="34" charset="0"/>
              </a:rPr>
              <a:t>Do your homework</a:t>
            </a:r>
          </a:p>
          <a:p>
            <a:pPr marL="514350" indent="-514350" algn="l">
              <a:buFontTx/>
              <a:buAutoNum type="arabicPeriod"/>
              <a:defRPr/>
            </a:pPr>
            <a:r>
              <a:rPr lang="en-GB" sz="3600" b="1" dirty="0">
                <a:solidFill>
                  <a:srgbClr val="006600"/>
                </a:solidFill>
                <a:latin typeface="Berlin Sans FB" panose="020E0602020502020306" pitchFamily="34" charset="0"/>
              </a:rPr>
              <a:t>Let us know if you will be absent</a:t>
            </a:r>
          </a:p>
          <a:p>
            <a:pPr marL="514350" indent="-514350" algn="l">
              <a:buFontTx/>
              <a:buAutoNum type="arabicPeriod"/>
              <a:defRPr/>
            </a:pPr>
            <a:r>
              <a:rPr lang="en-GB" sz="3600" b="1" dirty="0">
                <a:solidFill>
                  <a:srgbClr val="006600"/>
                </a:solidFill>
                <a:latin typeface="Berlin Sans FB" panose="020E0602020502020306" pitchFamily="34" charset="0"/>
              </a:rPr>
              <a:t>Take responsibility </a:t>
            </a:r>
          </a:p>
          <a:p>
            <a:pPr algn="l">
              <a:defRPr/>
            </a:pPr>
            <a:r>
              <a:rPr lang="en-GB" sz="6000" b="1" dirty="0">
                <a:solidFill>
                  <a:srgbClr val="006600"/>
                </a:solidFill>
                <a:latin typeface="Bradley Hand ITC" panose="03070402050302030203" pitchFamily="66" charset="0"/>
              </a:rPr>
              <a:t>Result:  </a:t>
            </a:r>
          </a:p>
          <a:p>
            <a:pPr marL="514350" indent="-514350" algn="l">
              <a:buFontTx/>
              <a:buAutoNum type="arabicPeriod"/>
              <a:defRPr/>
            </a:pPr>
            <a:endParaRPr lang="en-GB" dirty="0"/>
          </a:p>
        </p:txBody>
      </p:sp>
      <p:pic>
        <p:nvPicPr>
          <p:cNvPr id="4" name="Picture 3" descr="Belle Noir Magazine | Big. Beautiful. You.: Fearless ...">
            <a:extLst>
              <a:ext uri="{FF2B5EF4-FFF2-40B4-BE49-F238E27FC236}">
                <a16:creationId xmlns:a16="http://schemas.microsoft.com/office/drawing/2014/main" id="{0756A81A-2E97-DE2E-CFDC-444ADA9447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6513" y="4533900"/>
            <a:ext cx="23749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Clipart - Success">
            <a:extLst>
              <a:ext uri="{FF2B5EF4-FFF2-40B4-BE49-F238E27FC236}">
                <a16:creationId xmlns:a16="http://schemas.microsoft.com/office/drawing/2014/main" id="{9F3D7AC5-6CAC-BBB7-F103-7BA4CE39EB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263" y="549275"/>
            <a:ext cx="28686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a:extLst>
              <a:ext uri="{FF2B5EF4-FFF2-40B4-BE49-F238E27FC236}">
                <a16:creationId xmlns:a16="http://schemas.microsoft.com/office/drawing/2014/main" id="{D26AE396-0367-8ADD-1C7F-F3911FA6F4A5}"/>
              </a:ext>
            </a:extLst>
          </p:cNvPr>
          <p:cNvSpPr txBox="1">
            <a:spLocks noChangeArrowheads="1"/>
          </p:cNvSpPr>
          <p:nvPr/>
        </p:nvSpPr>
        <p:spPr bwMode="auto">
          <a:xfrm>
            <a:off x="254000" y="501650"/>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a:ln>
                  <a:noFill/>
                </a:ln>
                <a:solidFill>
                  <a:srgbClr val="C00000"/>
                </a:solidFill>
                <a:effectLst/>
                <a:uLnTx/>
                <a:uFillTx/>
                <a:latin typeface="Comic Sans MS" panose="030F0702030302020204" pitchFamily="66" charset="0"/>
                <a:ea typeface="+mn-ea"/>
                <a:cs typeface="Arial" panose="020B0604020202020204" pitchFamily="34" charset="0"/>
              </a:rPr>
              <a:t>Make the most of your lessons:</a:t>
            </a:r>
          </a:p>
        </p:txBody>
      </p:sp>
      <p:sp>
        <p:nvSpPr>
          <p:cNvPr id="2" name="TextBox 10">
            <a:extLst>
              <a:ext uri="{FF2B5EF4-FFF2-40B4-BE49-F238E27FC236}">
                <a16:creationId xmlns:a16="http://schemas.microsoft.com/office/drawing/2014/main" id="{4366747D-5693-8647-0CFA-705774EC1E5E}"/>
              </a:ext>
            </a:extLst>
          </p:cNvPr>
          <p:cNvSpPr txBox="1">
            <a:spLocks noChangeArrowheads="1"/>
          </p:cNvSpPr>
          <p:nvPr/>
        </p:nvSpPr>
        <p:spPr bwMode="auto">
          <a:xfrm>
            <a:off x="395288" y="6000750"/>
            <a:ext cx="4835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1" i="0" u="none" strike="noStrike" kern="1200" cap="none" spc="0" normalizeH="0" baseline="0" noProof="0">
                <a:ln>
                  <a:noFill/>
                </a:ln>
                <a:solidFill>
                  <a:srgbClr val="C00000"/>
                </a:solidFill>
                <a:effectLst/>
                <a:uLnTx/>
                <a:uFillTx/>
                <a:latin typeface="Comic Sans MS" panose="030F0702030302020204" pitchFamily="66" charset="0"/>
                <a:ea typeface="+mn-ea"/>
                <a:cs typeface="Arial" panose="020B0604020202020204" pitchFamily="34" charset="0"/>
              </a:rPr>
              <a:t>My expectation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mph" presetSubtype="0" fill="hold" nodeType="clickEffect">
                                  <p:stCondLst>
                                    <p:cond delay="0"/>
                                  </p:stCondLst>
                                  <p:childTnLst>
                                    <p:animScale>
                                      <p:cBhvr>
                                        <p:cTn id="38" dur="2000" fill="hold"/>
                                        <p:tgtEl>
                                          <p:spTgt spid="4"/>
                                        </p:tgtEl>
                                      </p:cBhvr>
                                      <p:by x="150000" y="15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79EAA5-F972-C014-0899-12C7D69B9D5E}"/>
              </a:ext>
            </a:extLst>
          </p:cNvPr>
          <p:cNvSpPr>
            <a:spLocks noGrp="1"/>
          </p:cNvSpPr>
          <p:nvPr>
            <p:ph type="subTitle" idx="1"/>
          </p:nvPr>
        </p:nvSpPr>
        <p:spPr>
          <a:xfrm>
            <a:off x="300038" y="404813"/>
            <a:ext cx="8543925" cy="6048375"/>
          </a:xfrm>
          <a:solidFill>
            <a:srgbClr val="F3FF7D"/>
          </a:solidFill>
        </p:spPr>
        <p:txBody>
          <a:bodyPr>
            <a:normAutofit fontScale="40000" lnSpcReduction="20000"/>
          </a:bodyPr>
          <a:lstStyle/>
          <a:p>
            <a:pPr algn="l" fontAlgn="auto">
              <a:spcAft>
                <a:spcPts val="0"/>
              </a:spcAft>
              <a:defRPr/>
            </a:pPr>
            <a:r>
              <a:rPr lang="en-GB" sz="7000" b="1" dirty="0">
                <a:solidFill>
                  <a:srgbClr val="000000"/>
                </a:solidFill>
                <a:latin typeface="Comic Sans MS" panose="030F0702030302020204" pitchFamily="66" charset="0"/>
              </a:rPr>
              <a:t>Additionally:</a:t>
            </a:r>
          </a:p>
          <a:p>
            <a:pPr algn="l" fontAlgn="auto">
              <a:spcAft>
                <a:spcPts val="0"/>
              </a:spcAft>
              <a:defRPr/>
            </a:pPr>
            <a:endParaRPr lang="en-GB" sz="7000" b="1" dirty="0">
              <a:solidFill>
                <a:srgbClr val="000000"/>
              </a:solidFill>
              <a:latin typeface="Comic Sans MS" panose="030F0702030302020204" pitchFamily="66" charset="0"/>
            </a:endParaRPr>
          </a:p>
          <a:p>
            <a:pPr algn="l" fontAlgn="auto">
              <a:spcAft>
                <a:spcPts val="0"/>
              </a:spcAft>
              <a:defRPr/>
            </a:pPr>
            <a:r>
              <a:rPr lang="en-GB" sz="7000" dirty="0">
                <a:solidFill>
                  <a:srgbClr val="000000"/>
                </a:solidFill>
                <a:latin typeface="Comic Sans MS" panose="030F0702030302020204" pitchFamily="66" charset="0"/>
              </a:rPr>
              <a:t>- Track your progress </a:t>
            </a:r>
          </a:p>
          <a:p>
            <a:pPr algn="l" fontAlgn="auto">
              <a:spcAft>
                <a:spcPts val="0"/>
              </a:spcAft>
              <a:defRPr/>
            </a:pPr>
            <a:r>
              <a:rPr lang="en-GB" sz="7000" dirty="0">
                <a:solidFill>
                  <a:srgbClr val="000000"/>
                </a:solidFill>
                <a:latin typeface="Comic Sans MS" panose="030F0702030302020204" pitchFamily="66" charset="0"/>
              </a:rPr>
              <a:t>-  Revise </a:t>
            </a:r>
          </a:p>
          <a:p>
            <a:pPr algn="l" fontAlgn="auto">
              <a:spcAft>
                <a:spcPts val="0"/>
              </a:spcAft>
              <a:defRPr/>
            </a:pPr>
            <a:r>
              <a:rPr lang="en-GB" sz="7000" dirty="0">
                <a:solidFill>
                  <a:srgbClr val="000000"/>
                </a:solidFill>
                <a:latin typeface="Comic Sans MS" panose="030F0702030302020204" pitchFamily="66" charset="0"/>
              </a:rPr>
              <a:t>- Ask your tutor if you don’t understand.</a:t>
            </a:r>
          </a:p>
          <a:p>
            <a:pPr algn="l" fontAlgn="auto">
              <a:spcAft>
                <a:spcPts val="0"/>
              </a:spcAft>
              <a:defRPr/>
            </a:pPr>
            <a:r>
              <a:rPr lang="en-GB" sz="7000" dirty="0">
                <a:solidFill>
                  <a:srgbClr val="000000"/>
                </a:solidFill>
                <a:latin typeface="Comic Sans MS" panose="030F0702030302020204" pitchFamily="66" charset="0"/>
              </a:rPr>
              <a:t>   Remember you are learning.</a:t>
            </a:r>
          </a:p>
          <a:p>
            <a:pPr algn="l" fontAlgn="auto">
              <a:spcAft>
                <a:spcPts val="0"/>
              </a:spcAft>
              <a:defRPr/>
            </a:pPr>
            <a:endParaRPr lang="en-GB" sz="7000" dirty="0">
              <a:solidFill>
                <a:srgbClr val="000000"/>
              </a:solidFill>
              <a:latin typeface="Comic Sans MS" panose="030F0702030302020204" pitchFamily="66" charset="0"/>
            </a:endParaRPr>
          </a:p>
          <a:p>
            <a:pPr algn="l" fontAlgn="auto">
              <a:spcAft>
                <a:spcPts val="0"/>
              </a:spcAft>
              <a:defRPr/>
            </a:pPr>
            <a:r>
              <a:rPr lang="en-GB" sz="7000" dirty="0">
                <a:solidFill>
                  <a:srgbClr val="000000"/>
                </a:solidFill>
                <a:latin typeface="Comic Sans MS" panose="030F0702030302020204" pitchFamily="66" charset="0"/>
              </a:rPr>
              <a:t>- Consolidate your learning through </a:t>
            </a:r>
          </a:p>
          <a:p>
            <a:pPr algn="l" fontAlgn="auto">
              <a:spcAft>
                <a:spcPts val="0"/>
              </a:spcAft>
              <a:defRPr/>
            </a:pPr>
            <a:r>
              <a:rPr lang="en-GB" sz="7000" dirty="0">
                <a:solidFill>
                  <a:srgbClr val="000000"/>
                </a:solidFill>
                <a:latin typeface="Comic Sans MS" panose="030F0702030302020204" pitchFamily="66" charset="0"/>
              </a:rPr>
              <a:t>   writing, reading, listening &amp; speaking</a:t>
            </a:r>
          </a:p>
          <a:p>
            <a:pPr algn="l" fontAlgn="auto">
              <a:spcAft>
                <a:spcPts val="0"/>
              </a:spcAft>
              <a:defRPr/>
            </a:pPr>
            <a:r>
              <a:rPr lang="en-GB" sz="7000" dirty="0">
                <a:solidFill>
                  <a:srgbClr val="000000"/>
                </a:solidFill>
                <a:latin typeface="Comic Sans MS" panose="030F0702030302020204" pitchFamily="66" charset="0"/>
              </a:rPr>
              <a:t> </a:t>
            </a:r>
          </a:p>
          <a:p>
            <a:pPr algn="l" fontAlgn="auto">
              <a:spcAft>
                <a:spcPts val="0"/>
              </a:spcAft>
              <a:defRPr/>
            </a:pPr>
            <a:r>
              <a:rPr lang="en-GB" sz="7000" dirty="0">
                <a:solidFill>
                  <a:srgbClr val="000000"/>
                </a:solidFill>
                <a:latin typeface="Comic Sans MS" panose="030F0702030302020204" pitchFamily="66" charset="0"/>
              </a:rPr>
              <a:t>- Appreciate all the things that you </a:t>
            </a:r>
          </a:p>
          <a:p>
            <a:pPr algn="l" fontAlgn="auto">
              <a:spcAft>
                <a:spcPts val="0"/>
              </a:spcAft>
              <a:defRPr/>
            </a:pPr>
            <a:r>
              <a:rPr lang="en-GB" sz="7000" dirty="0">
                <a:solidFill>
                  <a:srgbClr val="000000"/>
                </a:solidFill>
                <a:latin typeface="Comic Sans MS" panose="030F0702030302020204" pitchFamily="66" charset="0"/>
              </a:rPr>
              <a:t>  are </a:t>
            </a:r>
            <a:r>
              <a:rPr lang="en-GB" sz="7000" b="1" dirty="0">
                <a:solidFill>
                  <a:srgbClr val="006600"/>
                </a:solidFill>
                <a:latin typeface="Comic Sans MS" panose="030F0702030302020204" pitchFamily="66" charset="0"/>
              </a:rPr>
              <a:t>doing well. </a:t>
            </a:r>
          </a:p>
          <a:p>
            <a:pPr algn="l" fontAlgn="auto">
              <a:spcAft>
                <a:spcPts val="0"/>
              </a:spcAft>
              <a:defRPr/>
            </a:pPr>
            <a:endParaRPr lang="en-GB" sz="7000" b="1" dirty="0">
              <a:solidFill>
                <a:srgbClr val="002060"/>
              </a:solidFill>
              <a:latin typeface="Comic Sans MS" panose="030F0702030302020204" pitchFamily="66" charset="0"/>
            </a:endParaRPr>
          </a:p>
          <a:p>
            <a:pPr algn="l" fontAlgn="auto">
              <a:spcAft>
                <a:spcPts val="0"/>
              </a:spcAft>
              <a:defRPr/>
            </a:pPr>
            <a:r>
              <a:rPr lang="en-GB" sz="7000" b="1" dirty="0">
                <a:solidFill>
                  <a:srgbClr val="002060"/>
                </a:solidFill>
                <a:latin typeface="Comic Sans MS" panose="030F0702030302020204" pitchFamily="66" charset="0"/>
              </a:rPr>
              <a:t>Finally:  persevere…don’t give up</a:t>
            </a:r>
          </a:p>
          <a:p>
            <a:pPr algn="l" fontAlgn="auto">
              <a:spcAft>
                <a:spcPts val="0"/>
              </a:spcAft>
              <a:defRPr/>
            </a:pPr>
            <a:endParaRPr lang="en-GB" sz="7000" dirty="0">
              <a:solidFill>
                <a:srgbClr val="000000"/>
              </a:solidFill>
              <a:latin typeface="Comic Sans MS" panose="030F0702030302020204" pitchFamily="66" charset="0"/>
            </a:endParaRPr>
          </a:p>
          <a:p>
            <a:pPr fontAlgn="auto">
              <a:spcAft>
                <a:spcPts val="0"/>
              </a:spcAft>
              <a:defRPr/>
            </a:pPr>
            <a:endParaRPr lang="en-GB" dirty="0">
              <a:latin typeface="Comic Sans MS" panose="030F0702030302020204" pitchFamily="66" charset="0"/>
            </a:endParaRPr>
          </a:p>
        </p:txBody>
      </p:sp>
      <p:pic>
        <p:nvPicPr>
          <p:cNvPr id="5" name="Picture 4" descr="A graph with cartoon people running on balls&#10;&#10;Description automatically generated">
            <a:extLst>
              <a:ext uri="{FF2B5EF4-FFF2-40B4-BE49-F238E27FC236}">
                <a16:creationId xmlns:a16="http://schemas.microsoft.com/office/drawing/2014/main" id="{ADCEDD59-884B-1CC8-3EE9-1E3ED369B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427" y="3645024"/>
            <a:ext cx="34607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BF2F97A-8FEB-81AB-CA94-A75FE54309E8}"/>
              </a:ext>
            </a:extLst>
          </p:cNvPr>
          <p:cNvSpPr>
            <a:spLocks noGrp="1" noChangeArrowheads="1"/>
          </p:cNvSpPr>
          <p:nvPr>
            <p:ph type="ctrTitle"/>
          </p:nvPr>
        </p:nvSpPr>
        <p:spPr>
          <a:xfrm>
            <a:off x="179388" y="1052513"/>
            <a:ext cx="6769100" cy="1398587"/>
          </a:xfrm>
        </p:spPr>
        <p:txBody>
          <a:bodyPr/>
          <a:lstStyle/>
          <a:p>
            <a:pPr eaLnBrk="1" hangingPunct="1"/>
            <a:r>
              <a:rPr lang="en-US" altLang="en-US">
                <a:solidFill>
                  <a:srgbClr val="C00000"/>
                </a:solidFill>
                <a:latin typeface="Comic Sans MS" panose="030F0702030302020204" pitchFamily="66" charset="0"/>
              </a:rPr>
              <a:t>Primera </a:t>
            </a:r>
            <a:r>
              <a:rPr lang="en-US" altLang="en-US">
                <a:latin typeface="Comic Sans MS" panose="030F0702030302020204" pitchFamily="66" charset="0"/>
              </a:rPr>
              <a:t>semana</a:t>
            </a:r>
          </a:p>
        </p:txBody>
      </p:sp>
      <p:pic>
        <p:nvPicPr>
          <p:cNvPr id="27651" name="Picture 18">
            <a:extLst>
              <a:ext uri="{FF2B5EF4-FFF2-40B4-BE49-F238E27FC236}">
                <a16:creationId xmlns:a16="http://schemas.microsoft.com/office/drawing/2014/main" id="{D53B365B-E140-72FE-5C13-B360EF23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850" y="765175"/>
            <a:ext cx="33432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Resultado de imagen de mapa de españa">
            <a:extLst>
              <a:ext uri="{FF2B5EF4-FFF2-40B4-BE49-F238E27FC236}">
                <a16:creationId xmlns:a16="http://schemas.microsoft.com/office/drawing/2014/main" id="{BB2A6519-08B7-CF00-04F0-8AF525C7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852738"/>
            <a:ext cx="38735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E73C171-EB34-D329-6310-F1358CE1F706}"/>
              </a:ext>
            </a:extLst>
          </p:cNvPr>
          <p:cNvSpPr>
            <a:spLocks noGrp="1" noRot="1" noChangeArrowheads="1"/>
          </p:cNvSpPr>
          <p:nvPr>
            <p:ph type="ctrTitle"/>
          </p:nvPr>
        </p:nvSpPr>
        <p:spPr>
          <a:xfrm>
            <a:off x="611188" y="-242888"/>
            <a:ext cx="7772400" cy="1412876"/>
          </a:xfrm>
        </p:spPr>
        <p:txBody>
          <a:bodyPr/>
          <a:lstStyle/>
          <a:p>
            <a:pPr eaLnBrk="1" hangingPunct="1">
              <a:defRPr/>
            </a:pPr>
            <a:r>
              <a:rPr lang="en-GB" altLang="en-US" dirty="0">
                <a:latin typeface="Comic Sans MS" panose="030F0702030302020204" pitchFamily="66" charset="0"/>
              </a:rPr>
              <a:t>The “woods” &amp; the </a:t>
            </a:r>
            <a:r>
              <a:rPr lang="en-GB" altLang="en-US" dirty="0" err="1">
                <a:latin typeface="Comic Sans MS" panose="030F0702030302020204" pitchFamily="66" charset="0"/>
              </a:rPr>
              <a:t>rías</a:t>
            </a:r>
            <a:endParaRPr lang="en-GB" altLang="en-US" dirty="0">
              <a:latin typeface="Comic Sans MS" panose="030F0702030302020204" pitchFamily="66" charset="0"/>
            </a:endParaRPr>
          </a:p>
        </p:txBody>
      </p:sp>
      <p:sp>
        <p:nvSpPr>
          <p:cNvPr id="2051" name="Rectangle 3">
            <a:extLst>
              <a:ext uri="{FF2B5EF4-FFF2-40B4-BE49-F238E27FC236}">
                <a16:creationId xmlns:a16="http://schemas.microsoft.com/office/drawing/2014/main" id="{BE2A0575-BFF9-A370-F8D7-E12D4826A5E5}"/>
              </a:ext>
            </a:extLst>
          </p:cNvPr>
          <p:cNvSpPr>
            <a:spLocks noGrp="1" noRot="1" noChangeArrowheads="1"/>
          </p:cNvSpPr>
          <p:nvPr>
            <p:ph type="subTitle" idx="1"/>
          </p:nvPr>
        </p:nvSpPr>
        <p:spPr>
          <a:xfrm>
            <a:off x="0" y="1412875"/>
            <a:ext cx="9144000" cy="5445125"/>
          </a:xfrm>
        </p:spPr>
        <p:txBody>
          <a:bodyPr/>
          <a:lstStyle/>
          <a:p>
            <a:pPr eaLnBrk="1" hangingPunct="1">
              <a:lnSpc>
                <a:spcPct val="80000"/>
              </a:lnSpc>
              <a:defRPr/>
            </a:pPr>
            <a:r>
              <a:rPr lang="en-GB" altLang="en-US" sz="7200">
                <a:latin typeface="Comic Sans MS" panose="030F0702030302020204" pitchFamily="66" charset="0"/>
              </a:rPr>
              <a:t>Conditional</a:t>
            </a:r>
          </a:p>
          <a:p>
            <a:pPr algn="l" eaLnBrk="1" hangingPunct="1">
              <a:lnSpc>
                <a:spcPct val="80000"/>
              </a:lnSpc>
              <a:defRPr/>
            </a:pPr>
            <a:endParaRPr lang="en-GB" altLang="en-US" sz="2800">
              <a:latin typeface="Comic Sans MS" panose="030F0702030302020204" pitchFamily="66" charset="0"/>
              <a:sym typeface="Symbol" panose="05050102010706020507" pitchFamily="18" charset="2"/>
            </a:endParaRPr>
          </a:p>
          <a:p>
            <a:pPr algn="l" eaLnBrk="1" hangingPunct="1">
              <a:lnSpc>
                <a:spcPct val="80000"/>
              </a:lnSpc>
              <a:defRPr/>
            </a:pPr>
            <a:r>
              <a:rPr lang="en-GB" altLang="en-US" sz="2800">
                <a:latin typeface="Comic Sans MS" panose="030F0702030302020204" pitchFamily="66" charset="0"/>
                <a:sym typeface="Symbol" panose="05050102010706020507" pitchFamily="18" charset="2"/>
              </a:rPr>
              <a:t>  </a:t>
            </a:r>
            <a:r>
              <a:rPr lang="en-GB" altLang="en-US" sz="2800" b="1" u="sng">
                <a:effectLst/>
                <a:latin typeface="Comic Sans MS" panose="030F0702030302020204" pitchFamily="66" charset="0"/>
                <a:sym typeface="Symbol" panose="05050102010706020507" pitchFamily="18" charset="2"/>
              </a:rPr>
              <a:t>Would</a:t>
            </a:r>
            <a:r>
              <a:rPr lang="en-GB" altLang="en-US" sz="2800">
                <a:latin typeface="Comic Sans MS" panose="030F0702030302020204" pitchFamily="66" charset="0"/>
                <a:sym typeface="Symbol" panose="05050102010706020507" pitchFamily="18" charset="2"/>
              </a:rPr>
              <a:t> in English </a:t>
            </a:r>
          </a:p>
          <a:p>
            <a:pPr algn="l" eaLnBrk="1" hangingPunct="1">
              <a:lnSpc>
                <a:spcPct val="80000"/>
              </a:lnSpc>
              <a:defRPr/>
            </a:pPr>
            <a:endParaRPr lang="en-GB" altLang="en-US" sz="2800">
              <a:latin typeface="Comic Sans MS" panose="030F0702030302020204" pitchFamily="66" charset="0"/>
              <a:sym typeface="Symbol" panose="05050102010706020507" pitchFamily="18" charset="2"/>
            </a:endParaRPr>
          </a:p>
          <a:p>
            <a:pPr algn="l" eaLnBrk="1" hangingPunct="1">
              <a:lnSpc>
                <a:spcPct val="80000"/>
              </a:lnSpc>
              <a:defRPr/>
            </a:pPr>
            <a:r>
              <a:rPr lang="en-GB" altLang="en-US" sz="2800">
                <a:latin typeface="Comic Sans MS" panose="030F0702030302020204" pitchFamily="66" charset="0"/>
                <a:sym typeface="Symbol" panose="05050102010706020507" pitchFamily="18" charset="2"/>
              </a:rPr>
              <a:t>  Expresses the feeling of future uncertainty.    </a:t>
            </a:r>
          </a:p>
          <a:p>
            <a:pPr algn="l" eaLnBrk="1" hangingPunct="1">
              <a:lnSpc>
                <a:spcPct val="80000"/>
              </a:lnSpc>
              <a:defRPr/>
            </a:pPr>
            <a:r>
              <a:rPr lang="en-GB" altLang="en-US" sz="2800">
                <a:latin typeface="Comic Sans MS" panose="030F0702030302020204" pitchFamily="66" charset="0"/>
                <a:sym typeface="Symbol" panose="05050102010706020507" pitchFamily="18" charset="2"/>
              </a:rPr>
              <a:t>    </a:t>
            </a:r>
          </a:p>
          <a:p>
            <a:pPr algn="l" eaLnBrk="1" hangingPunct="1">
              <a:lnSpc>
                <a:spcPct val="80000"/>
              </a:lnSpc>
              <a:defRPr/>
            </a:pPr>
            <a:r>
              <a:rPr lang="en-GB" altLang="en-US" sz="2800">
                <a:latin typeface="Comic Sans MS" panose="030F0702030302020204" pitchFamily="66" charset="0"/>
                <a:sym typeface="Symbol" panose="05050102010706020507" pitchFamily="18" charset="2"/>
              </a:rPr>
              <a:t>      Refers to the hypothetical future</a:t>
            </a:r>
          </a:p>
          <a:p>
            <a:pPr algn="l" eaLnBrk="1" hangingPunct="1">
              <a:lnSpc>
                <a:spcPct val="80000"/>
              </a:lnSpc>
              <a:defRPr/>
            </a:pPr>
            <a:endParaRPr lang="en-GB" altLang="en-US" sz="2800">
              <a:latin typeface="Comic Sans MS" panose="030F0702030302020204" pitchFamily="66" charset="0"/>
              <a:sym typeface="Symbol" panose="05050102010706020507" pitchFamily="18" charset="2"/>
            </a:endParaRPr>
          </a:p>
          <a:p>
            <a:pPr algn="l" eaLnBrk="1" hangingPunct="1">
              <a:lnSpc>
                <a:spcPct val="80000"/>
              </a:lnSpc>
              <a:buFont typeface="Symbol" panose="05050102010706020507" pitchFamily="18" charset="2"/>
              <a:buChar char="Þ"/>
              <a:defRPr/>
            </a:pPr>
            <a:r>
              <a:rPr lang="en-GB" altLang="en-US" sz="2800">
                <a:latin typeface="Comic Sans MS" panose="030F0702030302020204" pitchFamily="66" charset="0"/>
                <a:sym typeface="Symbol" panose="05050102010706020507" pitchFamily="18" charset="2"/>
              </a:rPr>
              <a:t>  Buenas noticias!  </a:t>
            </a:r>
          </a:p>
          <a:p>
            <a:pPr algn="l" eaLnBrk="1" hangingPunct="1">
              <a:lnSpc>
                <a:spcPct val="80000"/>
              </a:lnSpc>
              <a:buFont typeface="Symbol" panose="05050102010706020507" pitchFamily="18" charset="2"/>
              <a:buNone/>
              <a:defRPr/>
            </a:pPr>
            <a:r>
              <a:rPr lang="en-GB" altLang="en-US" sz="2800">
                <a:latin typeface="Comic Sans MS" panose="030F0702030302020204" pitchFamily="66" charset="0"/>
                <a:sym typeface="Symbol" panose="05050102010706020507" pitchFamily="18" charset="2"/>
              </a:rPr>
              <a:t>     Los mismos irregulares del </a:t>
            </a:r>
            <a:r>
              <a:rPr lang="en-GB" altLang="en-US" sz="2800" i="1">
                <a:latin typeface="Comic Sans MS" panose="030F0702030302020204" pitchFamily="66" charset="0"/>
                <a:sym typeface="Symbol" panose="05050102010706020507" pitchFamily="18" charset="2"/>
              </a:rPr>
              <a:t>future tense</a:t>
            </a:r>
            <a:r>
              <a:rPr lang="en-GB" altLang="en-US" sz="4400">
                <a:latin typeface="Comic Sans MS" panose="030F0702030302020204"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770" decel="100000"/>
                                        <p:tgtEl>
                                          <p:spTgt spid="2051">
                                            <p:txEl>
                                              <p:pRg st="0" end="0"/>
                                            </p:txEl>
                                          </p:spTgt>
                                        </p:tgtEl>
                                      </p:cBhvr>
                                    </p:animEffect>
                                    <p:animScale>
                                      <p:cBhvr>
                                        <p:cTn id="13" dur="770" decel="100000"/>
                                        <p:tgtEl>
                                          <p:spTgt spid="2051">
                                            <p:txEl>
                                              <p:pRg st="0" end="0"/>
                                            </p:txEl>
                                          </p:spTgt>
                                        </p:tgtEl>
                                      </p:cBhvr>
                                      <p:from x="10000" y="10000"/>
                                      <p:to x="200000" y="450000"/>
                                    </p:animScale>
                                    <p:animScale>
                                      <p:cBhvr>
                                        <p:cTn id="14" dur="1230" accel="100000" fill="hold">
                                          <p:stCondLst>
                                            <p:cond delay="770"/>
                                          </p:stCondLst>
                                        </p:cTn>
                                        <p:tgtEl>
                                          <p:spTgt spid="2051">
                                            <p:txEl>
                                              <p:pRg st="0" end="0"/>
                                            </p:txEl>
                                          </p:spTgt>
                                        </p:tgtEl>
                                      </p:cBhvr>
                                      <p:from x="200000" y="450000"/>
                                      <p:to x="100000" y="100000"/>
                                    </p:animScale>
                                    <p:set>
                                      <p:cBhvr>
                                        <p:cTn id="15" dur="770" fill="hold"/>
                                        <p:tgtEl>
                                          <p:spTgt spid="2051">
                                            <p:txEl>
                                              <p:pRg st="0" end="0"/>
                                            </p:txEl>
                                          </p:spTgt>
                                        </p:tgtEl>
                                        <p:attrNameLst>
                                          <p:attrName>ppt_x</p:attrName>
                                        </p:attrNameLst>
                                      </p:cBhvr>
                                      <p:to>
                                        <p:strVal val="(0.5)"/>
                                      </p:to>
                                    </p:set>
                                    <p:anim from="(0.5)" to="(#ppt_x)" calcmode="lin" valueType="num">
                                      <p:cBhvr>
                                        <p:cTn id="16" dur="1230" accel="100000" fill="hold">
                                          <p:stCondLst>
                                            <p:cond delay="770"/>
                                          </p:stCondLst>
                                        </p:cTn>
                                        <p:tgtEl>
                                          <p:spTgt spid="2051">
                                            <p:txEl>
                                              <p:pRg st="0" end="0"/>
                                            </p:txEl>
                                          </p:spTgt>
                                        </p:tgtEl>
                                        <p:attrNameLst>
                                          <p:attrName>ppt_x</p:attrName>
                                        </p:attrNameLst>
                                      </p:cBhvr>
                                    </p:anim>
                                    <p:set>
                                      <p:cBhvr>
                                        <p:cTn id="17" dur="770" fill="hold"/>
                                        <p:tgtEl>
                                          <p:spTgt spid="2051">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2051">
                                            <p:txEl>
                                              <p:pRg st="0" end="0"/>
                                            </p:txEl>
                                          </p:spTgt>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2051">
                                            <p:txEl>
                                              <p:pRg st="2" end="2"/>
                                            </p:txEl>
                                          </p:spTgt>
                                        </p:tgtEl>
                                        <p:attrNameLst>
                                          <p:attrName>style.visibility</p:attrName>
                                        </p:attrNameLst>
                                      </p:cBhvr>
                                      <p:to>
                                        <p:strVal val="visible"/>
                                      </p:to>
                                    </p:set>
                                    <p:animEffect transition="in" filter="fade">
                                      <p:cBhvr>
                                        <p:cTn id="23" dur="770" decel="100000"/>
                                        <p:tgtEl>
                                          <p:spTgt spid="2051">
                                            <p:txEl>
                                              <p:pRg st="2" end="2"/>
                                            </p:txEl>
                                          </p:spTgt>
                                        </p:tgtEl>
                                      </p:cBhvr>
                                    </p:animEffect>
                                    <p:animScale>
                                      <p:cBhvr>
                                        <p:cTn id="24" dur="770" decel="100000"/>
                                        <p:tgtEl>
                                          <p:spTgt spid="2051">
                                            <p:txEl>
                                              <p:pRg st="2" end="2"/>
                                            </p:txEl>
                                          </p:spTgt>
                                        </p:tgtEl>
                                      </p:cBhvr>
                                      <p:from x="10000" y="10000"/>
                                      <p:to x="200000" y="450000"/>
                                    </p:animScale>
                                    <p:animScale>
                                      <p:cBhvr>
                                        <p:cTn id="25" dur="1230" accel="100000" fill="hold">
                                          <p:stCondLst>
                                            <p:cond delay="770"/>
                                          </p:stCondLst>
                                        </p:cTn>
                                        <p:tgtEl>
                                          <p:spTgt spid="2051">
                                            <p:txEl>
                                              <p:pRg st="2" end="2"/>
                                            </p:txEl>
                                          </p:spTgt>
                                        </p:tgtEl>
                                      </p:cBhvr>
                                      <p:from x="200000" y="450000"/>
                                      <p:to x="100000" y="100000"/>
                                    </p:animScale>
                                    <p:set>
                                      <p:cBhvr>
                                        <p:cTn id="26" dur="770" fill="hold"/>
                                        <p:tgtEl>
                                          <p:spTgt spid="2051">
                                            <p:txEl>
                                              <p:pRg st="2" end="2"/>
                                            </p:txEl>
                                          </p:spTgt>
                                        </p:tgtEl>
                                        <p:attrNameLst>
                                          <p:attrName>ppt_x</p:attrName>
                                        </p:attrNameLst>
                                      </p:cBhvr>
                                      <p:to>
                                        <p:strVal val="(0.5)"/>
                                      </p:to>
                                    </p:set>
                                    <p:anim from="(0.5)" to="(#ppt_x)" calcmode="lin" valueType="num">
                                      <p:cBhvr>
                                        <p:cTn id="27" dur="1230" accel="100000" fill="hold">
                                          <p:stCondLst>
                                            <p:cond delay="770"/>
                                          </p:stCondLst>
                                        </p:cTn>
                                        <p:tgtEl>
                                          <p:spTgt spid="2051">
                                            <p:txEl>
                                              <p:pRg st="2" end="2"/>
                                            </p:txEl>
                                          </p:spTgt>
                                        </p:tgtEl>
                                        <p:attrNameLst>
                                          <p:attrName>ppt_x</p:attrName>
                                        </p:attrNameLst>
                                      </p:cBhvr>
                                    </p:anim>
                                    <p:set>
                                      <p:cBhvr>
                                        <p:cTn id="28" dur="770" fill="hold"/>
                                        <p:tgtEl>
                                          <p:spTgt spid="2051">
                                            <p:txEl>
                                              <p:pRg st="2" end="2"/>
                                            </p:txEl>
                                          </p:spTgt>
                                        </p:tgtEl>
                                        <p:attrNameLst>
                                          <p:attrName>ppt_y</p:attrName>
                                        </p:attrNameLst>
                                      </p:cBhvr>
                                      <p:to>
                                        <p:strVal val="(#ppt_y+0.4)"/>
                                      </p:to>
                                    </p:set>
                                    <p:anim from="(#ppt_y+0.4)" to="(#ppt_y)" calcmode="lin" valueType="num">
                                      <p:cBhvr>
                                        <p:cTn id="29" dur="1230" accel="100000" fill="hold">
                                          <p:stCondLst>
                                            <p:cond delay="770"/>
                                          </p:stCondLst>
                                        </p:cTn>
                                        <p:tgtEl>
                                          <p:spTgt spid="2051">
                                            <p:txEl>
                                              <p:pRg st="2" end="2"/>
                                            </p:txEl>
                                          </p:spTgt>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2051">
                                            <p:txEl>
                                              <p:pRg st="4" end="4"/>
                                            </p:txEl>
                                          </p:spTgt>
                                        </p:tgtEl>
                                        <p:attrNameLst>
                                          <p:attrName>style.visibility</p:attrName>
                                        </p:attrNameLst>
                                      </p:cBhvr>
                                      <p:to>
                                        <p:strVal val="visible"/>
                                      </p:to>
                                    </p:set>
                                    <p:animEffect transition="in" filter="fade">
                                      <p:cBhvr>
                                        <p:cTn id="34" dur="770" decel="100000"/>
                                        <p:tgtEl>
                                          <p:spTgt spid="2051">
                                            <p:txEl>
                                              <p:pRg st="4" end="4"/>
                                            </p:txEl>
                                          </p:spTgt>
                                        </p:tgtEl>
                                      </p:cBhvr>
                                    </p:animEffect>
                                    <p:animScale>
                                      <p:cBhvr>
                                        <p:cTn id="35" dur="770" decel="100000"/>
                                        <p:tgtEl>
                                          <p:spTgt spid="2051">
                                            <p:txEl>
                                              <p:pRg st="4" end="4"/>
                                            </p:txEl>
                                          </p:spTgt>
                                        </p:tgtEl>
                                      </p:cBhvr>
                                      <p:from x="10000" y="10000"/>
                                      <p:to x="200000" y="450000"/>
                                    </p:animScale>
                                    <p:animScale>
                                      <p:cBhvr>
                                        <p:cTn id="36" dur="1230" accel="100000" fill="hold">
                                          <p:stCondLst>
                                            <p:cond delay="770"/>
                                          </p:stCondLst>
                                        </p:cTn>
                                        <p:tgtEl>
                                          <p:spTgt spid="2051">
                                            <p:txEl>
                                              <p:pRg st="4" end="4"/>
                                            </p:txEl>
                                          </p:spTgt>
                                        </p:tgtEl>
                                      </p:cBhvr>
                                      <p:from x="200000" y="450000"/>
                                      <p:to x="100000" y="100000"/>
                                    </p:animScale>
                                    <p:set>
                                      <p:cBhvr>
                                        <p:cTn id="37" dur="770" fill="hold"/>
                                        <p:tgtEl>
                                          <p:spTgt spid="2051">
                                            <p:txEl>
                                              <p:pRg st="4" end="4"/>
                                            </p:txEl>
                                          </p:spTgt>
                                        </p:tgtEl>
                                        <p:attrNameLst>
                                          <p:attrName>ppt_x</p:attrName>
                                        </p:attrNameLst>
                                      </p:cBhvr>
                                      <p:to>
                                        <p:strVal val="(0.5)"/>
                                      </p:to>
                                    </p:set>
                                    <p:anim from="(0.5)" to="(#ppt_x)" calcmode="lin" valueType="num">
                                      <p:cBhvr>
                                        <p:cTn id="38" dur="1230" accel="100000" fill="hold">
                                          <p:stCondLst>
                                            <p:cond delay="770"/>
                                          </p:stCondLst>
                                        </p:cTn>
                                        <p:tgtEl>
                                          <p:spTgt spid="2051">
                                            <p:txEl>
                                              <p:pRg st="4" end="4"/>
                                            </p:txEl>
                                          </p:spTgt>
                                        </p:tgtEl>
                                        <p:attrNameLst>
                                          <p:attrName>ppt_x</p:attrName>
                                        </p:attrNameLst>
                                      </p:cBhvr>
                                    </p:anim>
                                    <p:set>
                                      <p:cBhvr>
                                        <p:cTn id="39" dur="770" fill="hold"/>
                                        <p:tgtEl>
                                          <p:spTgt spid="2051">
                                            <p:txEl>
                                              <p:pRg st="4" end="4"/>
                                            </p:txEl>
                                          </p:spTgt>
                                        </p:tgtEl>
                                        <p:attrNameLst>
                                          <p:attrName>ppt_y</p:attrName>
                                        </p:attrNameLst>
                                      </p:cBhvr>
                                      <p:to>
                                        <p:strVal val="(#ppt_y+0.4)"/>
                                      </p:to>
                                    </p:set>
                                    <p:anim from="(#ppt_y+0.4)" to="(#ppt_y)" calcmode="lin" valueType="num">
                                      <p:cBhvr>
                                        <p:cTn id="40" dur="1230" accel="100000" fill="hold">
                                          <p:stCondLst>
                                            <p:cond delay="770"/>
                                          </p:stCondLst>
                                        </p:cTn>
                                        <p:tgtEl>
                                          <p:spTgt spid="2051">
                                            <p:txEl>
                                              <p:pRg st="4" end="4"/>
                                            </p:txEl>
                                          </p:spTgt>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1" presetClass="entr" presetSubtype="0" fill="hold" nodeType="clickEffect">
                                  <p:stCondLst>
                                    <p:cond delay="0"/>
                                  </p:stCondLst>
                                  <p:childTnLst>
                                    <p:set>
                                      <p:cBhvr>
                                        <p:cTn id="44" dur="1" fill="hold">
                                          <p:stCondLst>
                                            <p:cond delay="0"/>
                                          </p:stCondLst>
                                        </p:cTn>
                                        <p:tgtEl>
                                          <p:spTgt spid="2051">
                                            <p:txEl>
                                              <p:pRg st="5" end="5"/>
                                            </p:txEl>
                                          </p:spTgt>
                                        </p:tgtEl>
                                        <p:attrNameLst>
                                          <p:attrName>style.visibility</p:attrName>
                                        </p:attrNameLst>
                                      </p:cBhvr>
                                      <p:to>
                                        <p:strVal val="visible"/>
                                      </p:to>
                                    </p:set>
                                    <p:animEffect transition="in" filter="fade">
                                      <p:cBhvr>
                                        <p:cTn id="45" dur="770" decel="100000"/>
                                        <p:tgtEl>
                                          <p:spTgt spid="2051">
                                            <p:txEl>
                                              <p:pRg st="5" end="5"/>
                                            </p:txEl>
                                          </p:spTgt>
                                        </p:tgtEl>
                                      </p:cBhvr>
                                    </p:animEffect>
                                    <p:animScale>
                                      <p:cBhvr>
                                        <p:cTn id="46" dur="770" decel="100000"/>
                                        <p:tgtEl>
                                          <p:spTgt spid="2051">
                                            <p:txEl>
                                              <p:pRg st="5" end="5"/>
                                            </p:txEl>
                                          </p:spTgt>
                                        </p:tgtEl>
                                      </p:cBhvr>
                                      <p:from x="10000" y="10000"/>
                                      <p:to x="200000" y="450000"/>
                                    </p:animScale>
                                    <p:animScale>
                                      <p:cBhvr>
                                        <p:cTn id="47" dur="1230" accel="100000" fill="hold">
                                          <p:stCondLst>
                                            <p:cond delay="770"/>
                                          </p:stCondLst>
                                        </p:cTn>
                                        <p:tgtEl>
                                          <p:spTgt spid="2051">
                                            <p:txEl>
                                              <p:pRg st="5" end="5"/>
                                            </p:txEl>
                                          </p:spTgt>
                                        </p:tgtEl>
                                      </p:cBhvr>
                                      <p:from x="200000" y="450000"/>
                                      <p:to x="100000" y="100000"/>
                                    </p:animScale>
                                    <p:set>
                                      <p:cBhvr>
                                        <p:cTn id="48" dur="770" fill="hold"/>
                                        <p:tgtEl>
                                          <p:spTgt spid="2051">
                                            <p:txEl>
                                              <p:pRg st="5" end="5"/>
                                            </p:txEl>
                                          </p:spTgt>
                                        </p:tgtEl>
                                        <p:attrNameLst>
                                          <p:attrName>ppt_x</p:attrName>
                                        </p:attrNameLst>
                                      </p:cBhvr>
                                      <p:to>
                                        <p:strVal val="(0.5)"/>
                                      </p:to>
                                    </p:set>
                                    <p:anim from="(0.5)" to="(#ppt_x)" calcmode="lin" valueType="num">
                                      <p:cBhvr>
                                        <p:cTn id="49" dur="1230" accel="100000" fill="hold">
                                          <p:stCondLst>
                                            <p:cond delay="770"/>
                                          </p:stCondLst>
                                        </p:cTn>
                                        <p:tgtEl>
                                          <p:spTgt spid="2051">
                                            <p:txEl>
                                              <p:pRg st="5" end="5"/>
                                            </p:txEl>
                                          </p:spTgt>
                                        </p:tgtEl>
                                        <p:attrNameLst>
                                          <p:attrName>ppt_x</p:attrName>
                                        </p:attrNameLst>
                                      </p:cBhvr>
                                    </p:anim>
                                    <p:set>
                                      <p:cBhvr>
                                        <p:cTn id="50" dur="770" fill="hold"/>
                                        <p:tgtEl>
                                          <p:spTgt spid="2051">
                                            <p:txEl>
                                              <p:pRg st="5" end="5"/>
                                            </p:txEl>
                                          </p:spTgt>
                                        </p:tgtEl>
                                        <p:attrNameLst>
                                          <p:attrName>ppt_y</p:attrName>
                                        </p:attrNameLst>
                                      </p:cBhvr>
                                      <p:to>
                                        <p:strVal val="(#ppt_y+0.4)"/>
                                      </p:to>
                                    </p:set>
                                    <p:anim from="(#ppt_y+0.4)" to="(#ppt_y)" calcmode="lin" valueType="num">
                                      <p:cBhvr>
                                        <p:cTn id="51" dur="1230" accel="100000" fill="hold">
                                          <p:stCondLst>
                                            <p:cond delay="770"/>
                                          </p:stCondLst>
                                        </p:cTn>
                                        <p:tgtEl>
                                          <p:spTgt spid="2051">
                                            <p:txEl>
                                              <p:pRg st="5" end="5"/>
                                            </p:txEl>
                                          </p:spTgt>
                                        </p:tgtEl>
                                        <p:attrNameLst>
                                          <p:attrName>ppt_y</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1" presetClass="entr" presetSubtype="0" fill="hold" nodeType="clickEffect">
                                  <p:stCondLst>
                                    <p:cond delay="0"/>
                                  </p:stCondLst>
                                  <p:childTnLst>
                                    <p:set>
                                      <p:cBhvr>
                                        <p:cTn id="55" dur="1" fill="hold">
                                          <p:stCondLst>
                                            <p:cond delay="0"/>
                                          </p:stCondLst>
                                        </p:cTn>
                                        <p:tgtEl>
                                          <p:spTgt spid="2051">
                                            <p:txEl>
                                              <p:pRg st="6" end="6"/>
                                            </p:txEl>
                                          </p:spTgt>
                                        </p:tgtEl>
                                        <p:attrNameLst>
                                          <p:attrName>style.visibility</p:attrName>
                                        </p:attrNameLst>
                                      </p:cBhvr>
                                      <p:to>
                                        <p:strVal val="visible"/>
                                      </p:to>
                                    </p:set>
                                    <p:animEffect transition="in" filter="fade">
                                      <p:cBhvr>
                                        <p:cTn id="56" dur="770" decel="100000"/>
                                        <p:tgtEl>
                                          <p:spTgt spid="2051">
                                            <p:txEl>
                                              <p:pRg st="6" end="6"/>
                                            </p:txEl>
                                          </p:spTgt>
                                        </p:tgtEl>
                                      </p:cBhvr>
                                    </p:animEffect>
                                    <p:animScale>
                                      <p:cBhvr>
                                        <p:cTn id="57" dur="770" decel="100000"/>
                                        <p:tgtEl>
                                          <p:spTgt spid="2051">
                                            <p:txEl>
                                              <p:pRg st="6" end="6"/>
                                            </p:txEl>
                                          </p:spTgt>
                                        </p:tgtEl>
                                      </p:cBhvr>
                                      <p:from x="10000" y="10000"/>
                                      <p:to x="200000" y="450000"/>
                                    </p:animScale>
                                    <p:animScale>
                                      <p:cBhvr>
                                        <p:cTn id="58" dur="1230" accel="100000" fill="hold">
                                          <p:stCondLst>
                                            <p:cond delay="770"/>
                                          </p:stCondLst>
                                        </p:cTn>
                                        <p:tgtEl>
                                          <p:spTgt spid="2051">
                                            <p:txEl>
                                              <p:pRg st="6" end="6"/>
                                            </p:txEl>
                                          </p:spTgt>
                                        </p:tgtEl>
                                      </p:cBhvr>
                                      <p:from x="200000" y="450000"/>
                                      <p:to x="100000" y="100000"/>
                                    </p:animScale>
                                    <p:set>
                                      <p:cBhvr>
                                        <p:cTn id="59" dur="770" fill="hold"/>
                                        <p:tgtEl>
                                          <p:spTgt spid="2051">
                                            <p:txEl>
                                              <p:pRg st="6" end="6"/>
                                            </p:txEl>
                                          </p:spTgt>
                                        </p:tgtEl>
                                        <p:attrNameLst>
                                          <p:attrName>ppt_x</p:attrName>
                                        </p:attrNameLst>
                                      </p:cBhvr>
                                      <p:to>
                                        <p:strVal val="(0.5)"/>
                                      </p:to>
                                    </p:set>
                                    <p:anim from="(0.5)" to="(#ppt_x)" calcmode="lin" valueType="num">
                                      <p:cBhvr>
                                        <p:cTn id="60" dur="1230" accel="100000" fill="hold">
                                          <p:stCondLst>
                                            <p:cond delay="770"/>
                                          </p:stCondLst>
                                        </p:cTn>
                                        <p:tgtEl>
                                          <p:spTgt spid="2051">
                                            <p:txEl>
                                              <p:pRg st="6" end="6"/>
                                            </p:txEl>
                                          </p:spTgt>
                                        </p:tgtEl>
                                        <p:attrNameLst>
                                          <p:attrName>ppt_x</p:attrName>
                                        </p:attrNameLst>
                                      </p:cBhvr>
                                    </p:anim>
                                    <p:set>
                                      <p:cBhvr>
                                        <p:cTn id="61" dur="770" fill="hold"/>
                                        <p:tgtEl>
                                          <p:spTgt spid="2051">
                                            <p:txEl>
                                              <p:pRg st="6" end="6"/>
                                            </p:txEl>
                                          </p:spTgt>
                                        </p:tgtEl>
                                        <p:attrNameLst>
                                          <p:attrName>ppt_y</p:attrName>
                                        </p:attrNameLst>
                                      </p:cBhvr>
                                      <p:to>
                                        <p:strVal val="(#ppt_y+0.4)"/>
                                      </p:to>
                                    </p:set>
                                    <p:anim from="(#ppt_y+0.4)" to="(#ppt_y)" calcmode="lin" valueType="num">
                                      <p:cBhvr>
                                        <p:cTn id="62" dur="1230" accel="100000" fill="hold">
                                          <p:stCondLst>
                                            <p:cond delay="770"/>
                                          </p:stCondLst>
                                        </p:cTn>
                                        <p:tgtEl>
                                          <p:spTgt spid="2051">
                                            <p:txEl>
                                              <p:pRg st="6" end="6"/>
                                            </p:txEl>
                                          </p:spTgt>
                                        </p:tgtEl>
                                        <p:attrNameLst>
                                          <p:attrName>ppt_y</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51" presetClass="entr" presetSubtype="0" fill="hold" nodeType="clickEffect">
                                  <p:stCondLst>
                                    <p:cond delay="0"/>
                                  </p:stCondLst>
                                  <p:childTnLst>
                                    <p:set>
                                      <p:cBhvr>
                                        <p:cTn id="66" dur="1" fill="hold">
                                          <p:stCondLst>
                                            <p:cond delay="0"/>
                                          </p:stCondLst>
                                        </p:cTn>
                                        <p:tgtEl>
                                          <p:spTgt spid="2051">
                                            <p:txEl>
                                              <p:pRg st="8" end="8"/>
                                            </p:txEl>
                                          </p:spTgt>
                                        </p:tgtEl>
                                        <p:attrNameLst>
                                          <p:attrName>style.visibility</p:attrName>
                                        </p:attrNameLst>
                                      </p:cBhvr>
                                      <p:to>
                                        <p:strVal val="visible"/>
                                      </p:to>
                                    </p:set>
                                    <p:animEffect transition="in" filter="fade">
                                      <p:cBhvr>
                                        <p:cTn id="67" dur="770" decel="100000"/>
                                        <p:tgtEl>
                                          <p:spTgt spid="2051">
                                            <p:txEl>
                                              <p:pRg st="8" end="8"/>
                                            </p:txEl>
                                          </p:spTgt>
                                        </p:tgtEl>
                                      </p:cBhvr>
                                    </p:animEffect>
                                    <p:animScale>
                                      <p:cBhvr>
                                        <p:cTn id="68" dur="770" decel="100000"/>
                                        <p:tgtEl>
                                          <p:spTgt spid="2051">
                                            <p:txEl>
                                              <p:pRg st="8" end="8"/>
                                            </p:txEl>
                                          </p:spTgt>
                                        </p:tgtEl>
                                      </p:cBhvr>
                                      <p:from x="10000" y="10000"/>
                                      <p:to x="200000" y="450000"/>
                                    </p:animScale>
                                    <p:animScale>
                                      <p:cBhvr>
                                        <p:cTn id="69" dur="1230" accel="100000" fill="hold">
                                          <p:stCondLst>
                                            <p:cond delay="770"/>
                                          </p:stCondLst>
                                        </p:cTn>
                                        <p:tgtEl>
                                          <p:spTgt spid="2051">
                                            <p:txEl>
                                              <p:pRg st="8" end="8"/>
                                            </p:txEl>
                                          </p:spTgt>
                                        </p:tgtEl>
                                      </p:cBhvr>
                                      <p:from x="200000" y="450000"/>
                                      <p:to x="100000" y="100000"/>
                                    </p:animScale>
                                    <p:set>
                                      <p:cBhvr>
                                        <p:cTn id="70" dur="770" fill="hold"/>
                                        <p:tgtEl>
                                          <p:spTgt spid="2051">
                                            <p:txEl>
                                              <p:pRg st="8" end="8"/>
                                            </p:txEl>
                                          </p:spTgt>
                                        </p:tgtEl>
                                        <p:attrNameLst>
                                          <p:attrName>ppt_x</p:attrName>
                                        </p:attrNameLst>
                                      </p:cBhvr>
                                      <p:to>
                                        <p:strVal val="(0.5)"/>
                                      </p:to>
                                    </p:set>
                                    <p:anim from="(0.5)" to="(#ppt_x)" calcmode="lin" valueType="num">
                                      <p:cBhvr>
                                        <p:cTn id="71" dur="1230" accel="100000" fill="hold">
                                          <p:stCondLst>
                                            <p:cond delay="770"/>
                                          </p:stCondLst>
                                        </p:cTn>
                                        <p:tgtEl>
                                          <p:spTgt spid="2051">
                                            <p:txEl>
                                              <p:pRg st="8" end="8"/>
                                            </p:txEl>
                                          </p:spTgt>
                                        </p:tgtEl>
                                        <p:attrNameLst>
                                          <p:attrName>ppt_x</p:attrName>
                                        </p:attrNameLst>
                                      </p:cBhvr>
                                    </p:anim>
                                    <p:set>
                                      <p:cBhvr>
                                        <p:cTn id="72" dur="770" fill="hold"/>
                                        <p:tgtEl>
                                          <p:spTgt spid="2051">
                                            <p:txEl>
                                              <p:pRg st="8" end="8"/>
                                            </p:txEl>
                                          </p:spTgt>
                                        </p:tgtEl>
                                        <p:attrNameLst>
                                          <p:attrName>ppt_y</p:attrName>
                                        </p:attrNameLst>
                                      </p:cBhvr>
                                      <p:to>
                                        <p:strVal val="(#ppt_y+0.4)"/>
                                      </p:to>
                                    </p:set>
                                    <p:anim from="(#ppt_y+0.4)" to="(#ppt_y)" calcmode="lin" valueType="num">
                                      <p:cBhvr>
                                        <p:cTn id="73" dur="1230" accel="100000" fill="hold">
                                          <p:stCondLst>
                                            <p:cond delay="770"/>
                                          </p:stCondLst>
                                        </p:cTn>
                                        <p:tgtEl>
                                          <p:spTgt spid="2051">
                                            <p:txEl>
                                              <p:pRg st="8" end="8"/>
                                            </p:txEl>
                                          </p:spTgt>
                                        </p:tgtEl>
                                        <p:attrNameLst>
                                          <p:attrName>ppt_y</p:attrName>
                                        </p:attrNameLst>
                                      </p:cBhvr>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51" presetClass="entr" presetSubtype="0" fill="hold" nodeType="clickEffect">
                                  <p:stCondLst>
                                    <p:cond delay="0"/>
                                  </p:stCondLst>
                                  <p:childTnLst>
                                    <p:set>
                                      <p:cBhvr>
                                        <p:cTn id="77" dur="1" fill="hold">
                                          <p:stCondLst>
                                            <p:cond delay="0"/>
                                          </p:stCondLst>
                                        </p:cTn>
                                        <p:tgtEl>
                                          <p:spTgt spid="2051">
                                            <p:txEl>
                                              <p:pRg st="9" end="9"/>
                                            </p:txEl>
                                          </p:spTgt>
                                        </p:tgtEl>
                                        <p:attrNameLst>
                                          <p:attrName>style.visibility</p:attrName>
                                        </p:attrNameLst>
                                      </p:cBhvr>
                                      <p:to>
                                        <p:strVal val="visible"/>
                                      </p:to>
                                    </p:set>
                                    <p:animEffect transition="in" filter="fade">
                                      <p:cBhvr>
                                        <p:cTn id="78" dur="770" decel="100000"/>
                                        <p:tgtEl>
                                          <p:spTgt spid="2051">
                                            <p:txEl>
                                              <p:pRg st="9" end="9"/>
                                            </p:txEl>
                                          </p:spTgt>
                                        </p:tgtEl>
                                      </p:cBhvr>
                                    </p:animEffect>
                                    <p:animScale>
                                      <p:cBhvr>
                                        <p:cTn id="79" dur="770" decel="100000"/>
                                        <p:tgtEl>
                                          <p:spTgt spid="2051">
                                            <p:txEl>
                                              <p:pRg st="9" end="9"/>
                                            </p:txEl>
                                          </p:spTgt>
                                        </p:tgtEl>
                                      </p:cBhvr>
                                      <p:from x="10000" y="10000"/>
                                      <p:to x="200000" y="450000"/>
                                    </p:animScale>
                                    <p:animScale>
                                      <p:cBhvr>
                                        <p:cTn id="80" dur="1230" accel="100000" fill="hold">
                                          <p:stCondLst>
                                            <p:cond delay="770"/>
                                          </p:stCondLst>
                                        </p:cTn>
                                        <p:tgtEl>
                                          <p:spTgt spid="2051">
                                            <p:txEl>
                                              <p:pRg st="9" end="9"/>
                                            </p:txEl>
                                          </p:spTgt>
                                        </p:tgtEl>
                                      </p:cBhvr>
                                      <p:from x="200000" y="450000"/>
                                      <p:to x="100000" y="100000"/>
                                    </p:animScale>
                                    <p:set>
                                      <p:cBhvr>
                                        <p:cTn id="81" dur="770" fill="hold"/>
                                        <p:tgtEl>
                                          <p:spTgt spid="2051">
                                            <p:txEl>
                                              <p:pRg st="9" end="9"/>
                                            </p:txEl>
                                          </p:spTgt>
                                        </p:tgtEl>
                                        <p:attrNameLst>
                                          <p:attrName>ppt_x</p:attrName>
                                        </p:attrNameLst>
                                      </p:cBhvr>
                                      <p:to>
                                        <p:strVal val="(0.5)"/>
                                      </p:to>
                                    </p:set>
                                    <p:anim from="(0.5)" to="(#ppt_x)" calcmode="lin" valueType="num">
                                      <p:cBhvr>
                                        <p:cTn id="82" dur="1230" accel="100000" fill="hold">
                                          <p:stCondLst>
                                            <p:cond delay="770"/>
                                          </p:stCondLst>
                                        </p:cTn>
                                        <p:tgtEl>
                                          <p:spTgt spid="2051">
                                            <p:txEl>
                                              <p:pRg st="9" end="9"/>
                                            </p:txEl>
                                          </p:spTgt>
                                        </p:tgtEl>
                                        <p:attrNameLst>
                                          <p:attrName>ppt_x</p:attrName>
                                        </p:attrNameLst>
                                      </p:cBhvr>
                                    </p:anim>
                                    <p:set>
                                      <p:cBhvr>
                                        <p:cTn id="83" dur="770" fill="hold"/>
                                        <p:tgtEl>
                                          <p:spTgt spid="2051">
                                            <p:txEl>
                                              <p:pRg st="9" end="9"/>
                                            </p:txEl>
                                          </p:spTgt>
                                        </p:tgtEl>
                                        <p:attrNameLst>
                                          <p:attrName>ppt_y</p:attrName>
                                        </p:attrNameLst>
                                      </p:cBhvr>
                                      <p:to>
                                        <p:strVal val="(#ppt_y+0.4)"/>
                                      </p:to>
                                    </p:set>
                                    <p:anim from="(#ppt_y+0.4)" to="(#ppt_y)" calcmode="lin" valueType="num">
                                      <p:cBhvr>
                                        <p:cTn id="84" dur="1230" accel="100000" fill="hold">
                                          <p:stCondLst>
                                            <p:cond delay="770"/>
                                          </p:stCondLst>
                                        </p:cTn>
                                        <p:tgtEl>
                                          <p:spTgt spid="2051">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8BD23-9B6A-4921-B356-88FD604C9FA3}"/>
              </a:ext>
            </a:extLst>
          </p:cNvPr>
          <p:cNvSpPr/>
          <p:nvPr/>
        </p:nvSpPr>
        <p:spPr>
          <a:xfrm>
            <a:off x="971600" y="586715"/>
            <a:ext cx="3888432" cy="5684569"/>
          </a:xfrm>
          <a:prstGeom prst="rect">
            <a:avLst/>
          </a:prstGeom>
        </p:spPr>
        <p:txBody>
          <a:bodyPr wrap="square">
            <a:spAutoFit/>
          </a:bodyPr>
          <a:lstStyle/>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Podríareservar</a:t>
            </a:r>
            <a:r>
              <a:rPr lang="en-GB" sz="1200" dirty="0">
                <a:latin typeface="Comic Sans MS" panose="030F0702030302020204" pitchFamily="66" charset="0"/>
                <a:ea typeface="Calibri" panose="020F0502020204030204" pitchFamily="34" charset="0"/>
                <a:cs typeface="Times New Roman" panose="02020603050405020304" pitchFamily="18" charset="0"/>
              </a:rPr>
              <a:t>?  </a:t>
            </a:r>
            <a:r>
              <a:rPr lang="en-GB" sz="1200" dirty="0" err="1">
                <a:latin typeface="Comic Sans MS" panose="030F0702030302020204" pitchFamily="66" charset="0"/>
                <a:ea typeface="Calibri" panose="020F0502020204030204" pitchFamily="34" charset="0"/>
                <a:cs typeface="Times New Roman" panose="02020603050405020304" pitchFamily="18" charset="0"/>
              </a:rPr>
              <a:t>Podríareservar</a:t>
            </a:r>
            <a:r>
              <a:rPr lang="en-GB" sz="1200" dirty="0">
                <a:latin typeface="Comic Sans MS" panose="030F0702030302020204" pitchFamily="66" charset="0"/>
                <a:ea typeface="Calibri" panose="020F0502020204030204" pitchFamily="34" charset="0"/>
                <a:cs typeface="Times New Roman" panose="02020603050405020304" pitchFamily="18" charset="0"/>
              </a:rPr>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Ctrl + C        Ctrl + V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Vivo con mi </a:t>
            </a:r>
            <a:r>
              <a:rPr lang="en-GB" sz="1200" dirty="0" err="1">
                <a:latin typeface="Comic Sans MS" panose="030F0702030302020204" pitchFamily="66" charset="0"/>
                <a:ea typeface="Calibri" panose="020F0502020204030204" pitchFamily="34" charset="0"/>
                <a:cs typeface="Times New Roman" panose="02020603050405020304" pitchFamily="18" charset="0"/>
              </a:rPr>
              <a:t>marido</a:t>
            </a:r>
            <a:r>
              <a:rPr lang="en-GB" sz="1200" dirty="0">
                <a:latin typeface="Comic Sans MS" panose="030F0702030302020204" pitchFamily="66" charset="0"/>
                <a:ea typeface="Calibri" panose="020F0502020204030204" pitchFamily="34" charset="0"/>
                <a:cs typeface="Times New Roman" panose="02020603050405020304" pitchFamily="18" charset="0"/>
              </a:rPr>
              <a:t> que se llama Mike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Casada</a:t>
            </a:r>
            <a:r>
              <a:rPr lang="en-GB" sz="1200" dirty="0">
                <a:latin typeface="Comic Sans MS" panose="030F0702030302020204" pitchFamily="66" charset="0"/>
                <a:ea typeface="Calibri" panose="020F0502020204030204" pitchFamily="34" charset="0"/>
                <a:cs typeface="Times New Roman" panose="02020603050405020304" pitchFamily="18" charset="0"/>
              </a:rPr>
              <a:t>   </a:t>
            </a:r>
            <a:r>
              <a:rPr lang="en-GB" sz="1200" dirty="0" err="1">
                <a:latin typeface="Comic Sans MS" panose="030F0702030302020204" pitchFamily="66" charset="0"/>
                <a:ea typeface="Calibri" panose="020F0502020204030204" pitchFamily="34" charset="0"/>
                <a:cs typeface="Times New Roman" panose="02020603050405020304" pitchFamily="18" charset="0"/>
              </a:rPr>
              <a:t>Cansada</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Perra</a:t>
            </a:r>
            <a:r>
              <a:rPr lang="en-GB" sz="1200" dirty="0">
                <a:latin typeface="Comic Sans MS" panose="030F0702030302020204" pitchFamily="66" charset="0"/>
                <a:ea typeface="Calibri" panose="020F0502020204030204" pitchFamily="34" charset="0"/>
                <a:cs typeface="Times New Roman" panose="02020603050405020304" pitchFamily="18"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Está</a:t>
            </a:r>
            <a:r>
              <a:rPr lang="en-GB" sz="1200" dirty="0">
                <a:latin typeface="Comic Sans MS" panose="030F0702030302020204" pitchFamily="66" charset="0"/>
                <a:ea typeface="Calibri" panose="020F0502020204030204" pitchFamily="34" charset="0"/>
                <a:cs typeface="Times New Roman" panose="02020603050405020304" pitchFamily="18" charset="0"/>
              </a:rPr>
              <a:t> </a:t>
            </a:r>
            <a:r>
              <a:rPr lang="en-GB" sz="1200" dirty="0" err="1">
                <a:latin typeface="Comic Sans MS" panose="030F0702030302020204" pitchFamily="66" charset="0"/>
                <a:ea typeface="Calibri" panose="020F0502020204030204" pitchFamily="34" charset="0"/>
                <a:cs typeface="Times New Roman" panose="02020603050405020304" pitchFamily="18" charset="0"/>
              </a:rPr>
              <a:t>cerca</a:t>
            </a:r>
            <a:r>
              <a:rPr lang="en-GB" sz="1200" dirty="0">
                <a:latin typeface="Comic Sans MS" panose="030F0702030302020204" pitchFamily="66" charset="0"/>
                <a:ea typeface="Calibri" panose="020F0502020204030204" pitchFamily="34" charset="0"/>
                <a:cs typeface="Times New Roman" panose="02020603050405020304" pitchFamily="18" charset="0"/>
              </a:rPr>
              <a:t> de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Hola a </a:t>
            </a:r>
            <a:r>
              <a:rPr lang="en-GB" sz="1200" dirty="0" err="1">
                <a:latin typeface="Comic Sans MS" panose="030F0702030302020204" pitchFamily="66" charset="0"/>
                <a:ea typeface="Calibri" panose="020F0502020204030204" pitchFamily="34" charset="0"/>
                <a:cs typeface="Times New Roman" panose="02020603050405020304" pitchFamily="18" charset="0"/>
              </a:rPr>
              <a:t>todos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Saludos</a:t>
            </a:r>
            <a:r>
              <a:rPr lang="en-GB" sz="1200" dirty="0">
                <a:latin typeface="Comic Sans MS" panose="030F0702030302020204" pitchFamily="66" charset="0"/>
                <a:ea typeface="Calibri" panose="020F0502020204030204" pitchFamily="34" charset="0"/>
                <a:cs typeface="Times New Roman" panose="02020603050405020304" pitchFamily="18" charset="0"/>
              </a:rPr>
              <a:t> a </a:t>
            </a:r>
            <a:r>
              <a:rPr lang="en-GB" sz="1200" dirty="0" err="1">
                <a:latin typeface="Comic Sans MS" panose="030F0702030302020204" pitchFamily="66" charset="0"/>
                <a:ea typeface="Calibri" panose="020F0502020204030204" pitchFamily="34" charset="0"/>
                <a:cs typeface="Times New Roman" panose="02020603050405020304" pitchFamily="18" charset="0"/>
              </a:rPr>
              <a:t>todos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En</a:t>
            </a:r>
            <a:r>
              <a:rPr lang="en-GB" sz="1200" dirty="0">
                <a:latin typeface="Comic Sans MS" panose="030F0702030302020204" pitchFamily="66" charset="0"/>
                <a:ea typeface="Calibri" panose="020F0502020204030204" pitchFamily="34" charset="0"/>
                <a:cs typeface="Times New Roman" panose="02020603050405020304" pitchFamily="18" charset="0"/>
              </a:rPr>
              <a:t> el sur de Croydon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Sudamérica</a:t>
            </a:r>
            <a:r>
              <a:rPr lang="en-GB" sz="1200" dirty="0">
                <a:latin typeface="Comic Sans MS" panose="030F0702030302020204" pitchFamily="66" charset="0"/>
                <a:ea typeface="Calibri" panose="020F0502020204030204" pitchFamily="34" charset="0"/>
                <a:cs typeface="Times New Roman" panose="02020603050405020304" pitchFamily="18" charset="0"/>
              </a:rPr>
              <a:t>/</a:t>
            </a:r>
            <a:r>
              <a:rPr lang="en-GB" sz="1200" dirty="0" err="1">
                <a:latin typeface="Comic Sans MS" panose="030F0702030302020204" pitchFamily="66" charset="0"/>
                <a:ea typeface="Calibri" panose="020F0502020204030204" pitchFamily="34" charset="0"/>
                <a:cs typeface="Times New Roman" panose="02020603050405020304" pitchFamily="18" charset="0"/>
              </a:rPr>
              <a:t>Suramérica</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Me </a:t>
            </a:r>
            <a:r>
              <a:rPr lang="en-GB" sz="1200" dirty="0" err="1">
                <a:latin typeface="Comic Sans MS" panose="030F0702030302020204" pitchFamily="66" charset="0"/>
                <a:ea typeface="Calibri" panose="020F0502020204030204" pitchFamily="34" charset="0"/>
                <a:cs typeface="Times New Roman" panose="02020603050405020304" pitchFamily="18" charset="0"/>
              </a:rPr>
              <a:t>alegro</a:t>
            </a:r>
            <a:r>
              <a:rPr lang="en-GB" sz="1200" dirty="0">
                <a:latin typeface="Comic Sans MS" panose="030F0702030302020204" pitchFamily="66" charset="0"/>
                <a:ea typeface="Calibri" panose="020F0502020204030204" pitchFamily="34" charset="0"/>
                <a:cs typeface="Times New Roman" panose="02020603050405020304" pitchFamily="18" charset="0"/>
              </a:rPr>
              <a:t> – </a:t>
            </a:r>
            <a:r>
              <a:rPr lang="en-GB" sz="1200" dirty="0" err="1">
                <a:latin typeface="Comic Sans MS" panose="030F0702030302020204" pitchFamily="66" charset="0"/>
                <a:ea typeface="Calibri" panose="020F0502020204030204" pitchFamily="34" charset="0"/>
                <a:cs typeface="Times New Roman" panose="02020603050405020304" pitchFamily="18" charset="0"/>
              </a:rPr>
              <a:t>Alegr</a:t>
            </a:r>
            <a:r>
              <a:rPr lang="en-GB" sz="1200"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arse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Alegre – </a:t>
            </a:r>
            <a:r>
              <a:rPr lang="en-GB" sz="1200" dirty="0" err="1">
                <a:latin typeface="Comic Sans MS" panose="030F0702030302020204" pitchFamily="66" charset="0"/>
                <a:ea typeface="Calibri" panose="020F0502020204030204" pitchFamily="34" charset="0"/>
                <a:cs typeface="Times New Roman" panose="02020603050405020304" pitchFamily="18" charset="0"/>
              </a:rPr>
              <a:t>ella</a:t>
            </a:r>
            <a:r>
              <a:rPr lang="en-GB" sz="1200" dirty="0">
                <a:latin typeface="Comic Sans MS" panose="030F0702030302020204" pitchFamily="66" charset="0"/>
                <a:ea typeface="Calibri" panose="020F0502020204030204" pitchFamily="34" charset="0"/>
                <a:cs typeface="Times New Roman" panose="02020603050405020304" pitchFamily="18" charset="0"/>
              </a:rPr>
              <a:t> es </a:t>
            </a:r>
            <a:r>
              <a:rPr lang="en-GB" sz="1200" dirty="0" err="1">
                <a:latin typeface="Comic Sans MS" panose="030F0702030302020204" pitchFamily="66" charset="0"/>
                <a:ea typeface="Calibri" panose="020F0502020204030204" pitchFamily="34" charset="0"/>
                <a:cs typeface="Times New Roman" panose="02020603050405020304" pitchFamily="18" charset="0"/>
              </a:rPr>
              <a:t>muy</a:t>
            </a:r>
            <a:r>
              <a:rPr lang="en-GB" sz="1200" dirty="0">
                <a:latin typeface="Comic Sans MS" panose="030F0702030302020204" pitchFamily="66" charset="0"/>
                <a:ea typeface="Calibri" panose="020F0502020204030204" pitchFamily="34" charset="0"/>
                <a:cs typeface="Times New Roman" panose="02020603050405020304" pitchFamily="18" charset="0"/>
              </a:rPr>
              <a:t> </a:t>
            </a:r>
            <a:r>
              <a:rPr lang="en-GB" sz="1200" dirty="0" err="1">
                <a:latin typeface="Comic Sans MS" panose="030F0702030302020204" pitchFamily="66" charset="0"/>
                <a:ea typeface="Calibri" panose="020F0502020204030204" pitchFamily="34" charset="0"/>
                <a:cs typeface="Times New Roman" panose="02020603050405020304" pitchFamily="18" charset="0"/>
              </a:rPr>
              <a:t>alegre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t>
            </a:r>
            <a:r>
              <a:rPr lang="en-GB" sz="1200"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Qué</a:t>
            </a:r>
            <a:r>
              <a:rPr lang="en-GB" sz="12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r>
              <a:rPr lang="en-GB" sz="1200"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alegría</a:t>
            </a:r>
            <a:r>
              <a:rPr lang="en-GB" sz="12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Muy</a:t>
            </a:r>
            <a:r>
              <a:rPr lang="en-GB" sz="1200" dirty="0">
                <a:latin typeface="Comic Sans MS" panose="030F0702030302020204" pitchFamily="66" charset="0"/>
                <a:ea typeface="Calibri" panose="020F0502020204030204" pitchFamily="34" charset="0"/>
                <a:cs typeface="Times New Roman" panose="02020603050405020304" pitchFamily="18" charset="0"/>
              </a:rPr>
              <a:t> </a:t>
            </a:r>
            <a:r>
              <a:rPr lang="en-GB" sz="1200" dirty="0" err="1">
                <a:latin typeface="Comic Sans MS" panose="030F0702030302020204" pitchFamily="66" charset="0"/>
                <a:ea typeface="Calibri" panose="020F0502020204030204" pitchFamily="34" charset="0"/>
                <a:cs typeface="Times New Roman" panose="02020603050405020304" pitchFamily="18" charset="0"/>
              </a:rPr>
              <a:t>caluroso</a:t>
            </a:r>
            <a:r>
              <a:rPr lang="en-GB" sz="1200" dirty="0">
                <a:latin typeface="Comic Sans MS" panose="030F0702030302020204" pitchFamily="66" charset="0"/>
                <a:ea typeface="Calibri" panose="020F0502020204030204" pitchFamily="34" charset="0"/>
                <a:cs typeface="Times New Roman" panose="02020603050405020304" pitchFamily="18" charset="0"/>
              </a:rPr>
              <a:t>. Un </a:t>
            </a:r>
            <a:r>
              <a:rPr lang="en-GB" sz="1200" dirty="0" err="1">
                <a:latin typeface="Comic Sans MS" panose="030F0702030302020204" pitchFamily="66" charset="0"/>
                <a:ea typeface="Calibri" panose="020F0502020204030204" pitchFamily="34" charset="0"/>
                <a:cs typeface="Times New Roman" panose="02020603050405020304" pitchFamily="18" charset="0"/>
              </a:rPr>
              <a:t>calor</a:t>
            </a:r>
            <a:r>
              <a:rPr lang="en-GB" sz="1200" dirty="0">
                <a:latin typeface="Comic Sans MS" panose="030F0702030302020204" pitchFamily="66" charset="0"/>
                <a:ea typeface="Calibri" panose="020F0502020204030204" pitchFamily="34" charset="0"/>
                <a:cs typeface="Times New Roman" panose="02020603050405020304" pitchFamily="18" charset="0"/>
              </a:rPr>
              <a:t> infernal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Caminatas</a:t>
            </a:r>
            <a:r>
              <a:rPr lang="en-GB" sz="1200" dirty="0">
                <a:latin typeface="Comic Sans MS" panose="030F0702030302020204" pitchFamily="66" charset="0"/>
                <a:ea typeface="Calibri" panose="020F0502020204030204" pitchFamily="34" charset="0"/>
                <a:cs typeface="Times New Roman" panose="02020603050405020304" pitchFamily="18" charset="0"/>
              </a:rPr>
              <a:t>.  Sombra</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Piernas</a:t>
            </a:r>
            <a:r>
              <a:rPr lang="en-GB" sz="1200" dirty="0">
                <a:latin typeface="Comic Sans MS" panose="030F0702030302020204" pitchFamily="66" charset="0"/>
                <a:ea typeface="Calibri" panose="020F0502020204030204" pitchFamily="34" charset="0"/>
                <a:cs typeface="Times New Roman" panose="02020603050405020304" pitchFamily="18" charset="0"/>
              </a:rPr>
              <a:t> – </a:t>
            </a:r>
            <a:r>
              <a:rPr lang="en-GB" sz="1200" dirty="0" err="1">
                <a:latin typeface="Comic Sans MS" panose="030F0702030302020204" pitchFamily="66" charset="0"/>
                <a:ea typeface="Calibri" panose="020F0502020204030204" pitchFamily="34" charset="0"/>
                <a:cs typeface="Times New Roman" panose="02020603050405020304" pitchFamily="18" charset="0"/>
              </a:rPr>
              <a:t>patas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Se porta bien – </a:t>
            </a:r>
            <a:r>
              <a:rPr lang="en-GB" sz="1200" dirty="0" err="1">
                <a:latin typeface="Comic Sans MS" panose="030F0702030302020204" pitchFamily="66" charset="0"/>
                <a:ea typeface="Calibri" panose="020F0502020204030204" pitchFamily="34" charset="0"/>
                <a:cs typeface="Times New Roman" panose="02020603050405020304" pitchFamily="18" charset="0"/>
              </a:rPr>
              <a:t>Portarse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Se </a:t>
            </a:r>
            <a:r>
              <a:rPr lang="en-GB" sz="1200" dirty="0" err="1">
                <a:latin typeface="Comic Sans MS" panose="030F0702030302020204" pitchFamily="66" charset="0"/>
                <a:ea typeface="Calibri" panose="020F0502020204030204" pitchFamily="34" charset="0"/>
                <a:cs typeface="Times New Roman" panose="02020603050405020304" pitchFamily="18" charset="0"/>
              </a:rPr>
              <a:t>besan</a:t>
            </a:r>
            <a:r>
              <a:rPr lang="en-GB" sz="1200" dirty="0">
                <a:latin typeface="Comic Sans MS" panose="030F0702030302020204" pitchFamily="66" charset="0"/>
                <a:ea typeface="Calibri" panose="020F0502020204030204" pitchFamily="34" charset="0"/>
                <a:cs typeface="Times New Roman" panose="02020603050405020304" pitchFamily="18" charset="0"/>
              </a:rPr>
              <a:t> – </a:t>
            </a:r>
            <a:r>
              <a:rPr lang="en-GB" sz="1200" dirty="0" err="1">
                <a:latin typeface="Comic Sans MS" panose="030F0702030302020204" pitchFamily="66" charset="0"/>
                <a:ea typeface="Calibri" panose="020F0502020204030204" pitchFamily="34" charset="0"/>
                <a:cs typeface="Times New Roman" panose="02020603050405020304" pitchFamily="18" charset="0"/>
              </a:rPr>
              <a:t>besarse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err="1">
                <a:latin typeface="Comic Sans MS" panose="030F0702030302020204" pitchFamily="66" charset="0"/>
                <a:ea typeface="Calibri" panose="020F0502020204030204" pitchFamily="34" charset="0"/>
                <a:cs typeface="Times New Roman" panose="02020603050405020304" pitchFamily="18" charset="0"/>
              </a:rPr>
              <a:t>Brazo</a:t>
            </a:r>
            <a:r>
              <a:rPr lang="en-GB" sz="1200" dirty="0">
                <a:latin typeface="Comic Sans MS" panose="030F0702030302020204" pitchFamily="66" charset="0"/>
                <a:ea typeface="Calibri" panose="020F0502020204030204" pitchFamily="34" charset="0"/>
                <a:cs typeface="Times New Roman" panose="02020603050405020304" pitchFamily="18" charset="0"/>
              </a:rPr>
              <a:t> – </a:t>
            </a:r>
            <a:r>
              <a:rPr lang="en-GB" sz="1200"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a</a:t>
            </a:r>
            <a:r>
              <a:rPr lang="en-GB" sz="1200" dirty="0">
                <a:latin typeface="Comic Sans MS" panose="030F0702030302020204" pitchFamily="66" charset="0"/>
                <a:ea typeface="Calibri" panose="020F0502020204030204" pitchFamily="34" charset="0"/>
                <a:cs typeface="Times New Roman" panose="02020603050405020304" pitchFamily="18" charset="0"/>
              </a:rPr>
              <a:t>brazo     </a:t>
            </a:r>
            <a:r>
              <a:rPr lang="en-GB" sz="1200" dirty="0" err="1">
                <a:latin typeface="Comic Sans MS" panose="030F0702030302020204" pitchFamily="66" charset="0"/>
                <a:ea typeface="Calibri" panose="020F0502020204030204" pitchFamily="34" charset="0"/>
                <a:cs typeface="Times New Roman" panose="02020603050405020304" pitchFamily="18" charset="0"/>
              </a:rPr>
              <a:t>abraz</a:t>
            </a:r>
            <a:r>
              <a:rPr lang="en-GB" sz="1200"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arse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15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5E11F2B-53AD-9A7F-A756-3A7A46D0F504}"/>
              </a:ext>
            </a:extLst>
          </p:cNvPr>
          <p:cNvSpPr>
            <a:spLocks noGrp="1" noRot="1" noChangeArrowheads="1"/>
          </p:cNvSpPr>
          <p:nvPr>
            <p:ph type="title"/>
          </p:nvPr>
        </p:nvSpPr>
        <p:spPr/>
        <p:txBody>
          <a:bodyPr/>
          <a:lstStyle/>
          <a:p>
            <a:pPr algn="l" eaLnBrk="1" hangingPunct="1">
              <a:defRPr/>
            </a:pPr>
            <a:r>
              <a:rPr lang="en-GB" altLang="en-US">
                <a:latin typeface="Comic Sans MS" panose="030F0702030302020204" pitchFamily="66" charset="0"/>
              </a:rPr>
              <a:t>Como se forma?</a:t>
            </a:r>
          </a:p>
        </p:txBody>
      </p:sp>
      <p:sp>
        <p:nvSpPr>
          <p:cNvPr id="50179" name="Rectangle 3">
            <a:extLst>
              <a:ext uri="{FF2B5EF4-FFF2-40B4-BE49-F238E27FC236}">
                <a16:creationId xmlns:a16="http://schemas.microsoft.com/office/drawing/2014/main" id="{FA713513-48DC-E5EF-9CB4-79B5102FE87A}"/>
              </a:ext>
            </a:extLst>
          </p:cNvPr>
          <p:cNvSpPr>
            <a:spLocks noGrp="1" noRot="1" noChangeArrowheads="1"/>
          </p:cNvSpPr>
          <p:nvPr>
            <p:ph type="body" sz="half" idx="1"/>
          </p:nvPr>
        </p:nvSpPr>
        <p:spPr>
          <a:xfrm>
            <a:off x="301625" y="1676400"/>
            <a:ext cx="6718647" cy="4422775"/>
          </a:xfrm>
        </p:spPr>
        <p:txBody>
          <a:bodyPr/>
          <a:lstStyle/>
          <a:p>
            <a:pPr eaLnBrk="1" hangingPunct="1">
              <a:lnSpc>
                <a:spcPct val="80000"/>
              </a:lnSpc>
              <a:defRPr/>
            </a:pPr>
            <a:r>
              <a:rPr lang="en-GB" altLang="en-US" sz="4000" dirty="0" err="1">
                <a:solidFill>
                  <a:srgbClr val="006600"/>
                </a:solidFill>
                <a:effectLst>
                  <a:outerShdw blurRad="38100" dist="38100" dir="2700000" algn="tl">
                    <a:srgbClr val="000000"/>
                  </a:outerShdw>
                </a:effectLst>
                <a:latin typeface="Comic Sans MS" panose="030F0702030302020204" pitchFamily="66" charset="0"/>
              </a:rPr>
              <a:t>Añade</a:t>
            </a:r>
            <a:r>
              <a:rPr lang="en-GB" altLang="en-US" sz="4000" dirty="0">
                <a:solidFill>
                  <a:srgbClr val="006600"/>
                </a:solidFill>
                <a:effectLst>
                  <a:outerShdw blurRad="38100" dist="38100" dir="2700000" algn="tl">
                    <a:srgbClr val="000000"/>
                  </a:outerShdw>
                </a:effectLst>
                <a:latin typeface="Comic Sans MS" panose="030F0702030302020204" pitchFamily="66" charset="0"/>
              </a:rPr>
              <a:t> </a:t>
            </a:r>
            <a:r>
              <a:rPr lang="en-GB" altLang="en-US" sz="4000" dirty="0" err="1">
                <a:solidFill>
                  <a:srgbClr val="006600"/>
                </a:solidFill>
                <a:effectLst>
                  <a:outerShdw blurRad="38100" dist="38100" dir="2700000" algn="tl">
                    <a:srgbClr val="000000"/>
                  </a:outerShdw>
                </a:effectLst>
                <a:latin typeface="Comic Sans MS" panose="030F0702030302020204" pitchFamily="66" charset="0"/>
              </a:rPr>
              <a:t>como</a:t>
            </a:r>
            <a:r>
              <a:rPr lang="en-GB" altLang="en-US" sz="4000" dirty="0">
                <a:solidFill>
                  <a:srgbClr val="006600"/>
                </a:solidFill>
                <a:effectLst>
                  <a:outerShdw blurRad="38100" dist="38100" dir="2700000" algn="tl">
                    <a:srgbClr val="000000"/>
                  </a:outerShdw>
                </a:effectLst>
                <a:latin typeface="Comic Sans MS" panose="030F0702030302020204" pitchFamily="66" charset="0"/>
              </a:rPr>
              <a:t> </a:t>
            </a:r>
            <a:r>
              <a:rPr lang="en-GB" altLang="en-US" sz="4000" dirty="0" err="1">
                <a:solidFill>
                  <a:srgbClr val="006600"/>
                </a:solidFill>
                <a:effectLst>
                  <a:outerShdw blurRad="38100" dist="38100" dir="2700000" algn="tl">
                    <a:srgbClr val="000000"/>
                  </a:outerShdw>
                </a:effectLst>
                <a:latin typeface="Comic Sans MS" panose="030F0702030302020204" pitchFamily="66" charset="0"/>
              </a:rPr>
              <a:t>en</a:t>
            </a:r>
            <a:r>
              <a:rPr lang="en-GB" altLang="en-US" sz="4000" dirty="0">
                <a:solidFill>
                  <a:srgbClr val="006600"/>
                </a:solidFill>
                <a:effectLst>
                  <a:outerShdw blurRad="38100" dist="38100" dir="2700000" algn="tl">
                    <a:srgbClr val="000000"/>
                  </a:outerShdw>
                </a:effectLst>
                <a:latin typeface="Comic Sans MS" panose="030F0702030302020204" pitchFamily="66" charset="0"/>
              </a:rPr>
              <a:t> </a:t>
            </a:r>
            <a:r>
              <a:rPr lang="en-GB" altLang="en-US" sz="4000" dirty="0" err="1">
                <a:solidFill>
                  <a:srgbClr val="006600"/>
                </a:solidFill>
                <a:effectLst>
                  <a:outerShdw blurRad="38100" dist="38100" dir="2700000" algn="tl">
                    <a:srgbClr val="000000"/>
                  </a:outerShdw>
                </a:effectLst>
                <a:latin typeface="Comic Sans MS" panose="030F0702030302020204" pitchFamily="66" charset="0"/>
              </a:rPr>
              <a:t>el</a:t>
            </a:r>
            <a:r>
              <a:rPr lang="en-GB" altLang="en-US" sz="4000" dirty="0">
                <a:solidFill>
                  <a:srgbClr val="006600"/>
                </a:solidFill>
                <a:effectLst>
                  <a:outerShdw blurRad="38100" dist="38100" dir="2700000" algn="tl">
                    <a:srgbClr val="000000"/>
                  </a:outerShdw>
                </a:effectLst>
                <a:latin typeface="Comic Sans MS" panose="030F0702030302020204" pitchFamily="66" charset="0"/>
              </a:rPr>
              <a:t> </a:t>
            </a:r>
            <a:r>
              <a:rPr lang="en-GB" altLang="en-US" sz="4000" dirty="0" err="1">
                <a:solidFill>
                  <a:srgbClr val="006600"/>
                </a:solidFill>
                <a:effectLst>
                  <a:outerShdw blurRad="38100" dist="38100" dir="2700000" algn="tl">
                    <a:srgbClr val="000000"/>
                  </a:outerShdw>
                </a:effectLst>
                <a:latin typeface="Comic Sans MS" panose="030F0702030302020204" pitchFamily="66" charset="0"/>
              </a:rPr>
              <a:t>futuro</a:t>
            </a:r>
            <a:r>
              <a:rPr lang="en-GB" altLang="en-US" sz="4000" dirty="0">
                <a:solidFill>
                  <a:srgbClr val="006600"/>
                </a:solidFill>
                <a:effectLst>
                  <a:outerShdw blurRad="38100" dist="38100" dir="2700000" algn="tl">
                    <a:srgbClr val="000000"/>
                  </a:outerShdw>
                </a:effectLst>
                <a:latin typeface="Comic Sans MS" panose="030F0702030302020204" pitchFamily="66" charset="0"/>
              </a:rPr>
              <a:t>!</a:t>
            </a:r>
          </a:p>
          <a:p>
            <a:pPr eaLnBrk="1" hangingPunct="1">
              <a:lnSpc>
                <a:spcPct val="80000"/>
              </a:lnSpc>
              <a:buFont typeface="Wingdings" panose="05000000000000000000" pitchFamily="2" charset="2"/>
              <a:buNone/>
              <a:defRPr/>
            </a:pPr>
            <a:endParaRPr lang="en-GB" altLang="en-US" sz="4000" dirty="0">
              <a:solidFill>
                <a:srgbClr val="006600"/>
              </a:solidFill>
              <a:effectLst>
                <a:outerShdw blurRad="38100" dist="38100" dir="2700000" algn="tl">
                  <a:srgbClr val="000000"/>
                </a:outerShdw>
              </a:effectLst>
              <a:latin typeface="Comic Sans MS" panose="030F0702030302020204" pitchFamily="66" charset="0"/>
            </a:endParaRPr>
          </a:p>
          <a:p>
            <a:pPr eaLnBrk="1" hangingPunct="1">
              <a:lnSpc>
                <a:spcPct val="80000"/>
              </a:lnSpc>
              <a:buFont typeface="Wingdings" panose="05000000000000000000" pitchFamily="2" charset="2"/>
              <a:buNone/>
              <a:defRPr/>
            </a:pPr>
            <a:r>
              <a:rPr lang="en-GB" altLang="en-US" sz="4000" dirty="0">
                <a:solidFill>
                  <a:srgbClr val="006600"/>
                </a:solidFill>
                <a:effectLst>
                  <a:outerShdw blurRad="38100" dist="38100" dir="2700000" algn="tl">
                    <a:srgbClr val="000000"/>
                  </a:outerShdw>
                </a:effectLst>
                <a:latin typeface="Comic Sans MS" panose="030F0702030302020204" pitchFamily="66" charset="0"/>
                <a:sym typeface="Symbol" panose="05050102010706020507" pitchFamily="18" charset="2"/>
              </a:rPr>
              <a:t></a:t>
            </a:r>
            <a:r>
              <a:rPr lang="en-GB" altLang="en-US" sz="4000" dirty="0">
                <a:solidFill>
                  <a:srgbClr val="006600"/>
                </a:solidFill>
                <a:effectLst>
                  <a:outerShdw blurRad="38100" dist="38100" dir="2700000" algn="tl">
                    <a:srgbClr val="000000"/>
                  </a:outerShdw>
                </a:effectLst>
                <a:latin typeface="Comic Sans MS" panose="030F0702030302020204" pitchFamily="66" charset="0"/>
              </a:rPr>
              <a:t> </a:t>
            </a:r>
            <a:r>
              <a:rPr lang="en-GB" altLang="en-US" sz="4000" dirty="0" err="1">
                <a:solidFill>
                  <a:srgbClr val="006600"/>
                </a:solidFill>
                <a:effectLst>
                  <a:outerShdw blurRad="38100" dist="38100" dir="2700000" algn="tl">
                    <a:srgbClr val="000000"/>
                  </a:outerShdw>
                </a:effectLst>
                <a:latin typeface="Comic Sans MS" panose="030F0702030302020204" pitchFamily="66" charset="0"/>
              </a:rPr>
              <a:t>Infinitivo</a:t>
            </a:r>
            <a:r>
              <a:rPr lang="en-GB" altLang="en-US" sz="4000" dirty="0">
                <a:solidFill>
                  <a:srgbClr val="006600"/>
                </a:solidFill>
                <a:effectLst>
                  <a:outerShdw blurRad="38100" dist="38100" dir="2700000" algn="tl">
                    <a:srgbClr val="000000"/>
                  </a:outerShdw>
                </a:effectLst>
                <a:latin typeface="Comic Sans MS" panose="030F0702030302020204" pitchFamily="66" charset="0"/>
              </a:rPr>
              <a:t> +    </a:t>
            </a:r>
            <a:r>
              <a:rPr lang="en-GB" altLang="en-US" sz="4000" dirty="0" err="1">
                <a:solidFill>
                  <a:srgbClr val="006600"/>
                </a:solidFill>
                <a:effectLst>
                  <a:outerShdw blurRad="38100" dist="38100" dir="2700000" algn="tl">
                    <a:srgbClr val="000000"/>
                  </a:outerShdw>
                </a:effectLst>
                <a:latin typeface="Comic Sans MS" panose="030F0702030302020204" pitchFamily="66" charset="0"/>
              </a:rPr>
              <a:t>ía</a:t>
            </a:r>
            <a:r>
              <a:rPr lang="en-GB" altLang="en-US" sz="4000" dirty="0">
                <a:solidFill>
                  <a:srgbClr val="006600"/>
                </a:solidFill>
                <a:effectLst>
                  <a:outerShdw blurRad="38100" dist="38100" dir="2700000" algn="tl">
                    <a:srgbClr val="000000"/>
                  </a:outerShdw>
                </a:effectLst>
                <a:latin typeface="Comic Sans MS" panose="030F0702030302020204" pitchFamily="66" charset="0"/>
              </a:rPr>
              <a:t>		 </a:t>
            </a:r>
          </a:p>
          <a:p>
            <a:pPr eaLnBrk="1" hangingPunct="1">
              <a:lnSpc>
                <a:spcPct val="80000"/>
              </a:lnSpc>
              <a:buFont typeface="Wingdings" panose="05000000000000000000" pitchFamily="2" charset="2"/>
              <a:buNone/>
              <a:defRPr/>
            </a:pPr>
            <a:r>
              <a:rPr lang="en-GB" altLang="en-US" sz="4000" dirty="0">
                <a:solidFill>
                  <a:srgbClr val="006600"/>
                </a:solidFill>
                <a:effectLst>
                  <a:outerShdw blurRad="38100" dist="38100" dir="2700000" algn="tl">
                    <a:srgbClr val="000000"/>
                  </a:outerShdw>
                </a:effectLst>
                <a:latin typeface="Comic Sans MS" panose="030F0702030302020204" pitchFamily="66" charset="0"/>
              </a:rPr>
              <a:t>                          </a:t>
            </a:r>
            <a:r>
              <a:rPr lang="en-GB" altLang="en-US" sz="4000" dirty="0" err="1">
                <a:solidFill>
                  <a:srgbClr val="006600"/>
                </a:solidFill>
                <a:effectLst>
                  <a:outerShdw blurRad="38100" dist="38100" dir="2700000" algn="tl">
                    <a:srgbClr val="000000"/>
                  </a:outerShdw>
                </a:effectLst>
                <a:latin typeface="Comic Sans MS" panose="030F0702030302020204" pitchFamily="66" charset="0"/>
              </a:rPr>
              <a:t>ías</a:t>
            </a:r>
            <a:r>
              <a:rPr lang="en-GB" altLang="en-US" sz="4000" dirty="0">
                <a:solidFill>
                  <a:srgbClr val="006600"/>
                </a:solidFill>
                <a:effectLst>
                  <a:outerShdw blurRad="38100" dist="38100" dir="2700000" algn="tl">
                    <a:srgbClr val="000000"/>
                  </a:outerShdw>
                </a:effectLst>
                <a:latin typeface="Comic Sans MS" panose="030F0702030302020204" pitchFamily="66" charset="0"/>
              </a:rPr>
              <a:t>	 </a:t>
            </a:r>
          </a:p>
          <a:p>
            <a:pPr eaLnBrk="1" hangingPunct="1">
              <a:lnSpc>
                <a:spcPct val="80000"/>
              </a:lnSpc>
              <a:buFont typeface="Wingdings" panose="05000000000000000000" pitchFamily="2" charset="2"/>
              <a:buNone/>
              <a:defRPr/>
            </a:pPr>
            <a:r>
              <a:rPr lang="en-GB" altLang="en-US" sz="4000" dirty="0">
                <a:solidFill>
                  <a:srgbClr val="006600"/>
                </a:solidFill>
                <a:effectLst>
                  <a:outerShdw blurRad="38100" dist="38100" dir="2700000" algn="tl">
                    <a:srgbClr val="000000"/>
                  </a:outerShdw>
                </a:effectLst>
                <a:latin typeface="Comic Sans MS" panose="030F0702030302020204" pitchFamily="66" charset="0"/>
              </a:rPr>
              <a:t>                          </a:t>
            </a:r>
            <a:r>
              <a:rPr lang="en-GB" altLang="en-US" sz="4000" dirty="0" err="1">
                <a:solidFill>
                  <a:srgbClr val="006600"/>
                </a:solidFill>
                <a:effectLst>
                  <a:outerShdw blurRad="38100" dist="38100" dir="2700000" algn="tl">
                    <a:srgbClr val="000000"/>
                  </a:outerShdw>
                </a:effectLst>
                <a:latin typeface="Comic Sans MS" panose="030F0702030302020204" pitchFamily="66" charset="0"/>
              </a:rPr>
              <a:t>ía</a:t>
            </a:r>
            <a:r>
              <a:rPr lang="en-GB" altLang="en-US" sz="4000" dirty="0">
                <a:solidFill>
                  <a:srgbClr val="006600"/>
                </a:solidFill>
                <a:effectLst>
                  <a:outerShdw blurRad="38100" dist="38100" dir="2700000" algn="tl">
                    <a:srgbClr val="000000"/>
                  </a:outerShdw>
                </a:effectLst>
                <a:latin typeface="Comic Sans MS" panose="030F0702030302020204" pitchFamily="66" charset="0"/>
              </a:rPr>
              <a:t> 		 </a:t>
            </a:r>
            <a:endParaRPr lang="en-GB" altLang="en-US" sz="2000" dirty="0">
              <a:solidFill>
                <a:srgbClr val="006600"/>
              </a:solidFill>
              <a:effectLst>
                <a:outerShdw blurRad="38100" dist="38100" dir="2700000" algn="tl">
                  <a:srgbClr val="000000"/>
                </a:outerShdw>
              </a:effectLst>
              <a:latin typeface="Comic Sans MS" panose="030F0702030302020204" pitchFamily="66" charset="0"/>
              <a:sym typeface="Symbol" panose="05050102010706020507" pitchFamily="18" charset="2"/>
            </a:endParaRPr>
          </a:p>
          <a:p>
            <a:pPr eaLnBrk="1" hangingPunct="1">
              <a:lnSpc>
                <a:spcPct val="80000"/>
              </a:lnSpc>
              <a:buFont typeface="Wingdings" panose="05000000000000000000" pitchFamily="2" charset="2"/>
              <a:buNone/>
              <a:defRPr/>
            </a:pPr>
            <a:r>
              <a:rPr lang="en-GB" altLang="en-US" sz="900" dirty="0">
                <a:latin typeface="Comic Sans MS" panose="030F0702030302020204" pitchFamily="66" charset="0"/>
              </a:rPr>
              <a:t>                    </a:t>
            </a:r>
          </a:p>
          <a:p>
            <a:pPr eaLnBrk="1" hangingPunct="1">
              <a:lnSpc>
                <a:spcPct val="80000"/>
              </a:lnSpc>
              <a:buFont typeface="Wingdings" panose="05000000000000000000" pitchFamily="2" charset="2"/>
              <a:buNone/>
              <a:defRPr/>
            </a:pPr>
            <a:r>
              <a:rPr lang="en-GB" altLang="en-US" sz="900" dirty="0">
                <a:latin typeface="Comic Sans MS" panose="030F0702030302020204" pitchFamily="66" charset="0"/>
              </a:rPr>
              <a:t>                                                                                           </a:t>
            </a:r>
          </a:p>
          <a:p>
            <a:pPr eaLnBrk="1" hangingPunct="1">
              <a:lnSpc>
                <a:spcPct val="80000"/>
              </a:lnSpc>
              <a:buFont typeface="Wingdings" panose="05000000000000000000" pitchFamily="2" charset="2"/>
              <a:buNone/>
              <a:defRPr/>
            </a:pPr>
            <a:r>
              <a:rPr lang="en-GB" altLang="en-US" sz="900" dirty="0">
                <a:latin typeface="Comic Sans MS" panose="030F0702030302020204" pitchFamily="66" charset="0"/>
              </a:rPr>
              <a:t>            </a:t>
            </a:r>
          </a:p>
          <a:p>
            <a:pPr eaLnBrk="1" hangingPunct="1">
              <a:lnSpc>
                <a:spcPct val="80000"/>
              </a:lnSpc>
              <a:buFont typeface="Wingdings" panose="05000000000000000000" pitchFamily="2" charset="2"/>
              <a:buNone/>
              <a:defRPr/>
            </a:pPr>
            <a:endParaRPr lang="en-GB" altLang="en-US" sz="900" dirty="0">
              <a:latin typeface="Comic Sans MS" panose="030F0702030302020204" pitchFamily="66" charset="0"/>
            </a:endParaRPr>
          </a:p>
          <a:p>
            <a:pPr eaLnBrk="1" hangingPunct="1">
              <a:lnSpc>
                <a:spcPct val="80000"/>
              </a:lnSpc>
              <a:buFont typeface="Wingdings" panose="05000000000000000000" pitchFamily="2" charset="2"/>
              <a:buNone/>
              <a:defRPr/>
            </a:pPr>
            <a:endParaRPr lang="en-GB" altLang="en-US" sz="900" dirty="0">
              <a:latin typeface="Comic Sans MS" panose="030F0702030302020204" pitchFamily="66" charset="0"/>
            </a:endParaRPr>
          </a:p>
          <a:p>
            <a:pPr eaLnBrk="1" hangingPunct="1">
              <a:lnSpc>
                <a:spcPct val="80000"/>
              </a:lnSpc>
              <a:buFont typeface="Wingdings" panose="05000000000000000000" pitchFamily="2" charset="2"/>
              <a:buNone/>
              <a:defRPr/>
            </a:pPr>
            <a:endParaRPr lang="en-GB" altLang="en-US" sz="900" dirty="0">
              <a:latin typeface="Comic Sans MS" panose="030F0702030302020204" pitchFamily="66" charset="0"/>
            </a:endParaRPr>
          </a:p>
          <a:p>
            <a:pPr eaLnBrk="1" hangingPunct="1">
              <a:lnSpc>
                <a:spcPct val="80000"/>
              </a:lnSpc>
              <a:buFont typeface="Wingdings" panose="05000000000000000000" pitchFamily="2" charset="2"/>
              <a:buNone/>
              <a:defRPr/>
            </a:pPr>
            <a:endParaRPr lang="en-GB" altLang="en-US" sz="900" dirty="0">
              <a:latin typeface="Comic Sans MS" panose="030F0702030302020204" pitchFamily="66" charset="0"/>
            </a:endParaRPr>
          </a:p>
          <a:p>
            <a:pPr eaLnBrk="1" hangingPunct="1">
              <a:lnSpc>
                <a:spcPct val="80000"/>
              </a:lnSpc>
              <a:buFont typeface="Wingdings" panose="05000000000000000000" pitchFamily="2" charset="2"/>
              <a:buNone/>
              <a:defRPr/>
            </a:pPr>
            <a:endParaRPr lang="en-GB" altLang="en-US" sz="900" dirty="0">
              <a:latin typeface="Comic Sans MS" panose="030F0702030302020204" pitchFamily="66" charset="0"/>
            </a:endParaRPr>
          </a:p>
          <a:p>
            <a:pPr eaLnBrk="1" hangingPunct="1">
              <a:lnSpc>
                <a:spcPct val="80000"/>
              </a:lnSpc>
              <a:buFont typeface="Wingdings" panose="05000000000000000000" pitchFamily="2" charset="2"/>
              <a:buNone/>
              <a:defRPr/>
            </a:pPr>
            <a:endParaRPr lang="en-GB" altLang="en-US" sz="900" dirty="0">
              <a:latin typeface="Comic Sans MS" panose="030F0702030302020204" pitchFamily="66" charset="0"/>
            </a:endParaRPr>
          </a:p>
          <a:p>
            <a:pPr eaLnBrk="1" hangingPunct="1">
              <a:lnSpc>
                <a:spcPct val="80000"/>
              </a:lnSpc>
              <a:buFont typeface="Wingdings" panose="05000000000000000000" pitchFamily="2" charset="2"/>
              <a:buNone/>
              <a:defRPr/>
            </a:pPr>
            <a:endParaRPr lang="en-GB" altLang="en-US" sz="900" dirty="0">
              <a:latin typeface="Comic Sans MS" panose="030F0702030302020204" pitchFamily="66" charset="0"/>
            </a:endParaRPr>
          </a:p>
        </p:txBody>
      </p:sp>
      <p:sp>
        <p:nvSpPr>
          <p:cNvPr id="6" name="TextBox 5">
            <a:extLst>
              <a:ext uri="{FF2B5EF4-FFF2-40B4-BE49-F238E27FC236}">
                <a16:creationId xmlns:a16="http://schemas.microsoft.com/office/drawing/2014/main" id="{40E17A44-A34E-0C9B-E31B-7CE96C6E1139}"/>
              </a:ext>
            </a:extLst>
          </p:cNvPr>
          <p:cNvSpPr txBox="1"/>
          <p:nvPr/>
        </p:nvSpPr>
        <p:spPr>
          <a:xfrm>
            <a:off x="5724128" y="2780928"/>
            <a:ext cx="1800200" cy="1938992"/>
          </a:xfrm>
          <a:prstGeom prst="rect">
            <a:avLst/>
          </a:prstGeom>
          <a:noFill/>
        </p:spPr>
        <p:txBody>
          <a:bodyPr wrap="square" rtlCol="0">
            <a:spAutoFit/>
          </a:bodyPr>
          <a:lstStyle/>
          <a:p>
            <a:pPr marL="342900" marR="0" lvl="0" indent="-342900" algn="l" defTabSz="914400" rtl="0" eaLnBrk="1" fontAlgn="base" latinLnBrk="0" hangingPunct="1">
              <a:spcBef>
                <a:spcPct val="20000"/>
              </a:spcBef>
              <a:spcAft>
                <a:spcPct val="0"/>
              </a:spcAft>
              <a:buClrTx/>
              <a:buSzTx/>
              <a:buFont typeface="Wingdings" panose="05000000000000000000" pitchFamily="2" charset="2"/>
              <a:buNone/>
              <a:tabLst/>
              <a:defRPr/>
            </a:pPr>
            <a:r>
              <a:rPr kumimoji="0" lang="en-GB" altLang="en-US" sz="4000" b="0" i="0" u="none" strike="noStrike" kern="0" cap="none" spc="0" normalizeH="0" baseline="0" noProof="0" dirty="0" err="1">
                <a:ln>
                  <a:noFill/>
                </a:ln>
                <a:solidFill>
                  <a:srgbClr val="006600"/>
                </a:solidFill>
                <a:effectLst>
                  <a:outerShdw blurRad="38100" dist="38100" dir="2700000" algn="tl">
                    <a:srgbClr val="000000"/>
                  </a:outerShdw>
                </a:effectLst>
                <a:uLnTx/>
                <a:uFillTx/>
                <a:latin typeface="Comic Sans MS" panose="030F0702030302020204" pitchFamily="66" charset="0"/>
                <a:ea typeface="+mn-ea"/>
                <a:cs typeface="Arial"/>
              </a:rPr>
              <a:t>íamos</a:t>
            </a:r>
            <a:r>
              <a:rPr kumimoji="0" lang="en-GB" altLang="en-US" sz="4000" b="0" i="0" u="none" strike="noStrike" kern="0" cap="none" spc="0" normalizeH="0" baseline="0" noProof="0" dirty="0">
                <a:ln>
                  <a:noFill/>
                </a:ln>
                <a:solidFill>
                  <a:srgbClr val="006600"/>
                </a:solidFill>
                <a:effectLst>
                  <a:outerShdw blurRad="38100" dist="38100" dir="2700000" algn="tl">
                    <a:srgbClr val="000000"/>
                  </a:outerShdw>
                </a:effectLst>
                <a:uLnTx/>
                <a:uFillTx/>
                <a:latin typeface="Comic Sans MS" panose="030F0702030302020204" pitchFamily="66" charset="0"/>
                <a:ea typeface="+mn-ea"/>
                <a:cs typeface="Arial"/>
              </a:rPr>
              <a:t>                         </a:t>
            </a:r>
            <a:r>
              <a:rPr kumimoji="0" lang="en-GB" altLang="en-US" sz="4000" b="0" i="0" u="none" strike="noStrike" kern="0" cap="none" spc="0" normalizeH="0" baseline="0" noProof="0" dirty="0" err="1">
                <a:ln>
                  <a:noFill/>
                </a:ln>
                <a:solidFill>
                  <a:srgbClr val="006600"/>
                </a:solidFill>
                <a:effectLst>
                  <a:outerShdw blurRad="38100" dist="38100" dir="2700000" algn="tl">
                    <a:srgbClr val="000000"/>
                  </a:outerShdw>
                </a:effectLst>
                <a:uLnTx/>
                <a:uFillTx/>
                <a:latin typeface="Comic Sans MS" panose="030F0702030302020204" pitchFamily="66" charset="0"/>
                <a:ea typeface="+mn-ea"/>
                <a:cs typeface="Arial"/>
              </a:rPr>
              <a:t>íais</a:t>
            </a:r>
            <a:r>
              <a:rPr kumimoji="0" lang="en-GB" altLang="en-US" sz="4000" b="0" i="0" u="none" strike="noStrike" kern="0" cap="none" spc="0" normalizeH="0" baseline="0" noProof="0" dirty="0">
                <a:ln>
                  <a:noFill/>
                </a:ln>
                <a:solidFill>
                  <a:srgbClr val="006600"/>
                </a:solidFill>
                <a:effectLst>
                  <a:outerShdw blurRad="38100" dist="38100" dir="2700000" algn="tl">
                    <a:srgbClr val="000000"/>
                  </a:outerShdw>
                </a:effectLst>
                <a:uLnTx/>
                <a:uFillTx/>
                <a:latin typeface="Comic Sans MS" panose="030F0702030302020204" pitchFamily="66" charset="0"/>
                <a:ea typeface="+mn-ea"/>
                <a:cs typeface="Arial"/>
              </a:rPr>
              <a:t>                    </a:t>
            </a:r>
            <a:r>
              <a:rPr kumimoji="0" lang="en-GB" altLang="en-US" sz="4000" b="0" i="0" u="none" strike="noStrike" kern="0" cap="none" spc="0" normalizeH="0" baseline="0" noProof="0" dirty="0" err="1">
                <a:ln>
                  <a:noFill/>
                </a:ln>
                <a:solidFill>
                  <a:srgbClr val="006600"/>
                </a:solidFill>
                <a:effectLst>
                  <a:outerShdw blurRad="38100" dist="38100" dir="2700000" algn="tl">
                    <a:srgbClr val="000000"/>
                  </a:outerShdw>
                </a:effectLst>
                <a:uLnTx/>
                <a:uFillTx/>
                <a:latin typeface="Comic Sans MS" panose="030F0702030302020204" pitchFamily="66" charset="0"/>
                <a:ea typeface="+mn-ea"/>
                <a:cs typeface="Arial"/>
              </a:rPr>
              <a:t>ían</a:t>
            </a:r>
            <a:endParaRPr kumimoji="0" lang="en-GB" altLang="en-US" sz="2000" b="0" i="0" u="none" strike="noStrike" kern="0" cap="none" spc="0" normalizeH="0" baseline="0" noProof="0" dirty="0">
              <a:ln>
                <a:noFill/>
              </a:ln>
              <a:solidFill>
                <a:srgbClr val="006600"/>
              </a:solidFill>
              <a:effectLst>
                <a:outerShdw blurRad="38100" dist="38100" dir="2700000" algn="tl">
                  <a:srgbClr val="000000"/>
                </a:outerShdw>
              </a:effectLst>
              <a:uLnTx/>
              <a:uFillTx/>
              <a:latin typeface="Comic Sans MS" panose="030F0702030302020204" pitchFamily="66" charset="0"/>
              <a:ea typeface="+mn-ea"/>
              <a:cs typeface="Arial"/>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1000" fill="hold"/>
                                        <p:tgtEl>
                                          <p:spTgt spid="501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01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01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50179">
                                            <p:txEl>
                                              <p:pRg st="2" end="2"/>
                                            </p:txEl>
                                          </p:spTgt>
                                        </p:tgtEl>
                                        <p:attrNameLst>
                                          <p:attrName>style.visibility</p:attrName>
                                        </p:attrNameLst>
                                      </p:cBhvr>
                                      <p:to>
                                        <p:strVal val="visible"/>
                                      </p:to>
                                    </p:set>
                                    <p:anim calcmode="lin" valueType="num">
                                      <p:cBhvr>
                                        <p:cTn id="14" dur="1000" fill="hold"/>
                                        <p:tgtEl>
                                          <p:spTgt spid="5017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5017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5017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50179">
                                            <p:txEl>
                                              <p:pRg st="3" end="3"/>
                                            </p:txEl>
                                          </p:spTgt>
                                        </p:tgtEl>
                                        <p:attrNameLst>
                                          <p:attrName>style.visibility</p:attrName>
                                        </p:attrNameLst>
                                      </p:cBhvr>
                                      <p:to>
                                        <p:strVal val="visible"/>
                                      </p:to>
                                    </p:set>
                                    <p:anim calcmode="lin" valueType="num">
                                      <p:cBhvr>
                                        <p:cTn id="21" dur="1000" fill="hold"/>
                                        <p:tgtEl>
                                          <p:spTgt spid="50179">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5017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5017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50179">
                                            <p:txEl>
                                              <p:pRg st="4" end="4"/>
                                            </p:txEl>
                                          </p:spTgt>
                                        </p:tgtEl>
                                        <p:attrNameLst>
                                          <p:attrName>style.visibility</p:attrName>
                                        </p:attrNameLst>
                                      </p:cBhvr>
                                      <p:to>
                                        <p:strVal val="visible"/>
                                      </p:to>
                                    </p:set>
                                    <p:anim calcmode="lin" valueType="num">
                                      <p:cBhvr>
                                        <p:cTn id="28" dur="1000" fill="hold"/>
                                        <p:tgtEl>
                                          <p:spTgt spid="50179">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50179">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5017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50179">
                                            <p:txEl>
                                              <p:pRg st="5" end="5"/>
                                            </p:txEl>
                                          </p:spTgt>
                                        </p:tgtEl>
                                        <p:attrNameLst>
                                          <p:attrName>style.visibility</p:attrName>
                                        </p:attrNameLst>
                                      </p:cBhvr>
                                      <p:to>
                                        <p:strVal val="visible"/>
                                      </p:to>
                                    </p:set>
                                    <p:anim calcmode="lin" valueType="num">
                                      <p:cBhvr>
                                        <p:cTn id="35" dur="1000" fill="hold"/>
                                        <p:tgtEl>
                                          <p:spTgt spid="50179">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50179">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5017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50179">
                                            <p:txEl>
                                              <p:pRg st="6" end="6"/>
                                            </p:txEl>
                                          </p:spTgt>
                                        </p:tgtEl>
                                        <p:attrNameLst>
                                          <p:attrName>style.visibility</p:attrName>
                                        </p:attrNameLst>
                                      </p:cBhvr>
                                      <p:to>
                                        <p:strVal val="visible"/>
                                      </p:to>
                                    </p:set>
                                    <p:anim calcmode="lin" valueType="num">
                                      <p:cBhvr>
                                        <p:cTn id="42" dur="1000" fill="hold"/>
                                        <p:tgtEl>
                                          <p:spTgt spid="50179">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50179">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50179">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50179">
                                            <p:txEl>
                                              <p:pRg st="7" end="7"/>
                                            </p:txEl>
                                          </p:spTgt>
                                        </p:tgtEl>
                                        <p:attrNameLst>
                                          <p:attrName>style.visibility</p:attrName>
                                        </p:attrNameLst>
                                      </p:cBhvr>
                                      <p:to>
                                        <p:strVal val="visible"/>
                                      </p:to>
                                    </p:set>
                                    <p:anim calcmode="lin" valueType="num">
                                      <p:cBhvr>
                                        <p:cTn id="49" dur="1000" fill="hold"/>
                                        <p:tgtEl>
                                          <p:spTgt spid="50179">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50179">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50179">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50179">
                                            <p:txEl>
                                              <p:pRg st="3" end="3"/>
                                            </p:txEl>
                                          </p:spTgt>
                                        </p:tgtEl>
                                      </p:cBhvr>
                                    </p:animEffect>
                                    <p:set>
                                      <p:cBhvr>
                                        <p:cTn id="64" dur="1" fill="hold">
                                          <p:stCondLst>
                                            <p:cond delay="499"/>
                                          </p:stCondLst>
                                        </p:cTn>
                                        <p:tgtEl>
                                          <p:spTgt spid="5017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00493248-5E09-1C1D-706A-9FE70532F566}"/>
              </a:ext>
            </a:extLst>
          </p:cNvPr>
          <p:cNvSpPr>
            <a:spLocks noGrp="1" noRot="1" noChangeArrowheads="1"/>
          </p:cNvSpPr>
          <p:nvPr>
            <p:ph type="body" sz="half" idx="1"/>
          </p:nvPr>
        </p:nvSpPr>
        <p:spPr>
          <a:xfrm>
            <a:off x="467544" y="2996952"/>
            <a:ext cx="2304256" cy="1756852"/>
          </a:xfrm>
        </p:spPr>
        <p:txBody>
          <a:bodyPr/>
          <a:lstStyle/>
          <a:p>
            <a:pPr eaLnBrk="1" hangingPunct="1">
              <a:buFont typeface="Wingdings" panose="05000000000000000000" pitchFamily="2" charset="2"/>
              <a:buNone/>
              <a:defRPr/>
            </a:pPr>
            <a:r>
              <a:rPr lang="en-GB" altLang="en-US" sz="9600" dirty="0">
                <a:latin typeface="Comic Sans MS" panose="030F0702030302020204" pitchFamily="66" charset="0"/>
              </a:rPr>
              <a:t>   </a:t>
            </a:r>
            <a:r>
              <a:rPr lang="en-GB" altLang="en-US" sz="12000" dirty="0">
                <a:solidFill>
                  <a:srgbClr val="000099"/>
                </a:solidFill>
                <a:effectLst>
                  <a:outerShdw blurRad="38100" dist="38100" dir="2700000" algn="tl">
                    <a:srgbClr val="000000"/>
                  </a:outerShdw>
                </a:effectLst>
                <a:latin typeface="Comic Sans MS" panose="030F0702030302020204" pitchFamily="66" charset="0"/>
              </a:rPr>
              <a:t>é</a:t>
            </a:r>
          </a:p>
          <a:p>
            <a:pPr eaLnBrk="1" hangingPunct="1">
              <a:buFont typeface="Wingdings" panose="05000000000000000000" pitchFamily="2" charset="2"/>
              <a:buNone/>
              <a:defRPr/>
            </a:pPr>
            <a:endParaRPr lang="en-GB" altLang="en-US" sz="12000" dirty="0">
              <a:latin typeface="Comic Sans MS" panose="030F0702030302020204" pitchFamily="66" charset="0"/>
            </a:endParaRPr>
          </a:p>
        </p:txBody>
      </p:sp>
      <p:sp>
        <p:nvSpPr>
          <p:cNvPr id="29701" name="Rectangle 5">
            <a:extLst>
              <a:ext uri="{FF2B5EF4-FFF2-40B4-BE49-F238E27FC236}">
                <a16:creationId xmlns:a16="http://schemas.microsoft.com/office/drawing/2014/main" id="{6169C4F2-0B1D-3FBD-203C-D058B69060ED}"/>
              </a:ext>
            </a:extLst>
          </p:cNvPr>
          <p:cNvSpPr>
            <a:spLocks noGrp="1" noRot="1" noChangeArrowheads="1"/>
          </p:cNvSpPr>
          <p:nvPr>
            <p:ph type="body" sz="half" idx="2"/>
          </p:nvPr>
        </p:nvSpPr>
        <p:spPr>
          <a:xfrm>
            <a:off x="6228184" y="2924944"/>
            <a:ext cx="2664296" cy="2225854"/>
          </a:xfrm>
        </p:spPr>
        <p:txBody>
          <a:bodyPr/>
          <a:lstStyle/>
          <a:p>
            <a:pPr lvl="1" eaLnBrk="1" hangingPunct="1">
              <a:buFontTx/>
              <a:buNone/>
              <a:defRPr/>
            </a:pPr>
            <a:r>
              <a:rPr lang="en-GB" altLang="en-US" sz="12000" dirty="0" err="1">
                <a:solidFill>
                  <a:srgbClr val="000099"/>
                </a:solidFill>
                <a:effectLst>
                  <a:outerShdw blurRad="38100" dist="38100" dir="2700000" algn="tl">
                    <a:srgbClr val="000000"/>
                  </a:outerShdw>
                </a:effectLst>
                <a:latin typeface="Comic Sans MS" panose="030F0702030302020204" pitchFamily="66" charset="0"/>
              </a:rPr>
              <a:t>ía</a:t>
            </a:r>
            <a:endParaRPr lang="en-GB" altLang="en-US" sz="12000" dirty="0">
              <a:solidFill>
                <a:srgbClr val="000099"/>
              </a:solidFill>
              <a:effectLst>
                <a:outerShdw blurRad="38100" dist="38100" dir="2700000" algn="tl">
                  <a:srgbClr val="000000"/>
                </a:outerShdw>
              </a:effectLst>
              <a:latin typeface="Comic Sans MS" panose="030F0702030302020204" pitchFamily="66" charset="0"/>
            </a:endParaRPr>
          </a:p>
          <a:p>
            <a:pPr lvl="1" eaLnBrk="1" hangingPunct="1">
              <a:buFontTx/>
              <a:buNone/>
              <a:defRPr/>
            </a:pPr>
            <a:endParaRPr lang="en-GB" altLang="en-US" sz="6600" dirty="0"/>
          </a:p>
        </p:txBody>
      </p:sp>
      <p:sp>
        <p:nvSpPr>
          <p:cNvPr id="2" name="TextBox 1">
            <a:extLst>
              <a:ext uri="{FF2B5EF4-FFF2-40B4-BE49-F238E27FC236}">
                <a16:creationId xmlns:a16="http://schemas.microsoft.com/office/drawing/2014/main" id="{25C3F5E4-4D5D-842B-6CEC-B09EA547E8F3}"/>
              </a:ext>
            </a:extLst>
          </p:cNvPr>
          <p:cNvSpPr txBox="1"/>
          <p:nvPr/>
        </p:nvSpPr>
        <p:spPr>
          <a:xfrm>
            <a:off x="3635896" y="332656"/>
            <a:ext cx="2808312" cy="2862322"/>
          </a:xfrm>
          <a:prstGeom prst="rect">
            <a:avLst/>
          </a:prstGeom>
          <a:noFill/>
        </p:spPr>
        <p:txBody>
          <a:bodyPr wrap="square" rtlCol="0">
            <a:spAutoFit/>
          </a:bodyPr>
          <a:lstStyle/>
          <a:p>
            <a:r>
              <a:rPr lang="en-GB" sz="6000" dirty="0">
                <a:latin typeface="Comic Sans MS" panose="030F0702030302020204" pitchFamily="66" charset="0"/>
              </a:rPr>
              <a:t>Hablar</a:t>
            </a:r>
          </a:p>
          <a:p>
            <a:r>
              <a:rPr lang="en-GB" sz="6000" dirty="0" err="1">
                <a:latin typeface="Comic Sans MS" panose="030F0702030302020204" pitchFamily="66" charset="0"/>
              </a:rPr>
              <a:t>Beber</a:t>
            </a:r>
            <a:endParaRPr lang="en-GB" sz="6000" dirty="0">
              <a:latin typeface="Comic Sans MS" panose="030F0702030302020204" pitchFamily="66" charset="0"/>
            </a:endParaRPr>
          </a:p>
          <a:p>
            <a:r>
              <a:rPr lang="en-GB" sz="6000" dirty="0" err="1">
                <a:latin typeface="Comic Sans MS" panose="030F0702030302020204" pitchFamily="66" charset="0"/>
              </a:rPr>
              <a:t>Vivir</a:t>
            </a:r>
            <a:endParaRPr lang="en-GB" sz="60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2000"/>
                                        <p:tgtEl>
                                          <p:spTgt spid="29700">
                                            <p:txEl>
                                              <p:pRg st="0" end="0"/>
                                            </p:txEl>
                                          </p:spTgt>
                                        </p:tgtEl>
                                      </p:cBhvr>
                                    </p:animEffect>
                                    <p:anim calcmode="lin" valueType="num">
                                      <p:cBhvr>
                                        <p:cTn id="8" dur="2000" fill="hold"/>
                                        <p:tgtEl>
                                          <p:spTgt spid="29700">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970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A338656-1208-04A1-FE02-55CBB6E0AFED}"/>
              </a:ext>
            </a:extLst>
          </p:cNvPr>
          <p:cNvSpPr>
            <a:spLocks noGrp="1" noRot="1" noChangeArrowheads="1"/>
          </p:cNvSpPr>
          <p:nvPr>
            <p:ph type="title"/>
          </p:nvPr>
        </p:nvSpPr>
        <p:spPr>
          <a:xfrm>
            <a:off x="301625" y="228600"/>
            <a:ext cx="8510588" cy="968375"/>
          </a:xfrm>
        </p:spPr>
        <p:txBody>
          <a:bodyPr/>
          <a:lstStyle/>
          <a:p>
            <a:pPr eaLnBrk="1" hangingPunct="1">
              <a:defRPr/>
            </a:pPr>
            <a:r>
              <a:rPr lang="en-GB" altLang="en-US" sz="3600">
                <a:latin typeface="Comic Sans MS" panose="030F0702030302020204" pitchFamily="66" charset="0"/>
              </a:rPr>
              <a:t>Ejercicio para formar el condicional</a:t>
            </a:r>
          </a:p>
        </p:txBody>
      </p:sp>
      <p:sp>
        <p:nvSpPr>
          <p:cNvPr id="49155" name="Rectangle 3">
            <a:extLst>
              <a:ext uri="{FF2B5EF4-FFF2-40B4-BE49-F238E27FC236}">
                <a16:creationId xmlns:a16="http://schemas.microsoft.com/office/drawing/2014/main" id="{E18AC374-1D55-2FA0-7FD2-BE8AFBB5AAB7}"/>
              </a:ext>
            </a:extLst>
          </p:cNvPr>
          <p:cNvSpPr>
            <a:spLocks noGrp="1" noRot="1" noChangeArrowheads="1"/>
          </p:cNvSpPr>
          <p:nvPr>
            <p:ph type="body" sz="half" idx="1"/>
          </p:nvPr>
        </p:nvSpPr>
        <p:spPr>
          <a:xfrm>
            <a:off x="250825" y="1196975"/>
            <a:ext cx="4486275" cy="4470400"/>
          </a:xfrm>
        </p:spPr>
        <p:txBody>
          <a:bodyPr/>
          <a:lstStyle/>
          <a:p>
            <a:pPr eaLnBrk="1" hangingPunct="1">
              <a:lnSpc>
                <a:spcPct val="90000"/>
              </a:lnSpc>
              <a:defRPr/>
            </a:pPr>
            <a:r>
              <a:rPr lang="en-GB" altLang="en-US" sz="2800" dirty="0">
                <a:latin typeface="Comic Sans MS" panose="030F0702030302020204" pitchFamily="66" charset="0"/>
              </a:rPr>
              <a:t> </a:t>
            </a:r>
            <a:r>
              <a:rPr lang="en-GB" altLang="en-US" dirty="0">
                <a:latin typeface="Comic Sans MS" panose="030F0702030302020204" pitchFamily="66" charset="0"/>
              </a:rPr>
              <a:t>(</a:t>
            </a:r>
            <a:r>
              <a:rPr lang="en-GB" altLang="en-US" dirty="0" err="1">
                <a:latin typeface="Comic Sans MS" panose="030F0702030302020204" pitchFamily="66" charset="0"/>
              </a:rPr>
              <a:t>yo</a:t>
            </a:r>
            <a:r>
              <a:rPr lang="en-GB" altLang="en-US" dirty="0">
                <a:latin typeface="Comic Sans MS" panose="030F0702030302020204" pitchFamily="66" charset="0"/>
              </a:rPr>
              <a:t>)      </a:t>
            </a:r>
            <a:r>
              <a:rPr lang="en-GB" altLang="en-US" dirty="0" err="1">
                <a:latin typeface="Comic Sans MS" panose="030F0702030302020204" pitchFamily="66" charset="0"/>
              </a:rPr>
              <a:t>habl</a:t>
            </a:r>
            <a:r>
              <a:rPr lang="en-GB" altLang="en-US" dirty="0" err="1">
                <a:solidFill>
                  <a:srgbClr val="000099"/>
                </a:solidFill>
                <a:effectLst>
                  <a:outerShdw blurRad="38100" dist="38100" dir="2700000" algn="tl">
                    <a:srgbClr val="000000"/>
                  </a:outerShdw>
                </a:effectLst>
                <a:latin typeface="Comic Sans MS" panose="030F0702030302020204" pitchFamily="66" charset="0"/>
              </a:rPr>
              <a:t>ar</a:t>
            </a:r>
            <a:endParaRPr lang="en-GB" altLang="en-US" b="1" dirty="0">
              <a:latin typeface="Comic Sans MS" panose="030F0702030302020204" pitchFamily="66" charset="0"/>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err="1">
                <a:latin typeface="Comic Sans MS" panose="030F0702030302020204" pitchFamily="66" charset="0"/>
              </a:rPr>
              <a:t>yo</a:t>
            </a:r>
            <a:r>
              <a:rPr lang="en-GB" altLang="en-US" dirty="0">
                <a:latin typeface="Comic Sans MS" panose="030F0702030302020204" pitchFamily="66" charset="0"/>
              </a:rPr>
              <a:t>)     com</a:t>
            </a:r>
            <a:r>
              <a:rPr lang="en-GB" altLang="en-US" dirty="0">
                <a:solidFill>
                  <a:srgbClr val="006600"/>
                </a:solidFill>
                <a:effectLst>
                  <a:outerShdw blurRad="38100" dist="38100" dir="2700000" algn="tl">
                    <a:srgbClr val="000000"/>
                  </a:outerShdw>
                </a:effectLst>
                <a:latin typeface="Comic Sans MS" panose="030F0702030302020204" pitchFamily="66" charset="0"/>
              </a:rPr>
              <a:t>er</a:t>
            </a:r>
            <a:endParaRPr lang="en-GB" altLang="en-US" dirty="0">
              <a:latin typeface="Comic Sans MS" panose="030F0702030302020204" pitchFamily="66" charset="0"/>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err="1">
                <a:latin typeface="Comic Sans MS" panose="030F0702030302020204" pitchFamily="66" charset="0"/>
              </a:rPr>
              <a:t>ella</a:t>
            </a:r>
            <a:r>
              <a:rPr lang="en-GB" altLang="en-US" dirty="0">
                <a:latin typeface="Comic Sans MS" panose="030F0702030302020204" pitchFamily="66" charset="0"/>
              </a:rPr>
              <a:t>)      </a:t>
            </a:r>
            <a:r>
              <a:rPr lang="en-GB" altLang="en-US" dirty="0" err="1">
                <a:latin typeface="Comic Sans MS" panose="030F0702030302020204" pitchFamily="66" charset="0"/>
              </a:rPr>
              <a:t>vivi</a:t>
            </a:r>
            <a:r>
              <a:rPr lang="en-GB" altLang="en-US" dirty="0" err="1">
                <a:solidFill>
                  <a:srgbClr val="006600"/>
                </a:solidFill>
                <a:effectLst>
                  <a:outerShdw blurRad="38100" dist="38100" dir="2700000" algn="tl">
                    <a:srgbClr val="000000"/>
                  </a:outerShdw>
                </a:effectLst>
                <a:latin typeface="Comic Sans MS" panose="030F0702030302020204" pitchFamily="66" charset="0"/>
              </a:rPr>
              <a:t>r</a:t>
            </a:r>
            <a:endParaRPr lang="en-GB" altLang="en-US" dirty="0">
              <a:latin typeface="Comic Sans MS" panose="030F0702030302020204" pitchFamily="66" charset="0"/>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err="1">
                <a:latin typeface="Comic Sans MS" panose="030F0702030302020204" pitchFamily="66" charset="0"/>
              </a:rPr>
              <a:t>él</a:t>
            </a:r>
            <a:r>
              <a:rPr lang="en-GB" altLang="en-US" dirty="0">
                <a:latin typeface="Comic Sans MS" panose="030F0702030302020204" pitchFamily="66" charset="0"/>
              </a:rPr>
              <a:t>)        le</a:t>
            </a:r>
            <a:r>
              <a:rPr lang="en-GB" altLang="en-US" dirty="0">
                <a:solidFill>
                  <a:srgbClr val="006600"/>
                </a:solidFill>
                <a:effectLst>
                  <a:outerShdw blurRad="38100" dist="38100" dir="2700000" algn="tl">
                    <a:srgbClr val="000000"/>
                  </a:outerShdw>
                </a:effectLst>
                <a:latin typeface="Comic Sans MS" panose="030F0702030302020204" pitchFamily="66" charset="0"/>
              </a:rPr>
              <a:t>er</a:t>
            </a:r>
            <a:endParaRPr lang="en-GB" altLang="en-US" dirty="0">
              <a:latin typeface="Comic Sans MS" panose="030F0702030302020204" pitchFamily="66" charset="0"/>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err="1">
                <a:latin typeface="Comic Sans MS" panose="030F0702030302020204" pitchFamily="66" charset="0"/>
              </a:rPr>
              <a:t>ella</a:t>
            </a:r>
            <a:r>
              <a:rPr lang="en-GB" altLang="en-US" dirty="0">
                <a:latin typeface="Comic Sans MS" panose="030F0702030302020204" pitchFamily="66" charset="0"/>
              </a:rPr>
              <a:t>)  </a:t>
            </a:r>
            <a:r>
              <a:rPr lang="en-GB" altLang="en-US" dirty="0" err="1">
                <a:latin typeface="Comic Sans MS" panose="030F0702030302020204" pitchFamily="66" charset="0"/>
              </a:rPr>
              <a:t>escribi</a:t>
            </a:r>
            <a:r>
              <a:rPr lang="en-GB" altLang="en-US" dirty="0" err="1">
                <a:solidFill>
                  <a:srgbClr val="006600"/>
                </a:solidFill>
                <a:effectLst>
                  <a:outerShdw blurRad="38100" dist="38100" dir="2700000" algn="tl">
                    <a:srgbClr val="000000"/>
                  </a:outerShdw>
                </a:effectLst>
                <a:latin typeface="Comic Sans MS" panose="030F0702030302020204" pitchFamily="66" charset="0"/>
              </a:rPr>
              <a:t>r</a:t>
            </a:r>
            <a:endParaRPr lang="en-GB" altLang="en-US" dirty="0">
              <a:latin typeface="Comic Sans MS" panose="030F0702030302020204" pitchFamily="66" charset="0"/>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err="1">
                <a:latin typeface="Comic Sans MS" panose="030F0702030302020204" pitchFamily="66" charset="0"/>
              </a:rPr>
              <a:t>yo</a:t>
            </a:r>
            <a:r>
              <a:rPr lang="en-GB" altLang="en-US" dirty="0">
                <a:latin typeface="Comic Sans MS" panose="030F0702030302020204" pitchFamily="66" charset="0"/>
              </a:rPr>
              <a:t>)   </a:t>
            </a:r>
            <a:r>
              <a:rPr lang="en-GB" altLang="en-US" dirty="0" err="1">
                <a:latin typeface="Comic Sans MS" panose="030F0702030302020204" pitchFamily="66" charset="0"/>
              </a:rPr>
              <a:t>trabaj</a:t>
            </a:r>
            <a:r>
              <a:rPr lang="en-GB" altLang="en-US" dirty="0" err="1">
                <a:solidFill>
                  <a:srgbClr val="000099"/>
                </a:solidFill>
                <a:effectLst>
                  <a:outerShdw blurRad="38100" dist="38100" dir="2700000" algn="tl">
                    <a:srgbClr val="000000"/>
                  </a:outerShdw>
                </a:effectLst>
                <a:latin typeface="Comic Sans MS" panose="030F0702030302020204" pitchFamily="66" charset="0"/>
              </a:rPr>
              <a:t>ar</a:t>
            </a:r>
            <a:endParaRPr lang="en-GB" altLang="en-US" b="1" dirty="0">
              <a:latin typeface="Comic Sans MS" panose="030F0702030302020204" pitchFamily="66" charset="0"/>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err="1">
                <a:latin typeface="Comic Sans MS" panose="030F0702030302020204" pitchFamily="66" charset="0"/>
              </a:rPr>
              <a:t>él</a:t>
            </a:r>
            <a:r>
              <a:rPr lang="en-GB" altLang="en-US" dirty="0">
                <a:latin typeface="Comic Sans MS" panose="030F0702030302020204" pitchFamily="66" charset="0"/>
              </a:rPr>
              <a:t>)        </a:t>
            </a:r>
            <a:r>
              <a:rPr lang="en-GB" altLang="en-US" dirty="0" err="1">
                <a:latin typeface="Comic Sans MS" panose="030F0702030302020204" pitchFamily="66" charset="0"/>
              </a:rPr>
              <a:t>dobl</a:t>
            </a:r>
            <a:r>
              <a:rPr lang="en-GB" altLang="en-US" dirty="0" err="1">
                <a:solidFill>
                  <a:srgbClr val="000099"/>
                </a:solidFill>
                <a:effectLst>
                  <a:outerShdw blurRad="38100" dist="38100" dir="2700000" algn="tl">
                    <a:srgbClr val="000000"/>
                  </a:outerShdw>
                </a:effectLst>
                <a:latin typeface="Comic Sans MS" panose="030F0702030302020204" pitchFamily="66" charset="0"/>
              </a:rPr>
              <a:t>ar</a:t>
            </a:r>
            <a:endParaRPr lang="en-GB" altLang="en-US" dirty="0">
              <a:solidFill>
                <a:srgbClr val="006600"/>
              </a:solidFill>
              <a:effectLst>
                <a:outerShdw blurRad="38100" dist="38100" dir="2700000" algn="tl">
                  <a:srgbClr val="000000"/>
                </a:outerShdw>
              </a:effectLst>
              <a:latin typeface="Comic Sans MS" panose="030F0702030302020204" pitchFamily="66" charset="0"/>
              <a:sym typeface="Symbol" panose="05050102010706020507" pitchFamily="18" charset="2"/>
            </a:endParaRPr>
          </a:p>
          <a:p>
            <a:pPr eaLnBrk="1" hangingPunct="1">
              <a:lnSpc>
                <a:spcPct val="90000"/>
              </a:lnSpc>
              <a:buFont typeface="Wingdings" panose="05000000000000000000" pitchFamily="2" charset="2"/>
              <a:buNone/>
              <a:defRPr/>
            </a:pPr>
            <a:r>
              <a:rPr lang="en-GB" altLang="en-US" dirty="0">
                <a:solidFill>
                  <a:srgbClr val="006600"/>
                </a:solidFill>
                <a:effectLst>
                  <a:outerShdw blurRad="38100" dist="38100" dir="2700000" algn="tl">
                    <a:srgbClr val="000000"/>
                  </a:outerShdw>
                </a:effectLst>
                <a:latin typeface="Comic Sans MS" panose="030F0702030302020204" pitchFamily="66" charset="0"/>
                <a:sym typeface="Symbol" panose="05050102010706020507" pitchFamily="18" charset="2"/>
              </a:rPr>
              <a:t>   </a:t>
            </a:r>
            <a:r>
              <a:rPr lang="en-GB" altLang="en-US" dirty="0">
                <a:latin typeface="Comic Sans MS" panose="030F0702030302020204" pitchFamily="66" charset="0"/>
              </a:rPr>
              <a:t>(</a:t>
            </a:r>
            <a:r>
              <a:rPr lang="en-GB" altLang="en-US" dirty="0" err="1">
                <a:latin typeface="Comic Sans MS" panose="030F0702030302020204" pitchFamily="66" charset="0"/>
              </a:rPr>
              <a:t>yo</a:t>
            </a:r>
            <a:r>
              <a:rPr lang="en-GB" altLang="en-US" dirty="0">
                <a:latin typeface="Comic Sans MS" panose="030F0702030302020204" pitchFamily="66" charset="0"/>
              </a:rPr>
              <a:t>)</a:t>
            </a:r>
            <a:r>
              <a:rPr lang="en-GB" altLang="en-US" dirty="0">
                <a:solidFill>
                  <a:srgbClr val="006600"/>
                </a:solidFill>
                <a:effectLst>
                  <a:outerShdw blurRad="38100" dist="38100" dir="2700000" algn="tl">
                    <a:srgbClr val="000000"/>
                  </a:outerShdw>
                </a:effectLst>
                <a:latin typeface="Comic Sans MS" panose="030F0702030302020204" pitchFamily="66" charset="0"/>
                <a:sym typeface="Symbol" panose="05050102010706020507" pitchFamily="18" charset="2"/>
              </a:rPr>
              <a:t>        </a:t>
            </a:r>
            <a:r>
              <a:rPr lang="en-GB" altLang="en-US" dirty="0" err="1">
                <a:latin typeface="Comic Sans MS" panose="030F0702030302020204" pitchFamily="66" charset="0"/>
              </a:rPr>
              <a:t>tom</a:t>
            </a:r>
            <a:r>
              <a:rPr lang="en-GB" altLang="en-US" dirty="0" err="1">
                <a:solidFill>
                  <a:srgbClr val="000099"/>
                </a:solidFill>
                <a:effectLst>
                  <a:outerShdw blurRad="38100" dist="38100" dir="2700000" algn="tl">
                    <a:srgbClr val="000000"/>
                  </a:outerShdw>
                </a:effectLst>
                <a:latin typeface="Comic Sans MS" panose="030F0702030302020204" pitchFamily="66" charset="0"/>
              </a:rPr>
              <a:t>ar</a:t>
            </a:r>
            <a:endParaRPr lang="en-GB" altLang="en-US" dirty="0">
              <a:solidFill>
                <a:srgbClr val="000099"/>
              </a:solidFill>
              <a:effectLst>
                <a:outerShdw blurRad="38100" dist="38100" dir="2700000" algn="tl">
                  <a:srgbClr val="000000"/>
                </a:outerShdw>
              </a:effectLst>
              <a:latin typeface="Comic Sans MS" panose="030F0702030302020204" pitchFamily="66" charset="0"/>
            </a:endParaRPr>
          </a:p>
        </p:txBody>
      </p:sp>
      <p:sp>
        <p:nvSpPr>
          <p:cNvPr id="49156" name="Rectangle 4">
            <a:extLst>
              <a:ext uri="{FF2B5EF4-FFF2-40B4-BE49-F238E27FC236}">
                <a16:creationId xmlns:a16="http://schemas.microsoft.com/office/drawing/2014/main" id="{532DBFEF-1A74-F0ED-1A50-1555405082CC}"/>
              </a:ext>
            </a:extLst>
          </p:cNvPr>
          <p:cNvSpPr>
            <a:spLocks noGrp="1" noRot="1" noChangeArrowheads="1"/>
          </p:cNvSpPr>
          <p:nvPr>
            <p:ph type="body" sz="half" idx="2"/>
          </p:nvPr>
        </p:nvSpPr>
        <p:spPr>
          <a:xfrm>
            <a:off x="4643438" y="1341438"/>
            <a:ext cx="4194175" cy="4422775"/>
          </a:xfrm>
        </p:spPr>
        <p:txBody>
          <a:bodyPr/>
          <a:lstStyle/>
          <a:p>
            <a:pPr lvl="1" eaLnBrk="1" hangingPunct="1">
              <a:lnSpc>
                <a:spcPct val="90000"/>
              </a:lnSpc>
              <a:buFontTx/>
              <a:buNone/>
              <a:defRPr/>
            </a:pPr>
            <a:r>
              <a:rPr lang="en-GB" altLang="en-US" sz="3200" dirty="0">
                <a:latin typeface="Comic Sans MS" panose="030F0702030302020204" pitchFamily="66" charset="0"/>
                <a:sym typeface="Symbol" panose="05050102010706020507" pitchFamily="18" charset="2"/>
              </a:rPr>
              <a:t>   </a:t>
            </a:r>
            <a:r>
              <a:rPr lang="en-GB" altLang="en-US" sz="3200" dirty="0" err="1">
                <a:latin typeface="Comic Sans MS" panose="030F0702030302020204" pitchFamily="66" charset="0"/>
                <a:sym typeface="Symbol" panose="05050102010706020507" pitchFamily="18" charset="2"/>
              </a:rPr>
              <a:t>hablar</a:t>
            </a:r>
            <a:r>
              <a:rPr lang="en-GB" altLang="en-US" sz="3200"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sz="3200" dirty="0" err="1">
                <a:latin typeface="Comic Sans MS" panose="030F0702030302020204" pitchFamily="66" charset="0"/>
                <a:sym typeface="Symbol" panose="05050102010706020507" pitchFamily="18" charset="2"/>
              </a:rPr>
              <a:t>a</a:t>
            </a:r>
            <a:endParaRPr lang="en-GB" altLang="en-US" sz="3200" dirty="0">
              <a:latin typeface="Comic Sans MS" panose="030F0702030302020204" pitchFamily="66" charset="0"/>
            </a:endParaRPr>
          </a:p>
          <a:p>
            <a:pPr lvl="1" eaLnBrk="1" hangingPunct="1">
              <a:lnSpc>
                <a:spcPct val="90000"/>
              </a:lnSpc>
              <a:buFontTx/>
              <a:buNone/>
              <a:defRPr/>
            </a:pPr>
            <a:r>
              <a:rPr lang="en-GB" altLang="en-US" sz="3200" dirty="0">
                <a:latin typeface="Comic Sans MS" panose="030F0702030302020204" pitchFamily="66" charset="0"/>
                <a:sym typeface="Symbol" panose="05050102010706020507" pitchFamily="18" charset="2"/>
              </a:rPr>
              <a:t>   </a:t>
            </a:r>
            <a:r>
              <a:rPr lang="en-GB" altLang="en-US" sz="3200" dirty="0" err="1">
                <a:latin typeface="Comic Sans MS" panose="030F0702030302020204" pitchFamily="66" charset="0"/>
                <a:sym typeface="Symbol" panose="05050102010706020507" pitchFamily="18" charset="2"/>
              </a:rPr>
              <a:t>comer</a:t>
            </a:r>
            <a:r>
              <a:rPr lang="en-GB" altLang="en-US" sz="3200"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sz="3200" dirty="0" err="1">
                <a:latin typeface="Comic Sans MS" panose="030F0702030302020204" pitchFamily="66" charset="0"/>
                <a:sym typeface="Symbol" panose="05050102010706020507" pitchFamily="18" charset="2"/>
              </a:rPr>
              <a:t>a</a:t>
            </a:r>
            <a:endParaRPr lang="en-GB" altLang="en-US" sz="3200" dirty="0">
              <a:latin typeface="Comic Sans MS" panose="030F0702030302020204" pitchFamily="66" charset="0"/>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a:latin typeface="Comic Sans MS" panose="030F0702030302020204" pitchFamily="66" charset="0"/>
                <a:sym typeface="Symbol" panose="05050102010706020507" pitchFamily="18" charset="2"/>
              </a:rPr>
              <a:t>   </a:t>
            </a:r>
            <a:r>
              <a:rPr lang="en-GB" altLang="en-US" dirty="0" err="1">
                <a:latin typeface="Comic Sans MS" panose="030F0702030302020204" pitchFamily="66" charset="0"/>
                <a:sym typeface="Symbol" panose="05050102010706020507" pitchFamily="18" charset="2"/>
              </a:rPr>
              <a:t>vivir</a:t>
            </a:r>
            <a:r>
              <a:rPr lang="en-GB" altLang="en-US"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dirty="0" err="1">
                <a:latin typeface="Comic Sans MS" panose="030F0702030302020204" pitchFamily="66" charset="0"/>
                <a:sym typeface="Symbol" panose="05050102010706020507" pitchFamily="18" charset="2"/>
              </a:rPr>
              <a:t>a</a:t>
            </a:r>
            <a:endParaRPr lang="en-GB" altLang="en-US" dirty="0">
              <a:solidFill>
                <a:srgbClr val="000099"/>
              </a:solidFill>
              <a:effectLst>
                <a:outerShdw blurRad="38100" dist="38100" dir="2700000" algn="tl">
                  <a:srgbClr val="000000"/>
                </a:outerShdw>
              </a:effectLst>
              <a:latin typeface="Comic Sans MS" panose="030F0702030302020204" pitchFamily="66" charset="0"/>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a:latin typeface="Comic Sans MS" panose="030F0702030302020204" pitchFamily="66" charset="0"/>
                <a:sym typeface="Symbol" panose="05050102010706020507" pitchFamily="18" charset="2"/>
              </a:rPr>
              <a:t>   </a:t>
            </a:r>
            <a:r>
              <a:rPr lang="en-GB" altLang="en-US" dirty="0" err="1">
                <a:latin typeface="Comic Sans MS" panose="030F0702030302020204" pitchFamily="66" charset="0"/>
                <a:sym typeface="Symbol" panose="05050102010706020507" pitchFamily="18" charset="2"/>
              </a:rPr>
              <a:t>leer</a:t>
            </a:r>
            <a:r>
              <a:rPr lang="en-GB" altLang="en-US"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dirty="0" err="1">
                <a:latin typeface="Comic Sans MS" panose="030F0702030302020204" pitchFamily="66" charset="0"/>
                <a:sym typeface="Symbol" panose="05050102010706020507" pitchFamily="18" charset="2"/>
              </a:rPr>
              <a:t>a</a:t>
            </a:r>
            <a:endParaRPr lang="en-GB" altLang="en-US" dirty="0">
              <a:latin typeface="Comic Sans MS" panose="030F0702030302020204" pitchFamily="66" charset="0"/>
              <a:sym typeface="Symbol" panose="05050102010706020507" pitchFamily="18" charset="2"/>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a:latin typeface="Comic Sans MS" panose="030F0702030302020204" pitchFamily="66" charset="0"/>
                <a:sym typeface="Symbol" panose="05050102010706020507" pitchFamily="18" charset="2"/>
              </a:rPr>
              <a:t>   </a:t>
            </a:r>
            <a:r>
              <a:rPr lang="en-GB" altLang="en-US" dirty="0" err="1">
                <a:latin typeface="Comic Sans MS" panose="030F0702030302020204" pitchFamily="66" charset="0"/>
                <a:sym typeface="Symbol" panose="05050102010706020507" pitchFamily="18" charset="2"/>
              </a:rPr>
              <a:t>escribir</a:t>
            </a:r>
            <a:r>
              <a:rPr lang="en-GB" altLang="en-US"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dirty="0" err="1">
                <a:latin typeface="Comic Sans MS" panose="030F0702030302020204" pitchFamily="66" charset="0"/>
                <a:sym typeface="Symbol" panose="05050102010706020507" pitchFamily="18" charset="2"/>
              </a:rPr>
              <a:t>a</a:t>
            </a:r>
            <a:endParaRPr lang="en-GB" altLang="en-US" dirty="0">
              <a:solidFill>
                <a:srgbClr val="000099"/>
              </a:solidFill>
              <a:effectLst>
                <a:outerShdw blurRad="38100" dist="38100" dir="2700000" algn="tl">
                  <a:srgbClr val="000000"/>
                </a:outerShdw>
              </a:effectLst>
              <a:latin typeface="Comic Sans MS" panose="030F0702030302020204" pitchFamily="66" charset="0"/>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a:latin typeface="Comic Sans MS" panose="030F0702030302020204" pitchFamily="66" charset="0"/>
                <a:sym typeface="Symbol" panose="05050102010706020507" pitchFamily="18" charset="2"/>
              </a:rPr>
              <a:t>   </a:t>
            </a:r>
            <a:r>
              <a:rPr lang="en-GB" altLang="en-US" dirty="0" err="1">
                <a:latin typeface="Comic Sans MS" panose="030F0702030302020204" pitchFamily="66" charset="0"/>
                <a:sym typeface="Symbol" panose="05050102010706020507" pitchFamily="18" charset="2"/>
              </a:rPr>
              <a:t>trabajar</a:t>
            </a:r>
            <a:r>
              <a:rPr lang="en-GB" altLang="en-US"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dirty="0" err="1">
                <a:latin typeface="Comic Sans MS" panose="030F0702030302020204" pitchFamily="66" charset="0"/>
                <a:sym typeface="Symbol" panose="05050102010706020507" pitchFamily="18" charset="2"/>
              </a:rPr>
              <a:t>a</a:t>
            </a:r>
            <a:endParaRPr lang="en-GB" altLang="en-US" dirty="0">
              <a:latin typeface="Comic Sans MS" panose="030F0702030302020204" pitchFamily="66" charset="0"/>
              <a:sym typeface="Symbol" panose="05050102010706020507" pitchFamily="18" charset="2"/>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rPr>
              <a:t>    </a:t>
            </a:r>
            <a:r>
              <a:rPr lang="en-GB" altLang="en-US" dirty="0">
                <a:latin typeface="Comic Sans MS" panose="030F0702030302020204" pitchFamily="66" charset="0"/>
                <a:sym typeface="Symbol" panose="05050102010706020507" pitchFamily="18" charset="2"/>
              </a:rPr>
              <a:t>   </a:t>
            </a:r>
            <a:r>
              <a:rPr lang="en-GB" altLang="en-US" dirty="0" err="1">
                <a:latin typeface="Comic Sans MS" panose="030F0702030302020204" pitchFamily="66" charset="0"/>
                <a:sym typeface="Symbol" panose="05050102010706020507" pitchFamily="18" charset="2"/>
              </a:rPr>
              <a:t>doblar</a:t>
            </a:r>
            <a:r>
              <a:rPr lang="en-GB" altLang="en-US"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dirty="0" err="1">
                <a:latin typeface="Comic Sans MS" panose="030F0702030302020204" pitchFamily="66" charset="0"/>
                <a:sym typeface="Symbol" panose="05050102010706020507" pitchFamily="18" charset="2"/>
              </a:rPr>
              <a:t>a</a:t>
            </a:r>
            <a:endParaRPr lang="en-GB" altLang="en-US" dirty="0">
              <a:latin typeface="Comic Sans MS" panose="030F0702030302020204" pitchFamily="66" charset="0"/>
              <a:sym typeface="Symbol" panose="05050102010706020507" pitchFamily="18" charset="2"/>
            </a:endParaRPr>
          </a:p>
          <a:p>
            <a:pPr eaLnBrk="1" hangingPunct="1">
              <a:lnSpc>
                <a:spcPct val="90000"/>
              </a:lnSpc>
              <a:buFont typeface="Wingdings" panose="05000000000000000000" pitchFamily="2" charset="2"/>
              <a:buNone/>
              <a:defRPr/>
            </a:pPr>
            <a:r>
              <a:rPr lang="en-GB" altLang="en-US" dirty="0">
                <a:latin typeface="Comic Sans MS" panose="030F0702030302020204" pitchFamily="66" charset="0"/>
                <a:sym typeface="Symbol" panose="05050102010706020507" pitchFamily="18" charset="2"/>
              </a:rPr>
              <a:t>       </a:t>
            </a:r>
            <a:r>
              <a:rPr lang="en-GB" altLang="en-US" dirty="0" err="1">
                <a:latin typeface="Comic Sans MS" panose="030F0702030302020204" pitchFamily="66" charset="0"/>
                <a:sym typeface="Symbol" panose="05050102010706020507" pitchFamily="18" charset="2"/>
              </a:rPr>
              <a:t>tomar</a:t>
            </a:r>
            <a:r>
              <a:rPr lang="en-GB" altLang="en-US"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dirty="0" err="1">
                <a:latin typeface="Comic Sans MS" panose="030F0702030302020204" pitchFamily="66" charset="0"/>
                <a:sym typeface="Symbol" panose="05050102010706020507" pitchFamily="18" charset="2"/>
              </a:rPr>
              <a:t>a</a:t>
            </a:r>
            <a:endParaRPr lang="en-GB" altLang="en-US" dirty="0">
              <a:latin typeface="Comic Sans MS" panose="030F0702030302020204" pitchFamily="66"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2000"/>
                                        <p:tgtEl>
                                          <p:spTgt spid="49155">
                                            <p:txEl>
                                              <p:pRg st="0" end="0"/>
                                            </p:txEl>
                                          </p:spTgt>
                                        </p:tgtEl>
                                      </p:cBhvr>
                                    </p:animEffect>
                                    <p:anim calcmode="lin" valueType="num">
                                      <p:cBhvr>
                                        <p:cTn id="8" dur="2000" fill="hold"/>
                                        <p:tgtEl>
                                          <p:spTgt spid="4915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91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49155">
                                            <p:txEl>
                                              <p:pRg st="1" end="1"/>
                                            </p:txEl>
                                          </p:spTgt>
                                        </p:tgtEl>
                                        <p:attrNameLst>
                                          <p:attrName>style.visibility</p:attrName>
                                        </p:attrNameLst>
                                      </p:cBhvr>
                                      <p:to>
                                        <p:strVal val="visible"/>
                                      </p:to>
                                    </p:set>
                                    <p:animEffect transition="in" filter="fade">
                                      <p:cBhvr>
                                        <p:cTn id="14" dur="2000"/>
                                        <p:tgtEl>
                                          <p:spTgt spid="49155">
                                            <p:txEl>
                                              <p:pRg st="1" end="1"/>
                                            </p:txEl>
                                          </p:spTgt>
                                        </p:tgtEl>
                                      </p:cBhvr>
                                    </p:animEffect>
                                    <p:anim calcmode="lin" valueType="num">
                                      <p:cBhvr>
                                        <p:cTn id="15" dur="2000" fill="hold"/>
                                        <p:tgtEl>
                                          <p:spTgt spid="49155">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915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49155">
                                            <p:txEl>
                                              <p:pRg st="2" end="2"/>
                                            </p:txEl>
                                          </p:spTgt>
                                        </p:tgtEl>
                                        <p:attrNameLst>
                                          <p:attrName>style.visibility</p:attrName>
                                        </p:attrNameLst>
                                      </p:cBhvr>
                                      <p:to>
                                        <p:strVal val="visible"/>
                                      </p:to>
                                    </p:set>
                                    <p:animEffect transition="in" filter="fade">
                                      <p:cBhvr>
                                        <p:cTn id="21" dur="2000"/>
                                        <p:tgtEl>
                                          <p:spTgt spid="49155">
                                            <p:txEl>
                                              <p:pRg st="2" end="2"/>
                                            </p:txEl>
                                          </p:spTgt>
                                        </p:tgtEl>
                                      </p:cBhvr>
                                    </p:animEffect>
                                    <p:anim calcmode="lin" valueType="num">
                                      <p:cBhvr>
                                        <p:cTn id="22" dur="2000" fill="hold"/>
                                        <p:tgtEl>
                                          <p:spTgt spid="49155">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915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49155">
                                            <p:txEl>
                                              <p:pRg st="3" end="3"/>
                                            </p:txEl>
                                          </p:spTgt>
                                        </p:tgtEl>
                                        <p:attrNameLst>
                                          <p:attrName>style.visibility</p:attrName>
                                        </p:attrNameLst>
                                      </p:cBhvr>
                                      <p:to>
                                        <p:strVal val="visible"/>
                                      </p:to>
                                    </p:set>
                                    <p:animEffect transition="in" filter="fade">
                                      <p:cBhvr>
                                        <p:cTn id="28" dur="2000"/>
                                        <p:tgtEl>
                                          <p:spTgt spid="49155">
                                            <p:txEl>
                                              <p:pRg st="3" end="3"/>
                                            </p:txEl>
                                          </p:spTgt>
                                        </p:tgtEl>
                                      </p:cBhvr>
                                    </p:animEffect>
                                    <p:anim calcmode="lin" valueType="num">
                                      <p:cBhvr>
                                        <p:cTn id="29" dur="2000" fill="hold"/>
                                        <p:tgtEl>
                                          <p:spTgt spid="49155">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915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49155">
                                            <p:txEl>
                                              <p:pRg st="4" end="4"/>
                                            </p:txEl>
                                          </p:spTgt>
                                        </p:tgtEl>
                                        <p:attrNameLst>
                                          <p:attrName>style.visibility</p:attrName>
                                        </p:attrNameLst>
                                      </p:cBhvr>
                                      <p:to>
                                        <p:strVal val="visible"/>
                                      </p:to>
                                    </p:set>
                                    <p:animEffect transition="in" filter="fade">
                                      <p:cBhvr>
                                        <p:cTn id="35" dur="2000"/>
                                        <p:tgtEl>
                                          <p:spTgt spid="49155">
                                            <p:txEl>
                                              <p:pRg st="4" end="4"/>
                                            </p:txEl>
                                          </p:spTgt>
                                        </p:tgtEl>
                                      </p:cBhvr>
                                    </p:animEffect>
                                    <p:anim calcmode="lin" valueType="num">
                                      <p:cBhvr>
                                        <p:cTn id="36" dur="2000" fill="hold"/>
                                        <p:tgtEl>
                                          <p:spTgt spid="49155">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4915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49155">
                                            <p:txEl>
                                              <p:pRg st="5" end="5"/>
                                            </p:txEl>
                                          </p:spTgt>
                                        </p:tgtEl>
                                        <p:attrNameLst>
                                          <p:attrName>style.visibility</p:attrName>
                                        </p:attrNameLst>
                                      </p:cBhvr>
                                      <p:to>
                                        <p:strVal val="visible"/>
                                      </p:to>
                                    </p:set>
                                    <p:animEffect transition="in" filter="fade">
                                      <p:cBhvr>
                                        <p:cTn id="42" dur="2000"/>
                                        <p:tgtEl>
                                          <p:spTgt spid="49155">
                                            <p:txEl>
                                              <p:pRg st="5" end="5"/>
                                            </p:txEl>
                                          </p:spTgt>
                                        </p:tgtEl>
                                      </p:cBhvr>
                                    </p:animEffect>
                                    <p:anim calcmode="lin" valueType="num">
                                      <p:cBhvr>
                                        <p:cTn id="43" dur="2000" fill="hold"/>
                                        <p:tgtEl>
                                          <p:spTgt spid="49155">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4915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49155">
                                            <p:txEl>
                                              <p:pRg st="6" end="6"/>
                                            </p:txEl>
                                          </p:spTgt>
                                        </p:tgtEl>
                                        <p:attrNameLst>
                                          <p:attrName>style.visibility</p:attrName>
                                        </p:attrNameLst>
                                      </p:cBhvr>
                                      <p:to>
                                        <p:strVal val="visible"/>
                                      </p:to>
                                    </p:set>
                                    <p:animEffect transition="in" filter="fade">
                                      <p:cBhvr>
                                        <p:cTn id="49" dur="2000"/>
                                        <p:tgtEl>
                                          <p:spTgt spid="49155">
                                            <p:txEl>
                                              <p:pRg st="6" end="6"/>
                                            </p:txEl>
                                          </p:spTgt>
                                        </p:tgtEl>
                                      </p:cBhvr>
                                    </p:animEffect>
                                    <p:anim calcmode="lin" valueType="num">
                                      <p:cBhvr>
                                        <p:cTn id="50" dur="2000" fill="hold"/>
                                        <p:tgtEl>
                                          <p:spTgt spid="49155">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4915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49155">
                                            <p:txEl>
                                              <p:pRg st="7" end="7"/>
                                            </p:txEl>
                                          </p:spTgt>
                                        </p:tgtEl>
                                        <p:attrNameLst>
                                          <p:attrName>style.visibility</p:attrName>
                                        </p:attrNameLst>
                                      </p:cBhvr>
                                      <p:to>
                                        <p:strVal val="visible"/>
                                      </p:to>
                                    </p:set>
                                    <p:animEffect transition="in" filter="fade">
                                      <p:cBhvr>
                                        <p:cTn id="56" dur="2000"/>
                                        <p:tgtEl>
                                          <p:spTgt spid="49155">
                                            <p:txEl>
                                              <p:pRg st="7" end="7"/>
                                            </p:txEl>
                                          </p:spTgt>
                                        </p:tgtEl>
                                      </p:cBhvr>
                                    </p:animEffect>
                                    <p:anim calcmode="lin" valueType="num">
                                      <p:cBhvr>
                                        <p:cTn id="57" dur="2000" fill="hold"/>
                                        <p:tgtEl>
                                          <p:spTgt spid="49155">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4915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nodeType="clickEffect">
                                  <p:stCondLst>
                                    <p:cond delay="0"/>
                                  </p:stCondLst>
                                  <p:childTnLst>
                                    <p:set>
                                      <p:cBhvr>
                                        <p:cTn id="62" dur="1" fill="hold">
                                          <p:stCondLst>
                                            <p:cond delay="0"/>
                                          </p:stCondLst>
                                        </p:cTn>
                                        <p:tgtEl>
                                          <p:spTgt spid="49156">
                                            <p:txEl>
                                              <p:pRg st="0" end="0"/>
                                            </p:txEl>
                                          </p:spTgt>
                                        </p:tgtEl>
                                        <p:attrNameLst>
                                          <p:attrName>style.visibility</p:attrName>
                                        </p:attrNameLst>
                                      </p:cBhvr>
                                      <p:to>
                                        <p:strVal val="visible"/>
                                      </p:to>
                                    </p:set>
                                    <p:anim calcmode="lin" valueType="num">
                                      <p:cBhvr>
                                        <p:cTn id="63" dur="1000" fill="hold"/>
                                        <p:tgtEl>
                                          <p:spTgt spid="49156">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49156">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4915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9156">
                                            <p:txEl>
                                              <p:pRg st="0" end="0"/>
                                            </p:txEl>
                                          </p:spTgt>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nodeType="withEffect">
                                  <p:stCondLst>
                                    <p:cond delay="0"/>
                                  </p:stCondLst>
                                  <p:childTnLst>
                                    <p:set>
                                      <p:cBhvr>
                                        <p:cTn id="68" dur="1" fill="hold">
                                          <p:stCondLst>
                                            <p:cond delay="0"/>
                                          </p:stCondLst>
                                        </p:cTn>
                                        <p:tgtEl>
                                          <p:spTgt spid="49156">
                                            <p:txEl>
                                              <p:pRg st="1" end="1"/>
                                            </p:txEl>
                                          </p:spTgt>
                                        </p:tgtEl>
                                        <p:attrNameLst>
                                          <p:attrName>style.visibility</p:attrName>
                                        </p:attrNameLst>
                                      </p:cBhvr>
                                      <p:to>
                                        <p:strVal val="visible"/>
                                      </p:to>
                                    </p:set>
                                    <p:anim calcmode="lin" valueType="num">
                                      <p:cBhvr>
                                        <p:cTn id="69" dur="1000" fill="hold"/>
                                        <p:tgtEl>
                                          <p:spTgt spid="49156">
                                            <p:txEl>
                                              <p:pRg st="1" end="1"/>
                                            </p:txEl>
                                          </p:spTgt>
                                        </p:tgtEl>
                                        <p:attrNameLst>
                                          <p:attrName>ppt_w</p:attrName>
                                        </p:attrNameLst>
                                      </p:cBhvr>
                                      <p:tavLst>
                                        <p:tav tm="0">
                                          <p:val>
                                            <p:fltVal val="0"/>
                                          </p:val>
                                        </p:tav>
                                        <p:tav tm="100000">
                                          <p:val>
                                            <p:strVal val="#ppt_w"/>
                                          </p:val>
                                        </p:tav>
                                      </p:tavLst>
                                    </p:anim>
                                    <p:anim calcmode="lin" valueType="num">
                                      <p:cBhvr>
                                        <p:cTn id="70" dur="1000" fill="hold"/>
                                        <p:tgtEl>
                                          <p:spTgt spid="49156">
                                            <p:txEl>
                                              <p:pRg st="1" end="1"/>
                                            </p:txEl>
                                          </p:spTgt>
                                        </p:tgtEl>
                                        <p:attrNameLst>
                                          <p:attrName>ppt_h</p:attrName>
                                        </p:attrNameLst>
                                      </p:cBhvr>
                                      <p:tavLst>
                                        <p:tav tm="0">
                                          <p:val>
                                            <p:fltVal val="0"/>
                                          </p:val>
                                        </p:tav>
                                        <p:tav tm="100000">
                                          <p:val>
                                            <p:strVal val="#ppt_h"/>
                                          </p:val>
                                        </p:tav>
                                      </p:tavLst>
                                    </p:anim>
                                    <p:anim calcmode="lin" valueType="num">
                                      <p:cBhvr>
                                        <p:cTn id="71" dur="1000" fill="hold"/>
                                        <p:tgtEl>
                                          <p:spTgt spid="4915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4915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5" presetClass="entr" presetSubtype="0" fill="hold" nodeType="clickEffect">
                                  <p:stCondLst>
                                    <p:cond delay="0"/>
                                  </p:stCondLst>
                                  <p:childTnLst>
                                    <p:set>
                                      <p:cBhvr>
                                        <p:cTn id="76" dur="1" fill="hold">
                                          <p:stCondLst>
                                            <p:cond delay="0"/>
                                          </p:stCondLst>
                                        </p:cTn>
                                        <p:tgtEl>
                                          <p:spTgt spid="49156">
                                            <p:txEl>
                                              <p:pRg st="2" end="2"/>
                                            </p:txEl>
                                          </p:spTgt>
                                        </p:tgtEl>
                                        <p:attrNameLst>
                                          <p:attrName>style.visibility</p:attrName>
                                        </p:attrNameLst>
                                      </p:cBhvr>
                                      <p:to>
                                        <p:strVal val="visible"/>
                                      </p:to>
                                    </p:set>
                                    <p:anim calcmode="lin" valueType="num">
                                      <p:cBhvr>
                                        <p:cTn id="77" dur="1000" fill="hold"/>
                                        <p:tgtEl>
                                          <p:spTgt spid="49156">
                                            <p:txEl>
                                              <p:pRg st="2" end="2"/>
                                            </p:txEl>
                                          </p:spTgt>
                                        </p:tgtEl>
                                        <p:attrNameLst>
                                          <p:attrName>ppt_w</p:attrName>
                                        </p:attrNameLst>
                                      </p:cBhvr>
                                      <p:tavLst>
                                        <p:tav tm="0">
                                          <p:val>
                                            <p:fltVal val="0"/>
                                          </p:val>
                                        </p:tav>
                                        <p:tav tm="100000">
                                          <p:val>
                                            <p:strVal val="#ppt_w"/>
                                          </p:val>
                                        </p:tav>
                                      </p:tavLst>
                                    </p:anim>
                                    <p:anim calcmode="lin" valueType="num">
                                      <p:cBhvr>
                                        <p:cTn id="78" dur="1000" fill="hold"/>
                                        <p:tgtEl>
                                          <p:spTgt spid="49156">
                                            <p:txEl>
                                              <p:pRg st="2" end="2"/>
                                            </p:txEl>
                                          </p:spTgt>
                                        </p:tgtEl>
                                        <p:attrNameLst>
                                          <p:attrName>ppt_h</p:attrName>
                                        </p:attrNameLst>
                                      </p:cBhvr>
                                      <p:tavLst>
                                        <p:tav tm="0">
                                          <p:val>
                                            <p:fltVal val="0"/>
                                          </p:val>
                                        </p:tav>
                                        <p:tav tm="100000">
                                          <p:val>
                                            <p:strVal val="#ppt_h"/>
                                          </p:val>
                                        </p:tav>
                                      </p:tavLst>
                                    </p:anim>
                                    <p:anim calcmode="lin" valueType="num">
                                      <p:cBhvr>
                                        <p:cTn id="79" dur="1000" fill="hold"/>
                                        <p:tgtEl>
                                          <p:spTgt spid="4915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4915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5" presetClass="entr" presetSubtype="0" fill="hold" nodeType="clickEffect">
                                  <p:stCondLst>
                                    <p:cond delay="0"/>
                                  </p:stCondLst>
                                  <p:childTnLst>
                                    <p:set>
                                      <p:cBhvr>
                                        <p:cTn id="84" dur="1" fill="hold">
                                          <p:stCondLst>
                                            <p:cond delay="0"/>
                                          </p:stCondLst>
                                        </p:cTn>
                                        <p:tgtEl>
                                          <p:spTgt spid="49156">
                                            <p:txEl>
                                              <p:pRg st="3" end="3"/>
                                            </p:txEl>
                                          </p:spTgt>
                                        </p:tgtEl>
                                        <p:attrNameLst>
                                          <p:attrName>style.visibility</p:attrName>
                                        </p:attrNameLst>
                                      </p:cBhvr>
                                      <p:to>
                                        <p:strVal val="visible"/>
                                      </p:to>
                                    </p:set>
                                    <p:anim calcmode="lin" valueType="num">
                                      <p:cBhvr>
                                        <p:cTn id="85" dur="1000" fill="hold"/>
                                        <p:tgtEl>
                                          <p:spTgt spid="49156">
                                            <p:txEl>
                                              <p:pRg st="3" end="3"/>
                                            </p:txEl>
                                          </p:spTgt>
                                        </p:tgtEl>
                                        <p:attrNameLst>
                                          <p:attrName>ppt_w</p:attrName>
                                        </p:attrNameLst>
                                      </p:cBhvr>
                                      <p:tavLst>
                                        <p:tav tm="0">
                                          <p:val>
                                            <p:fltVal val="0"/>
                                          </p:val>
                                        </p:tav>
                                        <p:tav tm="100000">
                                          <p:val>
                                            <p:strVal val="#ppt_w"/>
                                          </p:val>
                                        </p:tav>
                                      </p:tavLst>
                                    </p:anim>
                                    <p:anim calcmode="lin" valueType="num">
                                      <p:cBhvr>
                                        <p:cTn id="86" dur="1000" fill="hold"/>
                                        <p:tgtEl>
                                          <p:spTgt spid="49156">
                                            <p:txEl>
                                              <p:pRg st="3" end="3"/>
                                            </p:txEl>
                                          </p:spTgt>
                                        </p:tgtEl>
                                        <p:attrNameLst>
                                          <p:attrName>ppt_h</p:attrName>
                                        </p:attrNameLst>
                                      </p:cBhvr>
                                      <p:tavLst>
                                        <p:tav tm="0">
                                          <p:val>
                                            <p:fltVal val="0"/>
                                          </p:val>
                                        </p:tav>
                                        <p:tav tm="100000">
                                          <p:val>
                                            <p:strVal val="#ppt_h"/>
                                          </p:val>
                                        </p:tav>
                                      </p:tavLst>
                                    </p:anim>
                                    <p:anim calcmode="lin" valueType="num">
                                      <p:cBhvr>
                                        <p:cTn id="87" dur="1000" fill="hold"/>
                                        <p:tgtEl>
                                          <p:spTgt spid="4915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4915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5" presetClass="entr" presetSubtype="0" fill="hold" nodeType="clickEffect">
                                  <p:stCondLst>
                                    <p:cond delay="0"/>
                                  </p:stCondLst>
                                  <p:childTnLst>
                                    <p:set>
                                      <p:cBhvr>
                                        <p:cTn id="92" dur="1" fill="hold">
                                          <p:stCondLst>
                                            <p:cond delay="0"/>
                                          </p:stCondLst>
                                        </p:cTn>
                                        <p:tgtEl>
                                          <p:spTgt spid="49156">
                                            <p:txEl>
                                              <p:pRg st="4" end="4"/>
                                            </p:txEl>
                                          </p:spTgt>
                                        </p:tgtEl>
                                        <p:attrNameLst>
                                          <p:attrName>style.visibility</p:attrName>
                                        </p:attrNameLst>
                                      </p:cBhvr>
                                      <p:to>
                                        <p:strVal val="visible"/>
                                      </p:to>
                                    </p:set>
                                    <p:anim calcmode="lin" valueType="num">
                                      <p:cBhvr>
                                        <p:cTn id="93" dur="1000" fill="hold"/>
                                        <p:tgtEl>
                                          <p:spTgt spid="49156">
                                            <p:txEl>
                                              <p:pRg st="4" end="4"/>
                                            </p:txEl>
                                          </p:spTgt>
                                        </p:tgtEl>
                                        <p:attrNameLst>
                                          <p:attrName>ppt_w</p:attrName>
                                        </p:attrNameLst>
                                      </p:cBhvr>
                                      <p:tavLst>
                                        <p:tav tm="0">
                                          <p:val>
                                            <p:fltVal val="0"/>
                                          </p:val>
                                        </p:tav>
                                        <p:tav tm="100000">
                                          <p:val>
                                            <p:strVal val="#ppt_w"/>
                                          </p:val>
                                        </p:tav>
                                      </p:tavLst>
                                    </p:anim>
                                    <p:anim calcmode="lin" valueType="num">
                                      <p:cBhvr>
                                        <p:cTn id="94" dur="1000" fill="hold"/>
                                        <p:tgtEl>
                                          <p:spTgt spid="49156">
                                            <p:txEl>
                                              <p:pRg st="4" end="4"/>
                                            </p:txEl>
                                          </p:spTgt>
                                        </p:tgtEl>
                                        <p:attrNameLst>
                                          <p:attrName>ppt_h</p:attrName>
                                        </p:attrNameLst>
                                      </p:cBhvr>
                                      <p:tavLst>
                                        <p:tav tm="0">
                                          <p:val>
                                            <p:fltVal val="0"/>
                                          </p:val>
                                        </p:tav>
                                        <p:tav tm="100000">
                                          <p:val>
                                            <p:strVal val="#ppt_h"/>
                                          </p:val>
                                        </p:tav>
                                      </p:tavLst>
                                    </p:anim>
                                    <p:anim calcmode="lin" valueType="num">
                                      <p:cBhvr>
                                        <p:cTn id="95" dur="1000" fill="hold"/>
                                        <p:tgtEl>
                                          <p:spTgt spid="4915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915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15" presetClass="entr" presetSubtype="0" fill="hold" nodeType="clickEffect">
                                  <p:stCondLst>
                                    <p:cond delay="0"/>
                                  </p:stCondLst>
                                  <p:childTnLst>
                                    <p:set>
                                      <p:cBhvr>
                                        <p:cTn id="100" dur="1" fill="hold">
                                          <p:stCondLst>
                                            <p:cond delay="0"/>
                                          </p:stCondLst>
                                        </p:cTn>
                                        <p:tgtEl>
                                          <p:spTgt spid="49156">
                                            <p:txEl>
                                              <p:pRg st="5" end="5"/>
                                            </p:txEl>
                                          </p:spTgt>
                                        </p:tgtEl>
                                        <p:attrNameLst>
                                          <p:attrName>style.visibility</p:attrName>
                                        </p:attrNameLst>
                                      </p:cBhvr>
                                      <p:to>
                                        <p:strVal val="visible"/>
                                      </p:to>
                                    </p:set>
                                    <p:anim calcmode="lin" valueType="num">
                                      <p:cBhvr>
                                        <p:cTn id="101" dur="1000" fill="hold"/>
                                        <p:tgtEl>
                                          <p:spTgt spid="49156">
                                            <p:txEl>
                                              <p:pRg st="5" end="5"/>
                                            </p:txEl>
                                          </p:spTgt>
                                        </p:tgtEl>
                                        <p:attrNameLst>
                                          <p:attrName>ppt_w</p:attrName>
                                        </p:attrNameLst>
                                      </p:cBhvr>
                                      <p:tavLst>
                                        <p:tav tm="0">
                                          <p:val>
                                            <p:fltVal val="0"/>
                                          </p:val>
                                        </p:tav>
                                        <p:tav tm="100000">
                                          <p:val>
                                            <p:strVal val="#ppt_w"/>
                                          </p:val>
                                        </p:tav>
                                      </p:tavLst>
                                    </p:anim>
                                    <p:anim calcmode="lin" valueType="num">
                                      <p:cBhvr>
                                        <p:cTn id="102" dur="1000" fill="hold"/>
                                        <p:tgtEl>
                                          <p:spTgt spid="49156">
                                            <p:txEl>
                                              <p:pRg st="5" end="5"/>
                                            </p:txEl>
                                          </p:spTgt>
                                        </p:tgtEl>
                                        <p:attrNameLst>
                                          <p:attrName>ppt_h</p:attrName>
                                        </p:attrNameLst>
                                      </p:cBhvr>
                                      <p:tavLst>
                                        <p:tav tm="0">
                                          <p:val>
                                            <p:fltVal val="0"/>
                                          </p:val>
                                        </p:tav>
                                        <p:tav tm="100000">
                                          <p:val>
                                            <p:strVal val="#ppt_h"/>
                                          </p:val>
                                        </p:tav>
                                      </p:tavLst>
                                    </p:anim>
                                    <p:anim calcmode="lin" valueType="num">
                                      <p:cBhvr>
                                        <p:cTn id="103" dur="1000" fill="hold"/>
                                        <p:tgtEl>
                                          <p:spTgt spid="4915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4915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5" presetClass="entr" presetSubtype="0" fill="hold" nodeType="clickEffect">
                                  <p:stCondLst>
                                    <p:cond delay="0"/>
                                  </p:stCondLst>
                                  <p:childTnLst>
                                    <p:set>
                                      <p:cBhvr>
                                        <p:cTn id="108" dur="1" fill="hold">
                                          <p:stCondLst>
                                            <p:cond delay="0"/>
                                          </p:stCondLst>
                                        </p:cTn>
                                        <p:tgtEl>
                                          <p:spTgt spid="49156">
                                            <p:txEl>
                                              <p:pRg st="6" end="6"/>
                                            </p:txEl>
                                          </p:spTgt>
                                        </p:tgtEl>
                                        <p:attrNameLst>
                                          <p:attrName>style.visibility</p:attrName>
                                        </p:attrNameLst>
                                      </p:cBhvr>
                                      <p:to>
                                        <p:strVal val="visible"/>
                                      </p:to>
                                    </p:set>
                                    <p:anim calcmode="lin" valueType="num">
                                      <p:cBhvr>
                                        <p:cTn id="109" dur="1000" fill="hold"/>
                                        <p:tgtEl>
                                          <p:spTgt spid="49156">
                                            <p:txEl>
                                              <p:pRg st="6" end="6"/>
                                            </p:txEl>
                                          </p:spTgt>
                                        </p:tgtEl>
                                        <p:attrNameLst>
                                          <p:attrName>ppt_w</p:attrName>
                                        </p:attrNameLst>
                                      </p:cBhvr>
                                      <p:tavLst>
                                        <p:tav tm="0">
                                          <p:val>
                                            <p:fltVal val="0"/>
                                          </p:val>
                                        </p:tav>
                                        <p:tav tm="100000">
                                          <p:val>
                                            <p:strVal val="#ppt_w"/>
                                          </p:val>
                                        </p:tav>
                                      </p:tavLst>
                                    </p:anim>
                                    <p:anim calcmode="lin" valueType="num">
                                      <p:cBhvr>
                                        <p:cTn id="110" dur="1000" fill="hold"/>
                                        <p:tgtEl>
                                          <p:spTgt spid="49156">
                                            <p:txEl>
                                              <p:pRg st="6" end="6"/>
                                            </p:txEl>
                                          </p:spTgt>
                                        </p:tgtEl>
                                        <p:attrNameLst>
                                          <p:attrName>ppt_h</p:attrName>
                                        </p:attrNameLst>
                                      </p:cBhvr>
                                      <p:tavLst>
                                        <p:tav tm="0">
                                          <p:val>
                                            <p:fltVal val="0"/>
                                          </p:val>
                                        </p:tav>
                                        <p:tav tm="100000">
                                          <p:val>
                                            <p:strVal val="#ppt_h"/>
                                          </p:val>
                                        </p:tav>
                                      </p:tavLst>
                                    </p:anim>
                                    <p:anim calcmode="lin" valueType="num">
                                      <p:cBhvr>
                                        <p:cTn id="111" dur="1000" fill="hold"/>
                                        <p:tgtEl>
                                          <p:spTgt spid="4915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4915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5" presetClass="entr" presetSubtype="0" fill="hold" nodeType="clickEffect">
                                  <p:stCondLst>
                                    <p:cond delay="0"/>
                                  </p:stCondLst>
                                  <p:childTnLst>
                                    <p:set>
                                      <p:cBhvr>
                                        <p:cTn id="116" dur="1" fill="hold">
                                          <p:stCondLst>
                                            <p:cond delay="0"/>
                                          </p:stCondLst>
                                        </p:cTn>
                                        <p:tgtEl>
                                          <p:spTgt spid="49156">
                                            <p:txEl>
                                              <p:pRg st="7" end="7"/>
                                            </p:txEl>
                                          </p:spTgt>
                                        </p:tgtEl>
                                        <p:attrNameLst>
                                          <p:attrName>style.visibility</p:attrName>
                                        </p:attrNameLst>
                                      </p:cBhvr>
                                      <p:to>
                                        <p:strVal val="visible"/>
                                      </p:to>
                                    </p:set>
                                    <p:anim calcmode="lin" valueType="num">
                                      <p:cBhvr>
                                        <p:cTn id="117" dur="1000" fill="hold"/>
                                        <p:tgtEl>
                                          <p:spTgt spid="49156">
                                            <p:txEl>
                                              <p:pRg st="7" end="7"/>
                                            </p:txEl>
                                          </p:spTgt>
                                        </p:tgtEl>
                                        <p:attrNameLst>
                                          <p:attrName>ppt_w</p:attrName>
                                        </p:attrNameLst>
                                      </p:cBhvr>
                                      <p:tavLst>
                                        <p:tav tm="0">
                                          <p:val>
                                            <p:fltVal val="0"/>
                                          </p:val>
                                        </p:tav>
                                        <p:tav tm="100000">
                                          <p:val>
                                            <p:strVal val="#ppt_w"/>
                                          </p:val>
                                        </p:tav>
                                      </p:tavLst>
                                    </p:anim>
                                    <p:anim calcmode="lin" valueType="num">
                                      <p:cBhvr>
                                        <p:cTn id="118" dur="1000" fill="hold"/>
                                        <p:tgtEl>
                                          <p:spTgt spid="49156">
                                            <p:txEl>
                                              <p:pRg st="7" end="7"/>
                                            </p:txEl>
                                          </p:spTgt>
                                        </p:tgtEl>
                                        <p:attrNameLst>
                                          <p:attrName>ppt_h</p:attrName>
                                        </p:attrNameLst>
                                      </p:cBhvr>
                                      <p:tavLst>
                                        <p:tav tm="0">
                                          <p:val>
                                            <p:fltVal val="0"/>
                                          </p:val>
                                        </p:tav>
                                        <p:tav tm="100000">
                                          <p:val>
                                            <p:strVal val="#ppt_h"/>
                                          </p:val>
                                        </p:tav>
                                      </p:tavLst>
                                    </p:anim>
                                    <p:anim calcmode="lin" valueType="num">
                                      <p:cBhvr>
                                        <p:cTn id="119" dur="1000" fill="hold"/>
                                        <p:tgtEl>
                                          <p:spTgt spid="4915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20" dur="1000" fill="hold"/>
                                        <p:tgtEl>
                                          <p:spTgt spid="49156">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4915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CB2F1531-6B65-A6B1-5850-6F93B9ECCA26}"/>
              </a:ext>
            </a:extLst>
          </p:cNvPr>
          <p:cNvSpPr>
            <a:spLocks noGrp="1" noRot="1" noChangeArrowheads="1"/>
          </p:cNvSpPr>
          <p:nvPr>
            <p:ph type="body" sz="half" idx="1"/>
          </p:nvPr>
        </p:nvSpPr>
        <p:spPr>
          <a:xfrm>
            <a:off x="323850" y="260350"/>
            <a:ext cx="3455988" cy="6597650"/>
          </a:xfrm>
        </p:spPr>
        <p:txBody>
          <a:bodyPr/>
          <a:lstStyle/>
          <a:p>
            <a:pPr eaLnBrk="1" hangingPunct="1">
              <a:lnSpc>
                <a:spcPct val="80000"/>
              </a:lnSpc>
              <a:defRPr/>
            </a:pPr>
            <a:r>
              <a:rPr lang="en-GB" altLang="en-US" sz="3600" dirty="0" err="1">
                <a:latin typeface="Comic Sans MS" panose="030F0702030302020204" pitchFamily="66" charset="0"/>
              </a:rPr>
              <a:t>Decir</a:t>
            </a:r>
            <a:endParaRPr lang="en-GB" altLang="en-US" sz="3600" dirty="0">
              <a:latin typeface="Comic Sans MS" panose="030F0702030302020204" pitchFamily="66" charset="0"/>
            </a:endParaRPr>
          </a:p>
          <a:p>
            <a:pPr eaLnBrk="1" hangingPunct="1">
              <a:lnSpc>
                <a:spcPct val="80000"/>
              </a:lnSpc>
              <a:defRPr/>
            </a:pPr>
            <a:r>
              <a:rPr lang="en-GB" altLang="en-US" sz="3600" dirty="0" err="1">
                <a:latin typeface="Comic Sans MS" panose="030F0702030302020204" pitchFamily="66" charset="0"/>
              </a:rPr>
              <a:t>Hacer</a:t>
            </a:r>
            <a:endParaRPr lang="en-GB" altLang="en-US" sz="3600" dirty="0">
              <a:latin typeface="Comic Sans MS" panose="030F0702030302020204" pitchFamily="66" charset="0"/>
            </a:endParaRPr>
          </a:p>
          <a:p>
            <a:pPr eaLnBrk="1" hangingPunct="1">
              <a:lnSpc>
                <a:spcPct val="80000"/>
              </a:lnSpc>
              <a:defRPr/>
            </a:pPr>
            <a:r>
              <a:rPr lang="en-GB" altLang="en-US" sz="3600" dirty="0" err="1">
                <a:highlight>
                  <a:srgbClr val="FFFF00"/>
                </a:highlight>
                <a:latin typeface="Comic Sans MS" panose="030F0702030302020204" pitchFamily="66" charset="0"/>
              </a:rPr>
              <a:t>Poder</a:t>
            </a:r>
            <a:endParaRPr lang="en-GB" altLang="en-US" sz="3600" dirty="0">
              <a:highlight>
                <a:srgbClr val="FFFF00"/>
              </a:highlight>
              <a:latin typeface="Comic Sans MS" panose="030F0702030302020204" pitchFamily="66" charset="0"/>
            </a:endParaRPr>
          </a:p>
          <a:p>
            <a:pPr eaLnBrk="1" hangingPunct="1">
              <a:lnSpc>
                <a:spcPct val="80000"/>
              </a:lnSpc>
              <a:buFont typeface="Wingdings" panose="05000000000000000000" pitchFamily="2" charset="2"/>
              <a:buNone/>
              <a:defRPr/>
            </a:pPr>
            <a:endParaRPr lang="en-GB" altLang="en-US" sz="3600" dirty="0">
              <a:latin typeface="Comic Sans MS" panose="030F0702030302020204" pitchFamily="66" charset="0"/>
            </a:endParaRPr>
          </a:p>
          <a:p>
            <a:pPr eaLnBrk="1" hangingPunct="1">
              <a:lnSpc>
                <a:spcPct val="80000"/>
              </a:lnSpc>
              <a:defRPr/>
            </a:pPr>
            <a:r>
              <a:rPr lang="en-GB" altLang="en-US" sz="3600" dirty="0" err="1">
                <a:latin typeface="Comic Sans MS" panose="030F0702030302020204" pitchFamily="66" charset="0"/>
              </a:rPr>
              <a:t>Poner</a:t>
            </a:r>
            <a:endParaRPr lang="en-GB" altLang="en-US" sz="3600" dirty="0">
              <a:latin typeface="Comic Sans MS" panose="030F0702030302020204" pitchFamily="66" charset="0"/>
            </a:endParaRPr>
          </a:p>
          <a:p>
            <a:pPr eaLnBrk="1" hangingPunct="1">
              <a:lnSpc>
                <a:spcPct val="80000"/>
              </a:lnSpc>
              <a:defRPr/>
            </a:pPr>
            <a:r>
              <a:rPr lang="en-GB" altLang="en-US" sz="3600" dirty="0">
                <a:latin typeface="Comic Sans MS" panose="030F0702030302020204" pitchFamily="66" charset="0"/>
              </a:rPr>
              <a:t>Saber</a:t>
            </a:r>
          </a:p>
          <a:p>
            <a:pPr eaLnBrk="1" hangingPunct="1">
              <a:lnSpc>
                <a:spcPct val="80000"/>
              </a:lnSpc>
              <a:defRPr/>
            </a:pPr>
            <a:r>
              <a:rPr lang="en-GB" altLang="en-US" sz="3600" dirty="0" err="1">
                <a:latin typeface="Comic Sans MS" panose="030F0702030302020204" pitchFamily="66" charset="0"/>
              </a:rPr>
              <a:t>Salir</a:t>
            </a:r>
            <a:endParaRPr lang="en-GB" altLang="en-US" sz="3600" dirty="0">
              <a:latin typeface="Comic Sans MS" panose="030F0702030302020204" pitchFamily="66" charset="0"/>
            </a:endParaRPr>
          </a:p>
          <a:p>
            <a:pPr eaLnBrk="1" hangingPunct="1">
              <a:lnSpc>
                <a:spcPct val="80000"/>
              </a:lnSpc>
              <a:defRPr/>
            </a:pPr>
            <a:endParaRPr lang="en-GB" altLang="en-US" sz="3600" dirty="0">
              <a:latin typeface="Comic Sans MS" panose="030F0702030302020204" pitchFamily="66" charset="0"/>
            </a:endParaRPr>
          </a:p>
          <a:p>
            <a:pPr eaLnBrk="1" hangingPunct="1">
              <a:lnSpc>
                <a:spcPct val="80000"/>
              </a:lnSpc>
              <a:defRPr/>
            </a:pPr>
            <a:r>
              <a:rPr lang="en-GB" altLang="en-US" sz="3600" dirty="0">
                <a:latin typeface="Comic Sans MS" panose="030F0702030302020204" pitchFamily="66" charset="0"/>
              </a:rPr>
              <a:t>Tener</a:t>
            </a:r>
          </a:p>
          <a:p>
            <a:pPr eaLnBrk="1" hangingPunct="1">
              <a:lnSpc>
                <a:spcPct val="80000"/>
              </a:lnSpc>
              <a:defRPr/>
            </a:pPr>
            <a:r>
              <a:rPr lang="en-GB" altLang="en-US" sz="3600" dirty="0" err="1">
                <a:latin typeface="Comic Sans MS" panose="030F0702030302020204" pitchFamily="66" charset="0"/>
              </a:rPr>
              <a:t>Venir</a:t>
            </a:r>
            <a:endParaRPr lang="en-GB" altLang="en-US" sz="3600" dirty="0">
              <a:latin typeface="Comic Sans MS" panose="030F0702030302020204" pitchFamily="66" charset="0"/>
            </a:endParaRPr>
          </a:p>
          <a:p>
            <a:pPr eaLnBrk="1" hangingPunct="1">
              <a:lnSpc>
                <a:spcPct val="80000"/>
              </a:lnSpc>
              <a:defRPr/>
            </a:pPr>
            <a:r>
              <a:rPr lang="en-GB" altLang="en-US" sz="3600" dirty="0" err="1">
                <a:latin typeface="Comic Sans MS" panose="030F0702030302020204" pitchFamily="66" charset="0"/>
              </a:rPr>
              <a:t>Querer</a:t>
            </a:r>
            <a:endParaRPr lang="en-GB" altLang="en-US" sz="3600" dirty="0">
              <a:latin typeface="Comic Sans MS" panose="030F0702030302020204" pitchFamily="66" charset="0"/>
            </a:endParaRPr>
          </a:p>
        </p:txBody>
      </p:sp>
      <p:sp>
        <p:nvSpPr>
          <p:cNvPr id="23558" name="Rectangle 6">
            <a:extLst>
              <a:ext uri="{FF2B5EF4-FFF2-40B4-BE49-F238E27FC236}">
                <a16:creationId xmlns:a16="http://schemas.microsoft.com/office/drawing/2014/main" id="{7A6510AA-D472-B88B-5ED7-EE61F13D9F14}"/>
              </a:ext>
            </a:extLst>
          </p:cNvPr>
          <p:cNvSpPr>
            <a:spLocks noGrp="1" noRot="1" noChangeArrowheads="1"/>
          </p:cNvSpPr>
          <p:nvPr>
            <p:ph type="body" sz="half" idx="2"/>
          </p:nvPr>
        </p:nvSpPr>
        <p:spPr>
          <a:xfrm>
            <a:off x="4356100" y="260350"/>
            <a:ext cx="4464050" cy="6597650"/>
          </a:xfrm>
        </p:spPr>
        <p:txBody>
          <a:bodyPr/>
          <a:lstStyle/>
          <a:p>
            <a:pPr eaLnBrk="1" hangingPunct="1">
              <a:lnSpc>
                <a:spcPct val="80000"/>
              </a:lnSpc>
              <a:buFont typeface="Wingdings" panose="05000000000000000000" pitchFamily="2" charset="2"/>
              <a:buNone/>
              <a:defRPr/>
            </a:pPr>
            <a:r>
              <a:rPr lang="en-GB" altLang="en-US" sz="3600" dirty="0" err="1">
                <a:latin typeface="Comic Sans MS" panose="030F0702030302020204" pitchFamily="66" charset="0"/>
              </a:rPr>
              <a:t>Dir</a:t>
            </a:r>
            <a:r>
              <a:rPr lang="en-GB" altLang="en-US" sz="3600"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sz="3600" dirty="0" err="1">
                <a:latin typeface="Comic Sans MS" panose="030F0702030302020204" pitchFamily="66" charset="0"/>
              </a:rPr>
              <a:t>a</a:t>
            </a:r>
            <a:endParaRPr lang="en-GB" altLang="en-US" sz="3600" dirty="0">
              <a:latin typeface="Comic Sans MS" panose="030F0702030302020204" pitchFamily="66" charset="0"/>
            </a:endParaRPr>
          </a:p>
          <a:p>
            <a:pPr eaLnBrk="1" hangingPunct="1">
              <a:lnSpc>
                <a:spcPct val="80000"/>
              </a:lnSpc>
              <a:buFont typeface="Wingdings" panose="05000000000000000000" pitchFamily="2" charset="2"/>
              <a:buNone/>
              <a:defRPr/>
            </a:pPr>
            <a:r>
              <a:rPr lang="en-GB" altLang="en-US" sz="3600" dirty="0" err="1">
                <a:latin typeface="Comic Sans MS" panose="030F0702030302020204" pitchFamily="66" charset="0"/>
              </a:rPr>
              <a:t>Har</a:t>
            </a:r>
            <a:r>
              <a:rPr lang="en-GB" altLang="en-US" sz="3600"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sz="3600" dirty="0" err="1">
                <a:latin typeface="Comic Sans MS" panose="030F0702030302020204" pitchFamily="66" charset="0"/>
              </a:rPr>
              <a:t>a</a:t>
            </a:r>
            <a:endParaRPr lang="en-GB" altLang="en-US" sz="3600" dirty="0">
              <a:latin typeface="Comic Sans MS" panose="030F0702030302020204" pitchFamily="66" charset="0"/>
            </a:endParaRPr>
          </a:p>
          <a:p>
            <a:pPr eaLnBrk="1" hangingPunct="1">
              <a:lnSpc>
                <a:spcPct val="80000"/>
              </a:lnSpc>
              <a:buFont typeface="Wingdings" panose="05000000000000000000" pitchFamily="2" charset="2"/>
              <a:buNone/>
              <a:defRPr/>
            </a:pPr>
            <a:r>
              <a:rPr lang="en-GB" altLang="en-US" sz="3600" dirty="0" err="1">
                <a:highlight>
                  <a:srgbClr val="FFFF00"/>
                </a:highlight>
                <a:latin typeface="Comic Sans MS" panose="030F0702030302020204" pitchFamily="66" charset="0"/>
              </a:rPr>
              <a:t>Podr</a:t>
            </a:r>
            <a:r>
              <a:rPr lang="en-GB" altLang="en-US" sz="3600" dirty="0" err="1">
                <a:solidFill>
                  <a:srgbClr val="006600"/>
                </a:solidFill>
                <a:effectLst>
                  <a:outerShdw blurRad="38100" dist="38100" dir="2700000" algn="tl">
                    <a:srgbClr val="000000"/>
                  </a:outerShdw>
                </a:effectLst>
                <a:highlight>
                  <a:srgbClr val="FFFF00"/>
                </a:highlight>
                <a:latin typeface="Comic Sans MS" panose="030F0702030302020204" pitchFamily="66" charset="0"/>
              </a:rPr>
              <a:t>í</a:t>
            </a:r>
            <a:r>
              <a:rPr lang="en-GB" altLang="en-US" sz="3600" dirty="0" err="1">
                <a:highlight>
                  <a:srgbClr val="FFFF00"/>
                </a:highlight>
                <a:latin typeface="Comic Sans MS" panose="030F0702030302020204" pitchFamily="66" charset="0"/>
              </a:rPr>
              <a:t>a</a:t>
            </a:r>
            <a:endParaRPr lang="en-GB" altLang="en-US" sz="3600" dirty="0">
              <a:highlight>
                <a:srgbClr val="FFFF00"/>
              </a:highlight>
              <a:latin typeface="Comic Sans MS" panose="030F0702030302020204" pitchFamily="66" charset="0"/>
            </a:endParaRPr>
          </a:p>
          <a:p>
            <a:pPr eaLnBrk="1" hangingPunct="1">
              <a:lnSpc>
                <a:spcPct val="80000"/>
              </a:lnSpc>
              <a:buFont typeface="Wingdings" panose="05000000000000000000" pitchFamily="2" charset="2"/>
              <a:buNone/>
              <a:defRPr/>
            </a:pPr>
            <a:endParaRPr lang="en-GB" altLang="en-US" sz="3600" dirty="0">
              <a:latin typeface="Comic Sans MS" panose="030F0702030302020204" pitchFamily="66" charset="0"/>
            </a:endParaRPr>
          </a:p>
          <a:p>
            <a:pPr eaLnBrk="1" hangingPunct="1">
              <a:lnSpc>
                <a:spcPct val="80000"/>
              </a:lnSpc>
              <a:buFont typeface="Wingdings" panose="05000000000000000000" pitchFamily="2" charset="2"/>
              <a:buNone/>
              <a:defRPr/>
            </a:pPr>
            <a:r>
              <a:rPr lang="en-GB" altLang="en-US" sz="3600" dirty="0" err="1">
                <a:latin typeface="Comic Sans MS" panose="030F0702030302020204" pitchFamily="66" charset="0"/>
              </a:rPr>
              <a:t>Pondr</a:t>
            </a:r>
            <a:r>
              <a:rPr lang="en-GB" altLang="en-US" sz="3600"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sz="3600" dirty="0" err="1">
                <a:latin typeface="Comic Sans MS" panose="030F0702030302020204" pitchFamily="66" charset="0"/>
              </a:rPr>
              <a:t>a</a:t>
            </a:r>
            <a:endParaRPr lang="en-GB" altLang="en-US" sz="3600" dirty="0">
              <a:latin typeface="Comic Sans MS" panose="030F0702030302020204" pitchFamily="66" charset="0"/>
            </a:endParaRPr>
          </a:p>
          <a:p>
            <a:pPr eaLnBrk="1" hangingPunct="1">
              <a:lnSpc>
                <a:spcPct val="80000"/>
              </a:lnSpc>
              <a:buFont typeface="Wingdings" panose="05000000000000000000" pitchFamily="2" charset="2"/>
              <a:buNone/>
              <a:defRPr/>
            </a:pPr>
            <a:r>
              <a:rPr lang="en-GB" altLang="en-US" sz="3600" dirty="0" err="1">
                <a:latin typeface="Comic Sans MS" panose="030F0702030302020204" pitchFamily="66" charset="0"/>
              </a:rPr>
              <a:t>Sabr</a:t>
            </a:r>
            <a:r>
              <a:rPr lang="en-GB" altLang="en-US" sz="3600"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sz="3600" dirty="0" err="1">
                <a:latin typeface="Comic Sans MS" panose="030F0702030302020204" pitchFamily="66" charset="0"/>
              </a:rPr>
              <a:t>a</a:t>
            </a:r>
            <a:endParaRPr lang="en-GB" altLang="en-US" sz="3600" dirty="0">
              <a:latin typeface="Comic Sans MS" panose="030F0702030302020204" pitchFamily="66" charset="0"/>
            </a:endParaRPr>
          </a:p>
          <a:p>
            <a:pPr eaLnBrk="1" hangingPunct="1">
              <a:lnSpc>
                <a:spcPct val="80000"/>
              </a:lnSpc>
              <a:buFont typeface="Wingdings" panose="05000000000000000000" pitchFamily="2" charset="2"/>
              <a:buNone/>
              <a:defRPr/>
            </a:pPr>
            <a:r>
              <a:rPr lang="en-GB" altLang="en-US" sz="3600" dirty="0" err="1">
                <a:latin typeface="Comic Sans MS" panose="030F0702030302020204" pitchFamily="66" charset="0"/>
              </a:rPr>
              <a:t>Saldr</a:t>
            </a:r>
            <a:r>
              <a:rPr lang="en-GB" altLang="en-US" sz="3600"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sz="3600" dirty="0" err="1">
                <a:latin typeface="Comic Sans MS" panose="030F0702030302020204" pitchFamily="66" charset="0"/>
              </a:rPr>
              <a:t>a</a:t>
            </a:r>
            <a:endParaRPr lang="en-GB" altLang="en-US" sz="3600" dirty="0">
              <a:latin typeface="Comic Sans MS" panose="030F0702030302020204" pitchFamily="66" charset="0"/>
            </a:endParaRPr>
          </a:p>
          <a:p>
            <a:pPr eaLnBrk="1" hangingPunct="1">
              <a:lnSpc>
                <a:spcPct val="80000"/>
              </a:lnSpc>
              <a:buFont typeface="Wingdings" panose="05000000000000000000" pitchFamily="2" charset="2"/>
              <a:buNone/>
              <a:defRPr/>
            </a:pPr>
            <a:endParaRPr lang="en-GB" altLang="en-US" sz="3600" dirty="0">
              <a:latin typeface="Comic Sans MS" panose="030F0702030302020204" pitchFamily="66" charset="0"/>
            </a:endParaRPr>
          </a:p>
          <a:p>
            <a:pPr eaLnBrk="1" hangingPunct="1">
              <a:lnSpc>
                <a:spcPct val="80000"/>
              </a:lnSpc>
              <a:buFont typeface="Wingdings" panose="05000000000000000000" pitchFamily="2" charset="2"/>
              <a:buNone/>
              <a:defRPr/>
            </a:pPr>
            <a:r>
              <a:rPr lang="en-GB" altLang="en-US" sz="3600" dirty="0" err="1">
                <a:latin typeface="Comic Sans MS" panose="030F0702030302020204" pitchFamily="66" charset="0"/>
              </a:rPr>
              <a:t>Tendr</a:t>
            </a:r>
            <a:r>
              <a:rPr lang="en-GB" altLang="en-US" sz="3600"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sz="3600" dirty="0" err="1">
                <a:latin typeface="Comic Sans MS" panose="030F0702030302020204" pitchFamily="66" charset="0"/>
              </a:rPr>
              <a:t>a</a:t>
            </a:r>
            <a:endParaRPr lang="en-GB" altLang="en-US" sz="3600" dirty="0">
              <a:latin typeface="Comic Sans MS" panose="030F0702030302020204" pitchFamily="66" charset="0"/>
            </a:endParaRPr>
          </a:p>
          <a:p>
            <a:pPr eaLnBrk="1" hangingPunct="1">
              <a:lnSpc>
                <a:spcPct val="80000"/>
              </a:lnSpc>
              <a:buFont typeface="Wingdings" panose="05000000000000000000" pitchFamily="2" charset="2"/>
              <a:buNone/>
              <a:defRPr/>
            </a:pPr>
            <a:r>
              <a:rPr lang="en-GB" altLang="en-US" sz="3600" dirty="0" err="1">
                <a:latin typeface="Comic Sans MS" panose="030F0702030302020204" pitchFamily="66" charset="0"/>
              </a:rPr>
              <a:t>Vendr</a:t>
            </a:r>
            <a:r>
              <a:rPr lang="en-GB" altLang="en-US" sz="3600"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sz="3600" dirty="0" err="1">
                <a:latin typeface="Comic Sans MS" panose="030F0702030302020204" pitchFamily="66" charset="0"/>
              </a:rPr>
              <a:t>a</a:t>
            </a:r>
            <a:endParaRPr lang="en-GB" altLang="en-US" sz="3600" dirty="0">
              <a:latin typeface="Comic Sans MS" panose="030F0702030302020204" pitchFamily="66" charset="0"/>
            </a:endParaRPr>
          </a:p>
          <a:p>
            <a:pPr eaLnBrk="1" hangingPunct="1">
              <a:lnSpc>
                <a:spcPct val="80000"/>
              </a:lnSpc>
              <a:buFont typeface="Wingdings" panose="05000000000000000000" pitchFamily="2" charset="2"/>
              <a:buNone/>
              <a:defRPr/>
            </a:pPr>
            <a:r>
              <a:rPr lang="en-GB" altLang="en-US" sz="3600" dirty="0" err="1">
                <a:latin typeface="Comic Sans MS" panose="030F0702030302020204" pitchFamily="66" charset="0"/>
              </a:rPr>
              <a:t>Querr</a:t>
            </a:r>
            <a:r>
              <a:rPr lang="en-GB" altLang="en-US" sz="3600" dirty="0" err="1">
                <a:solidFill>
                  <a:srgbClr val="006600"/>
                </a:solidFill>
                <a:effectLst>
                  <a:outerShdw blurRad="38100" dist="38100" dir="2700000" algn="tl">
                    <a:srgbClr val="000000"/>
                  </a:outerShdw>
                </a:effectLst>
                <a:latin typeface="Comic Sans MS" panose="030F0702030302020204" pitchFamily="66" charset="0"/>
              </a:rPr>
              <a:t>í</a:t>
            </a:r>
            <a:r>
              <a:rPr lang="en-GB" altLang="en-US" sz="3600" dirty="0" err="1">
                <a:latin typeface="Comic Sans MS" panose="030F0702030302020204" pitchFamily="66" charset="0"/>
              </a:rPr>
              <a:t>a</a:t>
            </a:r>
            <a:endParaRPr lang="en-GB" altLang="en-US" sz="36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p:cTn id="7" dur="500" decel="50000" fill="hold">
                                          <p:stCondLst>
                                            <p:cond delay="0"/>
                                          </p:stCondLst>
                                        </p:cTn>
                                        <p:tgtEl>
                                          <p:spTgt spid="2355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55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55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355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55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55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55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55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3557">
                                            <p:txEl>
                                              <p:pRg st="1" end="1"/>
                                            </p:txEl>
                                          </p:spTgt>
                                        </p:tgtEl>
                                        <p:attrNameLst>
                                          <p:attrName>style.visibility</p:attrName>
                                        </p:attrNameLst>
                                      </p:cBhvr>
                                      <p:to>
                                        <p:strVal val="visible"/>
                                      </p:to>
                                    </p:set>
                                    <p:anim calcmode="lin" valueType="num">
                                      <p:cBhvr>
                                        <p:cTn id="19" dur="500" decel="50000" fill="hold">
                                          <p:stCondLst>
                                            <p:cond delay="0"/>
                                          </p:stCondLst>
                                        </p:cTn>
                                        <p:tgtEl>
                                          <p:spTgt spid="2355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355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355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355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355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355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355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355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23557">
                                            <p:txEl>
                                              <p:pRg st="2" end="2"/>
                                            </p:txEl>
                                          </p:spTgt>
                                        </p:tgtEl>
                                        <p:attrNameLst>
                                          <p:attrName>style.visibility</p:attrName>
                                        </p:attrNameLst>
                                      </p:cBhvr>
                                      <p:to>
                                        <p:strVal val="visible"/>
                                      </p:to>
                                    </p:set>
                                    <p:anim calcmode="lin" valueType="num">
                                      <p:cBhvr>
                                        <p:cTn id="31" dur="500" decel="50000" fill="hold">
                                          <p:stCondLst>
                                            <p:cond delay="0"/>
                                          </p:stCondLst>
                                        </p:cTn>
                                        <p:tgtEl>
                                          <p:spTgt spid="2355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355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355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355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355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355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355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355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23557">
                                            <p:txEl>
                                              <p:pRg st="4" end="4"/>
                                            </p:txEl>
                                          </p:spTgt>
                                        </p:tgtEl>
                                        <p:attrNameLst>
                                          <p:attrName>style.visibility</p:attrName>
                                        </p:attrNameLst>
                                      </p:cBhvr>
                                      <p:to>
                                        <p:strVal val="visible"/>
                                      </p:to>
                                    </p:set>
                                    <p:anim calcmode="lin" valueType="num">
                                      <p:cBhvr>
                                        <p:cTn id="43" dur="500" decel="50000" fill="hold">
                                          <p:stCondLst>
                                            <p:cond delay="0"/>
                                          </p:stCondLst>
                                        </p:cTn>
                                        <p:tgtEl>
                                          <p:spTgt spid="23557">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3557">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3557">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23557">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3557">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3557">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3557">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3557">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nodeType="clickEffect">
                                  <p:stCondLst>
                                    <p:cond delay="0"/>
                                  </p:stCondLst>
                                  <p:childTnLst>
                                    <p:set>
                                      <p:cBhvr>
                                        <p:cTn id="54" dur="1" fill="hold">
                                          <p:stCondLst>
                                            <p:cond delay="0"/>
                                          </p:stCondLst>
                                        </p:cTn>
                                        <p:tgtEl>
                                          <p:spTgt spid="23558">
                                            <p:txEl>
                                              <p:pRg st="0" end="0"/>
                                            </p:txEl>
                                          </p:spTgt>
                                        </p:tgtEl>
                                        <p:attrNameLst>
                                          <p:attrName>style.visibility</p:attrName>
                                        </p:attrNameLst>
                                      </p:cBhvr>
                                      <p:to>
                                        <p:strVal val="visible"/>
                                      </p:to>
                                    </p:set>
                                    <p:animEffect transition="in" filter="fade">
                                      <p:cBhvr>
                                        <p:cTn id="55" dur="800" decel="100000"/>
                                        <p:tgtEl>
                                          <p:spTgt spid="23558">
                                            <p:txEl>
                                              <p:pRg st="0" end="0"/>
                                            </p:txEl>
                                          </p:spTgt>
                                        </p:tgtEl>
                                      </p:cBhvr>
                                    </p:animEffect>
                                    <p:anim calcmode="lin" valueType="num">
                                      <p:cBhvr>
                                        <p:cTn id="56" dur="800" decel="100000" fill="hold"/>
                                        <p:tgtEl>
                                          <p:spTgt spid="23558">
                                            <p:txEl>
                                              <p:pRg st="0" end="0"/>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23558">
                                            <p:txEl>
                                              <p:pRg st="0" end="0"/>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23558">
                                            <p:txEl>
                                              <p:pRg st="0" end="0"/>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3558">
                                            <p:txEl>
                                              <p:pRg st="0" end="0"/>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355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0" presetClass="entr" presetSubtype="0" fill="hold" nodeType="clickEffect">
                                  <p:stCondLst>
                                    <p:cond delay="0"/>
                                  </p:stCondLst>
                                  <p:childTnLst>
                                    <p:set>
                                      <p:cBhvr>
                                        <p:cTn id="64" dur="1" fill="hold">
                                          <p:stCondLst>
                                            <p:cond delay="0"/>
                                          </p:stCondLst>
                                        </p:cTn>
                                        <p:tgtEl>
                                          <p:spTgt spid="23558">
                                            <p:txEl>
                                              <p:pRg st="1" end="1"/>
                                            </p:txEl>
                                          </p:spTgt>
                                        </p:tgtEl>
                                        <p:attrNameLst>
                                          <p:attrName>style.visibility</p:attrName>
                                        </p:attrNameLst>
                                      </p:cBhvr>
                                      <p:to>
                                        <p:strVal val="visible"/>
                                      </p:to>
                                    </p:set>
                                    <p:animEffect transition="in" filter="fade">
                                      <p:cBhvr>
                                        <p:cTn id="65" dur="800" decel="100000"/>
                                        <p:tgtEl>
                                          <p:spTgt spid="23558">
                                            <p:txEl>
                                              <p:pRg st="1" end="1"/>
                                            </p:txEl>
                                          </p:spTgt>
                                        </p:tgtEl>
                                      </p:cBhvr>
                                    </p:animEffect>
                                    <p:anim calcmode="lin" valueType="num">
                                      <p:cBhvr>
                                        <p:cTn id="66" dur="800" decel="100000" fill="hold"/>
                                        <p:tgtEl>
                                          <p:spTgt spid="23558">
                                            <p:txEl>
                                              <p:pRg st="1" end="1"/>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23558">
                                            <p:txEl>
                                              <p:pRg st="1" end="1"/>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23558">
                                            <p:txEl>
                                              <p:pRg st="1" end="1"/>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23558">
                                            <p:txEl>
                                              <p:pRg st="1" end="1"/>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2355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0" presetClass="entr" presetSubtype="0" fill="hold" nodeType="clickEffect">
                                  <p:stCondLst>
                                    <p:cond delay="0"/>
                                  </p:stCondLst>
                                  <p:childTnLst>
                                    <p:set>
                                      <p:cBhvr>
                                        <p:cTn id="74" dur="1" fill="hold">
                                          <p:stCondLst>
                                            <p:cond delay="0"/>
                                          </p:stCondLst>
                                        </p:cTn>
                                        <p:tgtEl>
                                          <p:spTgt spid="23558">
                                            <p:txEl>
                                              <p:pRg st="2" end="2"/>
                                            </p:txEl>
                                          </p:spTgt>
                                        </p:tgtEl>
                                        <p:attrNameLst>
                                          <p:attrName>style.visibility</p:attrName>
                                        </p:attrNameLst>
                                      </p:cBhvr>
                                      <p:to>
                                        <p:strVal val="visible"/>
                                      </p:to>
                                    </p:set>
                                    <p:animEffect transition="in" filter="fade">
                                      <p:cBhvr>
                                        <p:cTn id="75" dur="800" decel="100000"/>
                                        <p:tgtEl>
                                          <p:spTgt spid="23558">
                                            <p:txEl>
                                              <p:pRg st="2" end="2"/>
                                            </p:txEl>
                                          </p:spTgt>
                                        </p:tgtEl>
                                      </p:cBhvr>
                                    </p:animEffect>
                                    <p:anim calcmode="lin" valueType="num">
                                      <p:cBhvr>
                                        <p:cTn id="76" dur="800" decel="100000" fill="hold"/>
                                        <p:tgtEl>
                                          <p:spTgt spid="23558">
                                            <p:txEl>
                                              <p:pRg st="2" end="2"/>
                                            </p:txEl>
                                          </p:spTgt>
                                        </p:tgtEl>
                                        <p:attrNameLst>
                                          <p:attrName>style.rotation</p:attrName>
                                        </p:attrNameLst>
                                      </p:cBhvr>
                                      <p:tavLst>
                                        <p:tav tm="0">
                                          <p:val>
                                            <p:fltVal val="-90"/>
                                          </p:val>
                                        </p:tav>
                                        <p:tav tm="100000">
                                          <p:val>
                                            <p:fltVal val="0"/>
                                          </p:val>
                                        </p:tav>
                                      </p:tavLst>
                                    </p:anim>
                                    <p:anim calcmode="lin" valueType="num">
                                      <p:cBhvr>
                                        <p:cTn id="77" dur="800" decel="100000" fill="hold"/>
                                        <p:tgtEl>
                                          <p:spTgt spid="23558">
                                            <p:txEl>
                                              <p:pRg st="2" end="2"/>
                                            </p:txEl>
                                          </p:spTgt>
                                        </p:tgtEl>
                                        <p:attrNameLst>
                                          <p:attrName>ppt_x</p:attrName>
                                        </p:attrNameLst>
                                      </p:cBhvr>
                                      <p:tavLst>
                                        <p:tav tm="0">
                                          <p:val>
                                            <p:strVal val="#ppt_x+0.4"/>
                                          </p:val>
                                        </p:tav>
                                        <p:tav tm="100000">
                                          <p:val>
                                            <p:strVal val="#ppt_x-0.05"/>
                                          </p:val>
                                        </p:tav>
                                      </p:tavLst>
                                    </p:anim>
                                    <p:anim calcmode="lin" valueType="num">
                                      <p:cBhvr>
                                        <p:cTn id="78" dur="800" decel="100000" fill="hold"/>
                                        <p:tgtEl>
                                          <p:spTgt spid="23558">
                                            <p:txEl>
                                              <p:pRg st="2" end="2"/>
                                            </p:txEl>
                                          </p:spTgt>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3558">
                                            <p:txEl>
                                              <p:pRg st="2" end="2"/>
                                            </p:txEl>
                                          </p:spTgt>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355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0" presetClass="entr" presetSubtype="0" fill="hold" nodeType="clickEffect">
                                  <p:stCondLst>
                                    <p:cond delay="0"/>
                                  </p:stCondLst>
                                  <p:childTnLst>
                                    <p:set>
                                      <p:cBhvr>
                                        <p:cTn id="84" dur="1" fill="hold">
                                          <p:stCondLst>
                                            <p:cond delay="0"/>
                                          </p:stCondLst>
                                        </p:cTn>
                                        <p:tgtEl>
                                          <p:spTgt spid="23558">
                                            <p:txEl>
                                              <p:pRg st="4" end="4"/>
                                            </p:txEl>
                                          </p:spTgt>
                                        </p:tgtEl>
                                        <p:attrNameLst>
                                          <p:attrName>style.visibility</p:attrName>
                                        </p:attrNameLst>
                                      </p:cBhvr>
                                      <p:to>
                                        <p:strVal val="visible"/>
                                      </p:to>
                                    </p:set>
                                    <p:animEffect transition="in" filter="fade">
                                      <p:cBhvr>
                                        <p:cTn id="85" dur="800" decel="100000"/>
                                        <p:tgtEl>
                                          <p:spTgt spid="23558">
                                            <p:txEl>
                                              <p:pRg st="4" end="4"/>
                                            </p:txEl>
                                          </p:spTgt>
                                        </p:tgtEl>
                                      </p:cBhvr>
                                    </p:animEffect>
                                    <p:anim calcmode="lin" valueType="num">
                                      <p:cBhvr>
                                        <p:cTn id="86" dur="800" decel="100000" fill="hold"/>
                                        <p:tgtEl>
                                          <p:spTgt spid="23558">
                                            <p:txEl>
                                              <p:pRg st="4" end="4"/>
                                            </p:txEl>
                                          </p:spTgt>
                                        </p:tgtEl>
                                        <p:attrNameLst>
                                          <p:attrName>style.rotation</p:attrName>
                                        </p:attrNameLst>
                                      </p:cBhvr>
                                      <p:tavLst>
                                        <p:tav tm="0">
                                          <p:val>
                                            <p:fltVal val="-90"/>
                                          </p:val>
                                        </p:tav>
                                        <p:tav tm="100000">
                                          <p:val>
                                            <p:fltVal val="0"/>
                                          </p:val>
                                        </p:tav>
                                      </p:tavLst>
                                    </p:anim>
                                    <p:anim calcmode="lin" valueType="num">
                                      <p:cBhvr>
                                        <p:cTn id="87" dur="800" decel="100000" fill="hold"/>
                                        <p:tgtEl>
                                          <p:spTgt spid="23558">
                                            <p:txEl>
                                              <p:pRg st="4" end="4"/>
                                            </p:txEl>
                                          </p:spTgt>
                                        </p:tgtEl>
                                        <p:attrNameLst>
                                          <p:attrName>ppt_x</p:attrName>
                                        </p:attrNameLst>
                                      </p:cBhvr>
                                      <p:tavLst>
                                        <p:tav tm="0">
                                          <p:val>
                                            <p:strVal val="#ppt_x+0.4"/>
                                          </p:val>
                                        </p:tav>
                                        <p:tav tm="100000">
                                          <p:val>
                                            <p:strVal val="#ppt_x-0.05"/>
                                          </p:val>
                                        </p:tav>
                                      </p:tavLst>
                                    </p:anim>
                                    <p:anim calcmode="lin" valueType="num">
                                      <p:cBhvr>
                                        <p:cTn id="88" dur="800" decel="100000" fill="hold"/>
                                        <p:tgtEl>
                                          <p:spTgt spid="23558">
                                            <p:txEl>
                                              <p:pRg st="4" end="4"/>
                                            </p:txEl>
                                          </p:spTgt>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23558">
                                            <p:txEl>
                                              <p:pRg st="4" end="4"/>
                                            </p:txEl>
                                          </p:spTgt>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23558">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ntr" presetSubtype="0" fill="hold" nodeType="clickEffect">
                                  <p:stCondLst>
                                    <p:cond delay="0"/>
                                  </p:stCondLst>
                                  <p:childTnLst>
                                    <p:set>
                                      <p:cBhvr>
                                        <p:cTn id="94" dur="1" fill="hold">
                                          <p:stCondLst>
                                            <p:cond delay="0"/>
                                          </p:stCondLst>
                                        </p:cTn>
                                        <p:tgtEl>
                                          <p:spTgt spid="23557">
                                            <p:txEl>
                                              <p:pRg st="6" end="6"/>
                                            </p:txEl>
                                          </p:spTgt>
                                        </p:tgtEl>
                                        <p:attrNameLst>
                                          <p:attrName>style.visibility</p:attrName>
                                        </p:attrNameLst>
                                      </p:cBhvr>
                                      <p:to>
                                        <p:strVal val="visible"/>
                                      </p:to>
                                    </p:set>
                                    <p:anim calcmode="lin" valueType="num">
                                      <p:cBhvr>
                                        <p:cTn id="95" dur="500" decel="50000" fill="hold">
                                          <p:stCondLst>
                                            <p:cond delay="0"/>
                                          </p:stCondLst>
                                        </p:cTn>
                                        <p:tgtEl>
                                          <p:spTgt spid="23557">
                                            <p:txEl>
                                              <p:pRg st="6" end="6"/>
                                            </p:tx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3557">
                                            <p:txEl>
                                              <p:pRg st="6" end="6"/>
                                            </p:tx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3557">
                                            <p:txEl>
                                              <p:pRg st="6" end="6"/>
                                            </p:txEl>
                                          </p:spTgt>
                                        </p:tgtEl>
                                        <p:attrNameLst>
                                          <p:attrName>ppt_w</p:attrName>
                                        </p:attrNameLst>
                                      </p:cBhvr>
                                      <p:tavLst>
                                        <p:tav tm="0">
                                          <p:val>
                                            <p:strVal val="#ppt_w*.05"/>
                                          </p:val>
                                        </p:tav>
                                        <p:tav tm="100000">
                                          <p:val>
                                            <p:strVal val="#ppt_w"/>
                                          </p:val>
                                        </p:tav>
                                      </p:tavLst>
                                    </p:anim>
                                    <p:anim calcmode="lin" valueType="num">
                                      <p:cBhvr>
                                        <p:cTn id="98" dur="1000" fill="hold"/>
                                        <p:tgtEl>
                                          <p:spTgt spid="23557">
                                            <p:txEl>
                                              <p:pRg st="6" end="6"/>
                                            </p:tx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3557">
                                            <p:txEl>
                                              <p:pRg st="6" end="6"/>
                                            </p:tx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3557">
                                            <p:txEl>
                                              <p:pRg st="6" end="6"/>
                                            </p:tx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3557">
                                            <p:txEl>
                                              <p:pRg st="6" end="6"/>
                                            </p:tx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3557">
                                            <p:txEl>
                                              <p:pRg st="6" end="6"/>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5" presetClass="entr" presetSubtype="0" fill="hold" nodeType="clickEffect">
                                  <p:stCondLst>
                                    <p:cond delay="0"/>
                                  </p:stCondLst>
                                  <p:childTnLst>
                                    <p:set>
                                      <p:cBhvr>
                                        <p:cTn id="106" dur="1" fill="hold">
                                          <p:stCondLst>
                                            <p:cond delay="0"/>
                                          </p:stCondLst>
                                        </p:cTn>
                                        <p:tgtEl>
                                          <p:spTgt spid="23557">
                                            <p:txEl>
                                              <p:pRg st="5" end="5"/>
                                            </p:txEl>
                                          </p:spTgt>
                                        </p:tgtEl>
                                        <p:attrNameLst>
                                          <p:attrName>style.visibility</p:attrName>
                                        </p:attrNameLst>
                                      </p:cBhvr>
                                      <p:to>
                                        <p:strVal val="visible"/>
                                      </p:to>
                                    </p:set>
                                    <p:anim calcmode="lin" valueType="num">
                                      <p:cBhvr>
                                        <p:cTn id="107" dur="500" decel="50000" fill="hold">
                                          <p:stCondLst>
                                            <p:cond delay="0"/>
                                          </p:stCondLst>
                                        </p:cTn>
                                        <p:tgtEl>
                                          <p:spTgt spid="23557">
                                            <p:txEl>
                                              <p:pRg st="5" end="5"/>
                                            </p:txEl>
                                          </p:spTgt>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23557">
                                            <p:txEl>
                                              <p:pRg st="5" end="5"/>
                                            </p:txEl>
                                          </p:spTgt>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23557">
                                            <p:txEl>
                                              <p:pRg st="5" end="5"/>
                                            </p:txEl>
                                          </p:spTgt>
                                        </p:tgtEl>
                                        <p:attrNameLst>
                                          <p:attrName>ppt_w</p:attrName>
                                        </p:attrNameLst>
                                      </p:cBhvr>
                                      <p:tavLst>
                                        <p:tav tm="0">
                                          <p:val>
                                            <p:strVal val="#ppt_w*.05"/>
                                          </p:val>
                                        </p:tav>
                                        <p:tav tm="100000">
                                          <p:val>
                                            <p:strVal val="#ppt_w"/>
                                          </p:val>
                                        </p:tav>
                                      </p:tavLst>
                                    </p:anim>
                                    <p:anim calcmode="lin" valueType="num">
                                      <p:cBhvr>
                                        <p:cTn id="110" dur="1000" fill="hold"/>
                                        <p:tgtEl>
                                          <p:spTgt spid="23557">
                                            <p:txEl>
                                              <p:pRg st="5" end="5"/>
                                            </p:txEl>
                                          </p:spTgt>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23557">
                                            <p:txEl>
                                              <p:pRg st="5" end="5"/>
                                            </p:txEl>
                                          </p:spTgt>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23557">
                                            <p:txEl>
                                              <p:pRg st="5" end="5"/>
                                            </p:txEl>
                                          </p:spTgt>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23557">
                                            <p:txEl>
                                              <p:pRg st="5" end="5"/>
                                            </p:txEl>
                                          </p:spTgt>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23557">
                                            <p:txEl>
                                              <p:pRg st="5" end="5"/>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5" presetClass="entr" presetSubtype="0" fill="hold" nodeType="clickEffect">
                                  <p:stCondLst>
                                    <p:cond delay="0"/>
                                  </p:stCondLst>
                                  <p:childTnLst>
                                    <p:set>
                                      <p:cBhvr>
                                        <p:cTn id="118" dur="1" fill="hold">
                                          <p:stCondLst>
                                            <p:cond delay="0"/>
                                          </p:stCondLst>
                                        </p:cTn>
                                        <p:tgtEl>
                                          <p:spTgt spid="23557">
                                            <p:txEl>
                                              <p:pRg st="8" end="8"/>
                                            </p:txEl>
                                          </p:spTgt>
                                        </p:tgtEl>
                                        <p:attrNameLst>
                                          <p:attrName>style.visibility</p:attrName>
                                        </p:attrNameLst>
                                      </p:cBhvr>
                                      <p:to>
                                        <p:strVal val="visible"/>
                                      </p:to>
                                    </p:set>
                                    <p:anim calcmode="lin" valueType="num">
                                      <p:cBhvr>
                                        <p:cTn id="119" dur="500" decel="50000" fill="hold">
                                          <p:stCondLst>
                                            <p:cond delay="0"/>
                                          </p:stCondLst>
                                        </p:cTn>
                                        <p:tgtEl>
                                          <p:spTgt spid="23557">
                                            <p:txEl>
                                              <p:pRg st="8" end="8"/>
                                            </p:txEl>
                                          </p:spTgt>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23557">
                                            <p:txEl>
                                              <p:pRg st="8" end="8"/>
                                            </p:txEl>
                                          </p:spTgt>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23557">
                                            <p:txEl>
                                              <p:pRg st="8" end="8"/>
                                            </p:txEl>
                                          </p:spTgt>
                                        </p:tgtEl>
                                        <p:attrNameLst>
                                          <p:attrName>ppt_w</p:attrName>
                                        </p:attrNameLst>
                                      </p:cBhvr>
                                      <p:tavLst>
                                        <p:tav tm="0">
                                          <p:val>
                                            <p:strVal val="#ppt_w*.05"/>
                                          </p:val>
                                        </p:tav>
                                        <p:tav tm="100000">
                                          <p:val>
                                            <p:strVal val="#ppt_w"/>
                                          </p:val>
                                        </p:tav>
                                      </p:tavLst>
                                    </p:anim>
                                    <p:anim calcmode="lin" valueType="num">
                                      <p:cBhvr>
                                        <p:cTn id="122" dur="1000" fill="hold"/>
                                        <p:tgtEl>
                                          <p:spTgt spid="23557">
                                            <p:txEl>
                                              <p:pRg st="8" end="8"/>
                                            </p:txEl>
                                          </p:spTgt>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23557">
                                            <p:txEl>
                                              <p:pRg st="8" end="8"/>
                                            </p:txEl>
                                          </p:spTgt>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23557">
                                            <p:txEl>
                                              <p:pRg st="8" end="8"/>
                                            </p:txEl>
                                          </p:spTgt>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23557">
                                            <p:txEl>
                                              <p:pRg st="8" end="8"/>
                                            </p:txEl>
                                          </p:spTgt>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23557">
                                            <p:txEl>
                                              <p:pRg st="8" end="8"/>
                                            </p:txEl>
                                          </p:spTgt>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5" presetClass="entr" presetSubtype="0" fill="hold" nodeType="clickEffect">
                                  <p:stCondLst>
                                    <p:cond delay="0"/>
                                  </p:stCondLst>
                                  <p:childTnLst>
                                    <p:set>
                                      <p:cBhvr>
                                        <p:cTn id="130" dur="1" fill="hold">
                                          <p:stCondLst>
                                            <p:cond delay="0"/>
                                          </p:stCondLst>
                                        </p:cTn>
                                        <p:tgtEl>
                                          <p:spTgt spid="23557">
                                            <p:txEl>
                                              <p:pRg st="9" end="9"/>
                                            </p:txEl>
                                          </p:spTgt>
                                        </p:tgtEl>
                                        <p:attrNameLst>
                                          <p:attrName>style.visibility</p:attrName>
                                        </p:attrNameLst>
                                      </p:cBhvr>
                                      <p:to>
                                        <p:strVal val="visible"/>
                                      </p:to>
                                    </p:set>
                                    <p:anim calcmode="lin" valueType="num">
                                      <p:cBhvr>
                                        <p:cTn id="131" dur="500" decel="50000" fill="hold">
                                          <p:stCondLst>
                                            <p:cond delay="0"/>
                                          </p:stCondLst>
                                        </p:cTn>
                                        <p:tgtEl>
                                          <p:spTgt spid="23557">
                                            <p:txEl>
                                              <p:pRg st="9" end="9"/>
                                            </p:txEl>
                                          </p:spTgt>
                                        </p:tgtEl>
                                        <p:attrNameLst>
                                          <p:attrName>style.rotation</p:attrName>
                                        </p:attrNameLst>
                                      </p:cBhvr>
                                      <p:tavLst>
                                        <p:tav tm="0">
                                          <p:val>
                                            <p:fltVal val="-90"/>
                                          </p:val>
                                        </p:tav>
                                        <p:tav tm="100000">
                                          <p:val>
                                            <p:fltVal val="0"/>
                                          </p:val>
                                        </p:tav>
                                      </p:tavLst>
                                    </p:anim>
                                    <p:anim calcmode="lin" valueType="num">
                                      <p:cBhvr>
                                        <p:cTn id="132" dur="500" decel="50000" fill="hold">
                                          <p:stCondLst>
                                            <p:cond delay="0"/>
                                          </p:stCondLst>
                                        </p:cTn>
                                        <p:tgtEl>
                                          <p:spTgt spid="23557">
                                            <p:txEl>
                                              <p:pRg st="9" end="9"/>
                                            </p:txEl>
                                          </p:spTgt>
                                        </p:tgtEl>
                                        <p:attrNameLst>
                                          <p:attrName>ppt_w</p:attrName>
                                        </p:attrNameLst>
                                      </p:cBhvr>
                                      <p:tavLst>
                                        <p:tav tm="0">
                                          <p:val>
                                            <p:strVal val="#ppt_w"/>
                                          </p:val>
                                        </p:tav>
                                        <p:tav tm="100000">
                                          <p:val>
                                            <p:strVal val="#ppt_w*.05"/>
                                          </p:val>
                                        </p:tav>
                                      </p:tavLst>
                                    </p:anim>
                                    <p:anim calcmode="lin" valueType="num">
                                      <p:cBhvr>
                                        <p:cTn id="133" dur="500" accel="50000" fill="hold">
                                          <p:stCondLst>
                                            <p:cond delay="500"/>
                                          </p:stCondLst>
                                        </p:cTn>
                                        <p:tgtEl>
                                          <p:spTgt spid="23557">
                                            <p:txEl>
                                              <p:pRg st="9" end="9"/>
                                            </p:txEl>
                                          </p:spTgt>
                                        </p:tgtEl>
                                        <p:attrNameLst>
                                          <p:attrName>ppt_w</p:attrName>
                                        </p:attrNameLst>
                                      </p:cBhvr>
                                      <p:tavLst>
                                        <p:tav tm="0">
                                          <p:val>
                                            <p:strVal val="#ppt_w*.05"/>
                                          </p:val>
                                        </p:tav>
                                        <p:tav tm="100000">
                                          <p:val>
                                            <p:strVal val="#ppt_w"/>
                                          </p:val>
                                        </p:tav>
                                      </p:tavLst>
                                    </p:anim>
                                    <p:anim calcmode="lin" valueType="num">
                                      <p:cBhvr>
                                        <p:cTn id="134" dur="1000" fill="hold"/>
                                        <p:tgtEl>
                                          <p:spTgt spid="23557">
                                            <p:txEl>
                                              <p:pRg st="9" end="9"/>
                                            </p:txEl>
                                          </p:spTgt>
                                        </p:tgtEl>
                                        <p:attrNameLst>
                                          <p:attrName>ppt_h</p:attrName>
                                        </p:attrNameLst>
                                      </p:cBhvr>
                                      <p:tavLst>
                                        <p:tav tm="0">
                                          <p:val>
                                            <p:strVal val="#ppt_h"/>
                                          </p:val>
                                        </p:tav>
                                        <p:tav tm="100000">
                                          <p:val>
                                            <p:strVal val="#ppt_h"/>
                                          </p:val>
                                        </p:tav>
                                      </p:tavLst>
                                    </p:anim>
                                    <p:anim calcmode="lin" valueType="num">
                                      <p:cBhvr>
                                        <p:cTn id="135" dur="500" decel="50000" fill="hold">
                                          <p:stCondLst>
                                            <p:cond delay="0"/>
                                          </p:stCondLst>
                                        </p:cTn>
                                        <p:tgtEl>
                                          <p:spTgt spid="23557">
                                            <p:txEl>
                                              <p:pRg st="9" end="9"/>
                                            </p:txEl>
                                          </p:spTgt>
                                        </p:tgtEl>
                                        <p:attrNameLst>
                                          <p:attrName>ppt_x</p:attrName>
                                        </p:attrNameLst>
                                      </p:cBhvr>
                                      <p:tavLst>
                                        <p:tav tm="0">
                                          <p:val>
                                            <p:strVal val="#ppt_x+.4"/>
                                          </p:val>
                                        </p:tav>
                                        <p:tav tm="100000">
                                          <p:val>
                                            <p:strVal val="#ppt_x"/>
                                          </p:val>
                                        </p:tav>
                                      </p:tavLst>
                                    </p:anim>
                                    <p:anim calcmode="lin" valueType="num">
                                      <p:cBhvr>
                                        <p:cTn id="136" dur="500" decel="50000" fill="hold">
                                          <p:stCondLst>
                                            <p:cond delay="0"/>
                                          </p:stCondLst>
                                        </p:cTn>
                                        <p:tgtEl>
                                          <p:spTgt spid="23557">
                                            <p:txEl>
                                              <p:pRg st="9" end="9"/>
                                            </p:txEl>
                                          </p:spTgt>
                                        </p:tgtEl>
                                        <p:attrNameLst>
                                          <p:attrName>ppt_y</p:attrName>
                                        </p:attrNameLst>
                                      </p:cBhvr>
                                      <p:tavLst>
                                        <p:tav tm="0">
                                          <p:val>
                                            <p:strVal val="#ppt_y-.2"/>
                                          </p:val>
                                        </p:tav>
                                        <p:tav tm="100000">
                                          <p:val>
                                            <p:strVal val="#ppt_y+.1"/>
                                          </p:val>
                                        </p:tav>
                                      </p:tavLst>
                                    </p:anim>
                                    <p:anim calcmode="lin" valueType="num">
                                      <p:cBhvr>
                                        <p:cTn id="137" dur="500" accel="50000" fill="hold">
                                          <p:stCondLst>
                                            <p:cond delay="500"/>
                                          </p:stCondLst>
                                        </p:cTn>
                                        <p:tgtEl>
                                          <p:spTgt spid="23557">
                                            <p:txEl>
                                              <p:pRg st="9" end="9"/>
                                            </p:txEl>
                                          </p:spTgt>
                                        </p:tgtEl>
                                        <p:attrNameLst>
                                          <p:attrName>ppt_y</p:attrName>
                                        </p:attrNameLst>
                                      </p:cBhvr>
                                      <p:tavLst>
                                        <p:tav tm="0">
                                          <p:val>
                                            <p:strVal val="#ppt_y+.1"/>
                                          </p:val>
                                        </p:tav>
                                        <p:tav tm="100000">
                                          <p:val>
                                            <p:strVal val="#ppt_y"/>
                                          </p:val>
                                        </p:tav>
                                      </p:tavLst>
                                    </p:anim>
                                    <p:animEffect transition="in" filter="fade">
                                      <p:cBhvr>
                                        <p:cTn id="138" dur="1000" decel="50000">
                                          <p:stCondLst>
                                            <p:cond delay="0"/>
                                          </p:stCondLst>
                                        </p:cTn>
                                        <p:tgtEl>
                                          <p:spTgt spid="23557">
                                            <p:txEl>
                                              <p:pRg st="9" end="9"/>
                                            </p:txEl>
                                          </p:spTgt>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5" presetClass="entr" presetSubtype="0" fill="hold" nodeType="clickEffect">
                                  <p:stCondLst>
                                    <p:cond delay="0"/>
                                  </p:stCondLst>
                                  <p:childTnLst>
                                    <p:set>
                                      <p:cBhvr>
                                        <p:cTn id="142" dur="1" fill="hold">
                                          <p:stCondLst>
                                            <p:cond delay="0"/>
                                          </p:stCondLst>
                                        </p:cTn>
                                        <p:tgtEl>
                                          <p:spTgt spid="23557">
                                            <p:txEl>
                                              <p:pRg st="10" end="10"/>
                                            </p:txEl>
                                          </p:spTgt>
                                        </p:tgtEl>
                                        <p:attrNameLst>
                                          <p:attrName>style.visibility</p:attrName>
                                        </p:attrNameLst>
                                      </p:cBhvr>
                                      <p:to>
                                        <p:strVal val="visible"/>
                                      </p:to>
                                    </p:set>
                                    <p:anim calcmode="lin" valueType="num">
                                      <p:cBhvr>
                                        <p:cTn id="143" dur="500" decel="50000" fill="hold">
                                          <p:stCondLst>
                                            <p:cond delay="0"/>
                                          </p:stCondLst>
                                        </p:cTn>
                                        <p:tgtEl>
                                          <p:spTgt spid="23557">
                                            <p:txEl>
                                              <p:pRg st="10" end="10"/>
                                            </p:txEl>
                                          </p:spTgt>
                                        </p:tgtEl>
                                        <p:attrNameLst>
                                          <p:attrName>style.rotation</p:attrName>
                                        </p:attrNameLst>
                                      </p:cBhvr>
                                      <p:tavLst>
                                        <p:tav tm="0">
                                          <p:val>
                                            <p:fltVal val="-90"/>
                                          </p:val>
                                        </p:tav>
                                        <p:tav tm="100000">
                                          <p:val>
                                            <p:fltVal val="0"/>
                                          </p:val>
                                        </p:tav>
                                      </p:tavLst>
                                    </p:anim>
                                    <p:anim calcmode="lin" valueType="num">
                                      <p:cBhvr>
                                        <p:cTn id="144" dur="500" decel="50000" fill="hold">
                                          <p:stCondLst>
                                            <p:cond delay="0"/>
                                          </p:stCondLst>
                                        </p:cTn>
                                        <p:tgtEl>
                                          <p:spTgt spid="23557">
                                            <p:txEl>
                                              <p:pRg st="10" end="10"/>
                                            </p:txEl>
                                          </p:spTgt>
                                        </p:tgtEl>
                                        <p:attrNameLst>
                                          <p:attrName>ppt_w</p:attrName>
                                        </p:attrNameLst>
                                      </p:cBhvr>
                                      <p:tavLst>
                                        <p:tav tm="0">
                                          <p:val>
                                            <p:strVal val="#ppt_w"/>
                                          </p:val>
                                        </p:tav>
                                        <p:tav tm="100000">
                                          <p:val>
                                            <p:strVal val="#ppt_w*.05"/>
                                          </p:val>
                                        </p:tav>
                                      </p:tavLst>
                                    </p:anim>
                                    <p:anim calcmode="lin" valueType="num">
                                      <p:cBhvr>
                                        <p:cTn id="145" dur="500" accel="50000" fill="hold">
                                          <p:stCondLst>
                                            <p:cond delay="500"/>
                                          </p:stCondLst>
                                        </p:cTn>
                                        <p:tgtEl>
                                          <p:spTgt spid="23557">
                                            <p:txEl>
                                              <p:pRg st="10" end="10"/>
                                            </p:txEl>
                                          </p:spTgt>
                                        </p:tgtEl>
                                        <p:attrNameLst>
                                          <p:attrName>ppt_w</p:attrName>
                                        </p:attrNameLst>
                                      </p:cBhvr>
                                      <p:tavLst>
                                        <p:tav tm="0">
                                          <p:val>
                                            <p:strVal val="#ppt_w*.05"/>
                                          </p:val>
                                        </p:tav>
                                        <p:tav tm="100000">
                                          <p:val>
                                            <p:strVal val="#ppt_w"/>
                                          </p:val>
                                        </p:tav>
                                      </p:tavLst>
                                    </p:anim>
                                    <p:anim calcmode="lin" valueType="num">
                                      <p:cBhvr>
                                        <p:cTn id="146" dur="1000" fill="hold"/>
                                        <p:tgtEl>
                                          <p:spTgt spid="23557">
                                            <p:txEl>
                                              <p:pRg st="10" end="10"/>
                                            </p:txEl>
                                          </p:spTgt>
                                        </p:tgtEl>
                                        <p:attrNameLst>
                                          <p:attrName>ppt_h</p:attrName>
                                        </p:attrNameLst>
                                      </p:cBhvr>
                                      <p:tavLst>
                                        <p:tav tm="0">
                                          <p:val>
                                            <p:strVal val="#ppt_h"/>
                                          </p:val>
                                        </p:tav>
                                        <p:tav tm="100000">
                                          <p:val>
                                            <p:strVal val="#ppt_h"/>
                                          </p:val>
                                        </p:tav>
                                      </p:tavLst>
                                    </p:anim>
                                    <p:anim calcmode="lin" valueType="num">
                                      <p:cBhvr>
                                        <p:cTn id="147" dur="500" decel="50000" fill="hold">
                                          <p:stCondLst>
                                            <p:cond delay="0"/>
                                          </p:stCondLst>
                                        </p:cTn>
                                        <p:tgtEl>
                                          <p:spTgt spid="23557">
                                            <p:txEl>
                                              <p:pRg st="10" end="10"/>
                                            </p:txEl>
                                          </p:spTgt>
                                        </p:tgtEl>
                                        <p:attrNameLst>
                                          <p:attrName>ppt_x</p:attrName>
                                        </p:attrNameLst>
                                      </p:cBhvr>
                                      <p:tavLst>
                                        <p:tav tm="0">
                                          <p:val>
                                            <p:strVal val="#ppt_x+.4"/>
                                          </p:val>
                                        </p:tav>
                                        <p:tav tm="100000">
                                          <p:val>
                                            <p:strVal val="#ppt_x"/>
                                          </p:val>
                                        </p:tav>
                                      </p:tavLst>
                                    </p:anim>
                                    <p:anim calcmode="lin" valueType="num">
                                      <p:cBhvr>
                                        <p:cTn id="148" dur="500" decel="50000" fill="hold">
                                          <p:stCondLst>
                                            <p:cond delay="0"/>
                                          </p:stCondLst>
                                        </p:cTn>
                                        <p:tgtEl>
                                          <p:spTgt spid="23557">
                                            <p:txEl>
                                              <p:pRg st="10" end="10"/>
                                            </p:txEl>
                                          </p:spTgt>
                                        </p:tgtEl>
                                        <p:attrNameLst>
                                          <p:attrName>ppt_y</p:attrName>
                                        </p:attrNameLst>
                                      </p:cBhvr>
                                      <p:tavLst>
                                        <p:tav tm="0">
                                          <p:val>
                                            <p:strVal val="#ppt_y-.2"/>
                                          </p:val>
                                        </p:tav>
                                        <p:tav tm="100000">
                                          <p:val>
                                            <p:strVal val="#ppt_y+.1"/>
                                          </p:val>
                                        </p:tav>
                                      </p:tavLst>
                                    </p:anim>
                                    <p:anim calcmode="lin" valueType="num">
                                      <p:cBhvr>
                                        <p:cTn id="149" dur="500" accel="50000" fill="hold">
                                          <p:stCondLst>
                                            <p:cond delay="500"/>
                                          </p:stCondLst>
                                        </p:cTn>
                                        <p:tgtEl>
                                          <p:spTgt spid="23557">
                                            <p:txEl>
                                              <p:pRg st="10" end="10"/>
                                            </p:txEl>
                                          </p:spTgt>
                                        </p:tgtEl>
                                        <p:attrNameLst>
                                          <p:attrName>ppt_y</p:attrName>
                                        </p:attrNameLst>
                                      </p:cBhvr>
                                      <p:tavLst>
                                        <p:tav tm="0">
                                          <p:val>
                                            <p:strVal val="#ppt_y+.1"/>
                                          </p:val>
                                        </p:tav>
                                        <p:tav tm="100000">
                                          <p:val>
                                            <p:strVal val="#ppt_y"/>
                                          </p:val>
                                        </p:tav>
                                      </p:tavLst>
                                    </p:anim>
                                    <p:animEffect transition="in" filter="fade">
                                      <p:cBhvr>
                                        <p:cTn id="150" dur="1000" decel="50000">
                                          <p:stCondLst>
                                            <p:cond delay="0"/>
                                          </p:stCondLst>
                                        </p:cTn>
                                        <p:tgtEl>
                                          <p:spTgt spid="23557">
                                            <p:txEl>
                                              <p:pRg st="10" end="10"/>
                                            </p:txEl>
                                          </p:spTgt>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30" presetClass="entr" presetSubtype="0" fill="hold" nodeType="clickEffect">
                                  <p:stCondLst>
                                    <p:cond delay="0"/>
                                  </p:stCondLst>
                                  <p:childTnLst>
                                    <p:set>
                                      <p:cBhvr>
                                        <p:cTn id="154" dur="1" fill="hold">
                                          <p:stCondLst>
                                            <p:cond delay="0"/>
                                          </p:stCondLst>
                                        </p:cTn>
                                        <p:tgtEl>
                                          <p:spTgt spid="23558">
                                            <p:txEl>
                                              <p:pRg st="5" end="5"/>
                                            </p:txEl>
                                          </p:spTgt>
                                        </p:tgtEl>
                                        <p:attrNameLst>
                                          <p:attrName>style.visibility</p:attrName>
                                        </p:attrNameLst>
                                      </p:cBhvr>
                                      <p:to>
                                        <p:strVal val="visible"/>
                                      </p:to>
                                    </p:set>
                                    <p:animEffect transition="in" filter="fade">
                                      <p:cBhvr>
                                        <p:cTn id="155" dur="800" decel="100000"/>
                                        <p:tgtEl>
                                          <p:spTgt spid="23558">
                                            <p:txEl>
                                              <p:pRg st="5" end="5"/>
                                            </p:txEl>
                                          </p:spTgt>
                                        </p:tgtEl>
                                      </p:cBhvr>
                                    </p:animEffect>
                                    <p:anim calcmode="lin" valueType="num">
                                      <p:cBhvr>
                                        <p:cTn id="156" dur="800" decel="100000" fill="hold"/>
                                        <p:tgtEl>
                                          <p:spTgt spid="23558">
                                            <p:txEl>
                                              <p:pRg st="5" end="5"/>
                                            </p:txEl>
                                          </p:spTgt>
                                        </p:tgtEl>
                                        <p:attrNameLst>
                                          <p:attrName>style.rotation</p:attrName>
                                        </p:attrNameLst>
                                      </p:cBhvr>
                                      <p:tavLst>
                                        <p:tav tm="0">
                                          <p:val>
                                            <p:fltVal val="-90"/>
                                          </p:val>
                                        </p:tav>
                                        <p:tav tm="100000">
                                          <p:val>
                                            <p:fltVal val="0"/>
                                          </p:val>
                                        </p:tav>
                                      </p:tavLst>
                                    </p:anim>
                                    <p:anim calcmode="lin" valueType="num">
                                      <p:cBhvr>
                                        <p:cTn id="157" dur="800" decel="100000" fill="hold"/>
                                        <p:tgtEl>
                                          <p:spTgt spid="23558">
                                            <p:txEl>
                                              <p:pRg st="5" end="5"/>
                                            </p:txEl>
                                          </p:spTgt>
                                        </p:tgtEl>
                                        <p:attrNameLst>
                                          <p:attrName>ppt_x</p:attrName>
                                        </p:attrNameLst>
                                      </p:cBhvr>
                                      <p:tavLst>
                                        <p:tav tm="0">
                                          <p:val>
                                            <p:strVal val="#ppt_x+0.4"/>
                                          </p:val>
                                        </p:tav>
                                        <p:tav tm="100000">
                                          <p:val>
                                            <p:strVal val="#ppt_x-0.05"/>
                                          </p:val>
                                        </p:tav>
                                      </p:tavLst>
                                    </p:anim>
                                    <p:anim calcmode="lin" valueType="num">
                                      <p:cBhvr>
                                        <p:cTn id="158" dur="800" decel="100000" fill="hold"/>
                                        <p:tgtEl>
                                          <p:spTgt spid="23558">
                                            <p:txEl>
                                              <p:pRg st="5" end="5"/>
                                            </p:txEl>
                                          </p:spTgt>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23558">
                                            <p:txEl>
                                              <p:pRg st="5" end="5"/>
                                            </p:txEl>
                                          </p:spTgt>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23558">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0" presetClass="entr" presetSubtype="0" fill="hold" nodeType="clickEffect">
                                  <p:stCondLst>
                                    <p:cond delay="0"/>
                                  </p:stCondLst>
                                  <p:childTnLst>
                                    <p:set>
                                      <p:cBhvr>
                                        <p:cTn id="164" dur="1" fill="hold">
                                          <p:stCondLst>
                                            <p:cond delay="0"/>
                                          </p:stCondLst>
                                        </p:cTn>
                                        <p:tgtEl>
                                          <p:spTgt spid="23558">
                                            <p:txEl>
                                              <p:pRg st="6" end="6"/>
                                            </p:txEl>
                                          </p:spTgt>
                                        </p:tgtEl>
                                        <p:attrNameLst>
                                          <p:attrName>style.visibility</p:attrName>
                                        </p:attrNameLst>
                                      </p:cBhvr>
                                      <p:to>
                                        <p:strVal val="visible"/>
                                      </p:to>
                                    </p:set>
                                    <p:animEffect transition="in" filter="fade">
                                      <p:cBhvr>
                                        <p:cTn id="165" dur="800" decel="100000"/>
                                        <p:tgtEl>
                                          <p:spTgt spid="23558">
                                            <p:txEl>
                                              <p:pRg st="6" end="6"/>
                                            </p:txEl>
                                          </p:spTgt>
                                        </p:tgtEl>
                                      </p:cBhvr>
                                    </p:animEffect>
                                    <p:anim calcmode="lin" valueType="num">
                                      <p:cBhvr>
                                        <p:cTn id="166" dur="800" decel="100000" fill="hold"/>
                                        <p:tgtEl>
                                          <p:spTgt spid="23558">
                                            <p:txEl>
                                              <p:pRg st="6" end="6"/>
                                            </p:txEl>
                                          </p:spTgt>
                                        </p:tgtEl>
                                        <p:attrNameLst>
                                          <p:attrName>style.rotation</p:attrName>
                                        </p:attrNameLst>
                                      </p:cBhvr>
                                      <p:tavLst>
                                        <p:tav tm="0">
                                          <p:val>
                                            <p:fltVal val="-90"/>
                                          </p:val>
                                        </p:tav>
                                        <p:tav tm="100000">
                                          <p:val>
                                            <p:fltVal val="0"/>
                                          </p:val>
                                        </p:tav>
                                      </p:tavLst>
                                    </p:anim>
                                    <p:anim calcmode="lin" valueType="num">
                                      <p:cBhvr>
                                        <p:cTn id="167" dur="800" decel="100000" fill="hold"/>
                                        <p:tgtEl>
                                          <p:spTgt spid="23558">
                                            <p:txEl>
                                              <p:pRg st="6" end="6"/>
                                            </p:txEl>
                                          </p:spTgt>
                                        </p:tgtEl>
                                        <p:attrNameLst>
                                          <p:attrName>ppt_x</p:attrName>
                                        </p:attrNameLst>
                                      </p:cBhvr>
                                      <p:tavLst>
                                        <p:tav tm="0">
                                          <p:val>
                                            <p:strVal val="#ppt_x+0.4"/>
                                          </p:val>
                                        </p:tav>
                                        <p:tav tm="100000">
                                          <p:val>
                                            <p:strVal val="#ppt_x-0.05"/>
                                          </p:val>
                                        </p:tav>
                                      </p:tavLst>
                                    </p:anim>
                                    <p:anim calcmode="lin" valueType="num">
                                      <p:cBhvr>
                                        <p:cTn id="168" dur="800" decel="100000" fill="hold"/>
                                        <p:tgtEl>
                                          <p:spTgt spid="23558">
                                            <p:txEl>
                                              <p:pRg st="6" end="6"/>
                                            </p:txEl>
                                          </p:spTgt>
                                        </p:tgtEl>
                                        <p:attrNameLst>
                                          <p:attrName>ppt_y</p:attrName>
                                        </p:attrNameLst>
                                      </p:cBhvr>
                                      <p:tavLst>
                                        <p:tav tm="0">
                                          <p:val>
                                            <p:strVal val="#ppt_y-0.4"/>
                                          </p:val>
                                        </p:tav>
                                        <p:tav tm="100000">
                                          <p:val>
                                            <p:strVal val="#ppt_y+0.1"/>
                                          </p:val>
                                        </p:tav>
                                      </p:tavLst>
                                    </p:anim>
                                    <p:anim calcmode="lin" valueType="num">
                                      <p:cBhvr>
                                        <p:cTn id="169" dur="200" accel="100000" fill="hold">
                                          <p:stCondLst>
                                            <p:cond delay="800"/>
                                          </p:stCondLst>
                                        </p:cTn>
                                        <p:tgtEl>
                                          <p:spTgt spid="23558">
                                            <p:txEl>
                                              <p:pRg st="6" end="6"/>
                                            </p:txEl>
                                          </p:spTgt>
                                        </p:tgtEl>
                                        <p:attrNameLst>
                                          <p:attrName>ppt_x</p:attrName>
                                        </p:attrNameLst>
                                      </p:cBhvr>
                                      <p:tavLst>
                                        <p:tav tm="0">
                                          <p:val>
                                            <p:strVal val="#ppt_x-0.05"/>
                                          </p:val>
                                        </p:tav>
                                        <p:tav tm="100000">
                                          <p:val>
                                            <p:strVal val="#ppt_x"/>
                                          </p:val>
                                        </p:tav>
                                      </p:tavLst>
                                    </p:anim>
                                    <p:anim calcmode="lin" valueType="num">
                                      <p:cBhvr>
                                        <p:cTn id="170" dur="200" accel="100000" fill="hold">
                                          <p:stCondLst>
                                            <p:cond delay="800"/>
                                          </p:stCondLst>
                                        </p:cTn>
                                        <p:tgtEl>
                                          <p:spTgt spid="23558">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0" presetClass="entr" presetSubtype="0" fill="hold" nodeType="clickEffect">
                                  <p:stCondLst>
                                    <p:cond delay="0"/>
                                  </p:stCondLst>
                                  <p:childTnLst>
                                    <p:set>
                                      <p:cBhvr>
                                        <p:cTn id="174" dur="1" fill="hold">
                                          <p:stCondLst>
                                            <p:cond delay="0"/>
                                          </p:stCondLst>
                                        </p:cTn>
                                        <p:tgtEl>
                                          <p:spTgt spid="23558">
                                            <p:txEl>
                                              <p:pRg st="8" end="8"/>
                                            </p:txEl>
                                          </p:spTgt>
                                        </p:tgtEl>
                                        <p:attrNameLst>
                                          <p:attrName>style.visibility</p:attrName>
                                        </p:attrNameLst>
                                      </p:cBhvr>
                                      <p:to>
                                        <p:strVal val="visible"/>
                                      </p:to>
                                    </p:set>
                                    <p:animEffect transition="in" filter="fade">
                                      <p:cBhvr>
                                        <p:cTn id="175" dur="800" decel="100000"/>
                                        <p:tgtEl>
                                          <p:spTgt spid="23558">
                                            <p:txEl>
                                              <p:pRg st="8" end="8"/>
                                            </p:txEl>
                                          </p:spTgt>
                                        </p:tgtEl>
                                      </p:cBhvr>
                                    </p:animEffect>
                                    <p:anim calcmode="lin" valueType="num">
                                      <p:cBhvr>
                                        <p:cTn id="176" dur="800" decel="100000" fill="hold"/>
                                        <p:tgtEl>
                                          <p:spTgt spid="23558">
                                            <p:txEl>
                                              <p:pRg st="8" end="8"/>
                                            </p:txEl>
                                          </p:spTgt>
                                        </p:tgtEl>
                                        <p:attrNameLst>
                                          <p:attrName>style.rotation</p:attrName>
                                        </p:attrNameLst>
                                      </p:cBhvr>
                                      <p:tavLst>
                                        <p:tav tm="0">
                                          <p:val>
                                            <p:fltVal val="-90"/>
                                          </p:val>
                                        </p:tav>
                                        <p:tav tm="100000">
                                          <p:val>
                                            <p:fltVal val="0"/>
                                          </p:val>
                                        </p:tav>
                                      </p:tavLst>
                                    </p:anim>
                                    <p:anim calcmode="lin" valueType="num">
                                      <p:cBhvr>
                                        <p:cTn id="177" dur="800" decel="100000" fill="hold"/>
                                        <p:tgtEl>
                                          <p:spTgt spid="23558">
                                            <p:txEl>
                                              <p:pRg st="8" end="8"/>
                                            </p:txEl>
                                          </p:spTgt>
                                        </p:tgtEl>
                                        <p:attrNameLst>
                                          <p:attrName>ppt_x</p:attrName>
                                        </p:attrNameLst>
                                      </p:cBhvr>
                                      <p:tavLst>
                                        <p:tav tm="0">
                                          <p:val>
                                            <p:strVal val="#ppt_x+0.4"/>
                                          </p:val>
                                        </p:tav>
                                        <p:tav tm="100000">
                                          <p:val>
                                            <p:strVal val="#ppt_x-0.05"/>
                                          </p:val>
                                        </p:tav>
                                      </p:tavLst>
                                    </p:anim>
                                    <p:anim calcmode="lin" valueType="num">
                                      <p:cBhvr>
                                        <p:cTn id="178" dur="800" decel="100000" fill="hold"/>
                                        <p:tgtEl>
                                          <p:spTgt spid="23558">
                                            <p:txEl>
                                              <p:pRg st="8" end="8"/>
                                            </p:txEl>
                                          </p:spTgt>
                                        </p:tgtEl>
                                        <p:attrNameLst>
                                          <p:attrName>ppt_y</p:attrName>
                                        </p:attrNameLst>
                                      </p:cBhvr>
                                      <p:tavLst>
                                        <p:tav tm="0">
                                          <p:val>
                                            <p:strVal val="#ppt_y-0.4"/>
                                          </p:val>
                                        </p:tav>
                                        <p:tav tm="100000">
                                          <p:val>
                                            <p:strVal val="#ppt_y+0.1"/>
                                          </p:val>
                                        </p:tav>
                                      </p:tavLst>
                                    </p:anim>
                                    <p:anim calcmode="lin" valueType="num">
                                      <p:cBhvr>
                                        <p:cTn id="179" dur="200" accel="100000" fill="hold">
                                          <p:stCondLst>
                                            <p:cond delay="800"/>
                                          </p:stCondLst>
                                        </p:cTn>
                                        <p:tgtEl>
                                          <p:spTgt spid="23558">
                                            <p:txEl>
                                              <p:pRg st="8" end="8"/>
                                            </p:txEl>
                                          </p:spTgt>
                                        </p:tgtEl>
                                        <p:attrNameLst>
                                          <p:attrName>ppt_x</p:attrName>
                                        </p:attrNameLst>
                                      </p:cBhvr>
                                      <p:tavLst>
                                        <p:tav tm="0">
                                          <p:val>
                                            <p:strVal val="#ppt_x-0.05"/>
                                          </p:val>
                                        </p:tav>
                                        <p:tav tm="100000">
                                          <p:val>
                                            <p:strVal val="#ppt_x"/>
                                          </p:val>
                                        </p:tav>
                                      </p:tavLst>
                                    </p:anim>
                                    <p:anim calcmode="lin" valueType="num">
                                      <p:cBhvr>
                                        <p:cTn id="180" dur="200" accel="100000" fill="hold">
                                          <p:stCondLst>
                                            <p:cond delay="800"/>
                                          </p:stCondLst>
                                        </p:cTn>
                                        <p:tgtEl>
                                          <p:spTgt spid="23558">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0" presetClass="entr" presetSubtype="0" fill="hold" nodeType="clickEffect">
                                  <p:stCondLst>
                                    <p:cond delay="0"/>
                                  </p:stCondLst>
                                  <p:childTnLst>
                                    <p:set>
                                      <p:cBhvr>
                                        <p:cTn id="184" dur="1" fill="hold">
                                          <p:stCondLst>
                                            <p:cond delay="0"/>
                                          </p:stCondLst>
                                        </p:cTn>
                                        <p:tgtEl>
                                          <p:spTgt spid="23558">
                                            <p:txEl>
                                              <p:pRg st="9" end="9"/>
                                            </p:txEl>
                                          </p:spTgt>
                                        </p:tgtEl>
                                        <p:attrNameLst>
                                          <p:attrName>style.visibility</p:attrName>
                                        </p:attrNameLst>
                                      </p:cBhvr>
                                      <p:to>
                                        <p:strVal val="visible"/>
                                      </p:to>
                                    </p:set>
                                    <p:animEffect transition="in" filter="fade">
                                      <p:cBhvr>
                                        <p:cTn id="185" dur="800" decel="100000"/>
                                        <p:tgtEl>
                                          <p:spTgt spid="23558">
                                            <p:txEl>
                                              <p:pRg st="9" end="9"/>
                                            </p:txEl>
                                          </p:spTgt>
                                        </p:tgtEl>
                                      </p:cBhvr>
                                    </p:animEffect>
                                    <p:anim calcmode="lin" valueType="num">
                                      <p:cBhvr>
                                        <p:cTn id="186" dur="800" decel="100000" fill="hold"/>
                                        <p:tgtEl>
                                          <p:spTgt spid="23558">
                                            <p:txEl>
                                              <p:pRg st="9" end="9"/>
                                            </p:txEl>
                                          </p:spTgt>
                                        </p:tgtEl>
                                        <p:attrNameLst>
                                          <p:attrName>style.rotation</p:attrName>
                                        </p:attrNameLst>
                                      </p:cBhvr>
                                      <p:tavLst>
                                        <p:tav tm="0">
                                          <p:val>
                                            <p:fltVal val="-90"/>
                                          </p:val>
                                        </p:tav>
                                        <p:tav tm="100000">
                                          <p:val>
                                            <p:fltVal val="0"/>
                                          </p:val>
                                        </p:tav>
                                      </p:tavLst>
                                    </p:anim>
                                    <p:anim calcmode="lin" valueType="num">
                                      <p:cBhvr>
                                        <p:cTn id="187" dur="800" decel="100000" fill="hold"/>
                                        <p:tgtEl>
                                          <p:spTgt spid="23558">
                                            <p:txEl>
                                              <p:pRg st="9" end="9"/>
                                            </p:txEl>
                                          </p:spTgt>
                                        </p:tgtEl>
                                        <p:attrNameLst>
                                          <p:attrName>ppt_x</p:attrName>
                                        </p:attrNameLst>
                                      </p:cBhvr>
                                      <p:tavLst>
                                        <p:tav tm="0">
                                          <p:val>
                                            <p:strVal val="#ppt_x+0.4"/>
                                          </p:val>
                                        </p:tav>
                                        <p:tav tm="100000">
                                          <p:val>
                                            <p:strVal val="#ppt_x-0.05"/>
                                          </p:val>
                                        </p:tav>
                                      </p:tavLst>
                                    </p:anim>
                                    <p:anim calcmode="lin" valueType="num">
                                      <p:cBhvr>
                                        <p:cTn id="188" dur="800" decel="100000" fill="hold"/>
                                        <p:tgtEl>
                                          <p:spTgt spid="23558">
                                            <p:txEl>
                                              <p:pRg st="9" end="9"/>
                                            </p:txEl>
                                          </p:spTgt>
                                        </p:tgtEl>
                                        <p:attrNameLst>
                                          <p:attrName>ppt_y</p:attrName>
                                        </p:attrNameLst>
                                      </p:cBhvr>
                                      <p:tavLst>
                                        <p:tav tm="0">
                                          <p:val>
                                            <p:strVal val="#ppt_y-0.4"/>
                                          </p:val>
                                        </p:tav>
                                        <p:tav tm="100000">
                                          <p:val>
                                            <p:strVal val="#ppt_y+0.1"/>
                                          </p:val>
                                        </p:tav>
                                      </p:tavLst>
                                    </p:anim>
                                    <p:anim calcmode="lin" valueType="num">
                                      <p:cBhvr>
                                        <p:cTn id="189" dur="200" accel="100000" fill="hold">
                                          <p:stCondLst>
                                            <p:cond delay="800"/>
                                          </p:stCondLst>
                                        </p:cTn>
                                        <p:tgtEl>
                                          <p:spTgt spid="23558">
                                            <p:txEl>
                                              <p:pRg st="9" end="9"/>
                                            </p:txEl>
                                          </p:spTgt>
                                        </p:tgtEl>
                                        <p:attrNameLst>
                                          <p:attrName>ppt_x</p:attrName>
                                        </p:attrNameLst>
                                      </p:cBhvr>
                                      <p:tavLst>
                                        <p:tav tm="0">
                                          <p:val>
                                            <p:strVal val="#ppt_x-0.05"/>
                                          </p:val>
                                        </p:tav>
                                        <p:tav tm="100000">
                                          <p:val>
                                            <p:strVal val="#ppt_x"/>
                                          </p:val>
                                        </p:tav>
                                      </p:tavLst>
                                    </p:anim>
                                    <p:anim calcmode="lin" valueType="num">
                                      <p:cBhvr>
                                        <p:cTn id="190" dur="200" accel="100000" fill="hold">
                                          <p:stCondLst>
                                            <p:cond delay="800"/>
                                          </p:stCondLst>
                                        </p:cTn>
                                        <p:tgtEl>
                                          <p:spTgt spid="23558">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0" presetClass="entr" presetSubtype="0" fill="hold" nodeType="clickEffect">
                                  <p:stCondLst>
                                    <p:cond delay="0"/>
                                  </p:stCondLst>
                                  <p:childTnLst>
                                    <p:set>
                                      <p:cBhvr>
                                        <p:cTn id="194" dur="1" fill="hold">
                                          <p:stCondLst>
                                            <p:cond delay="0"/>
                                          </p:stCondLst>
                                        </p:cTn>
                                        <p:tgtEl>
                                          <p:spTgt spid="23558">
                                            <p:txEl>
                                              <p:pRg st="10" end="10"/>
                                            </p:txEl>
                                          </p:spTgt>
                                        </p:tgtEl>
                                        <p:attrNameLst>
                                          <p:attrName>style.visibility</p:attrName>
                                        </p:attrNameLst>
                                      </p:cBhvr>
                                      <p:to>
                                        <p:strVal val="visible"/>
                                      </p:to>
                                    </p:set>
                                    <p:animEffect transition="in" filter="fade">
                                      <p:cBhvr>
                                        <p:cTn id="195" dur="800" decel="100000"/>
                                        <p:tgtEl>
                                          <p:spTgt spid="23558">
                                            <p:txEl>
                                              <p:pRg st="10" end="10"/>
                                            </p:txEl>
                                          </p:spTgt>
                                        </p:tgtEl>
                                      </p:cBhvr>
                                    </p:animEffect>
                                    <p:anim calcmode="lin" valueType="num">
                                      <p:cBhvr>
                                        <p:cTn id="196" dur="800" decel="100000" fill="hold"/>
                                        <p:tgtEl>
                                          <p:spTgt spid="23558">
                                            <p:txEl>
                                              <p:pRg st="10" end="10"/>
                                            </p:txEl>
                                          </p:spTgt>
                                        </p:tgtEl>
                                        <p:attrNameLst>
                                          <p:attrName>style.rotation</p:attrName>
                                        </p:attrNameLst>
                                      </p:cBhvr>
                                      <p:tavLst>
                                        <p:tav tm="0">
                                          <p:val>
                                            <p:fltVal val="-90"/>
                                          </p:val>
                                        </p:tav>
                                        <p:tav tm="100000">
                                          <p:val>
                                            <p:fltVal val="0"/>
                                          </p:val>
                                        </p:tav>
                                      </p:tavLst>
                                    </p:anim>
                                    <p:anim calcmode="lin" valueType="num">
                                      <p:cBhvr>
                                        <p:cTn id="197" dur="800" decel="100000" fill="hold"/>
                                        <p:tgtEl>
                                          <p:spTgt spid="23558">
                                            <p:txEl>
                                              <p:pRg st="10" end="10"/>
                                            </p:txEl>
                                          </p:spTgt>
                                        </p:tgtEl>
                                        <p:attrNameLst>
                                          <p:attrName>ppt_x</p:attrName>
                                        </p:attrNameLst>
                                      </p:cBhvr>
                                      <p:tavLst>
                                        <p:tav tm="0">
                                          <p:val>
                                            <p:strVal val="#ppt_x+0.4"/>
                                          </p:val>
                                        </p:tav>
                                        <p:tav tm="100000">
                                          <p:val>
                                            <p:strVal val="#ppt_x-0.05"/>
                                          </p:val>
                                        </p:tav>
                                      </p:tavLst>
                                    </p:anim>
                                    <p:anim calcmode="lin" valueType="num">
                                      <p:cBhvr>
                                        <p:cTn id="198" dur="800" decel="100000" fill="hold"/>
                                        <p:tgtEl>
                                          <p:spTgt spid="23558">
                                            <p:txEl>
                                              <p:pRg st="10" end="10"/>
                                            </p:txEl>
                                          </p:spTgt>
                                        </p:tgtEl>
                                        <p:attrNameLst>
                                          <p:attrName>ppt_y</p:attrName>
                                        </p:attrNameLst>
                                      </p:cBhvr>
                                      <p:tavLst>
                                        <p:tav tm="0">
                                          <p:val>
                                            <p:strVal val="#ppt_y-0.4"/>
                                          </p:val>
                                        </p:tav>
                                        <p:tav tm="100000">
                                          <p:val>
                                            <p:strVal val="#ppt_y+0.1"/>
                                          </p:val>
                                        </p:tav>
                                      </p:tavLst>
                                    </p:anim>
                                    <p:anim calcmode="lin" valueType="num">
                                      <p:cBhvr>
                                        <p:cTn id="199" dur="200" accel="100000" fill="hold">
                                          <p:stCondLst>
                                            <p:cond delay="800"/>
                                          </p:stCondLst>
                                        </p:cTn>
                                        <p:tgtEl>
                                          <p:spTgt spid="23558">
                                            <p:txEl>
                                              <p:pRg st="10" end="10"/>
                                            </p:txEl>
                                          </p:spTgt>
                                        </p:tgtEl>
                                        <p:attrNameLst>
                                          <p:attrName>ppt_x</p:attrName>
                                        </p:attrNameLst>
                                      </p:cBhvr>
                                      <p:tavLst>
                                        <p:tav tm="0">
                                          <p:val>
                                            <p:strVal val="#ppt_x-0.05"/>
                                          </p:val>
                                        </p:tav>
                                        <p:tav tm="100000">
                                          <p:val>
                                            <p:strVal val="#ppt_x"/>
                                          </p:val>
                                        </p:tav>
                                      </p:tavLst>
                                    </p:anim>
                                    <p:anim calcmode="lin" valueType="num">
                                      <p:cBhvr>
                                        <p:cTn id="200" dur="200" accel="100000" fill="hold">
                                          <p:stCondLst>
                                            <p:cond delay="800"/>
                                          </p:stCondLst>
                                        </p:cTn>
                                        <p:tgtEl>
                                          <p:spTgt spid="23558">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uiExpand="1" build="p"/>
      <p:bldP spid="2355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15FC3562-EADD-40C8-AB69-E037EB72CB63}"/>
              </a:ext>
            </a:extLst>
          </p:cNvPr>
          <p:cNvSpPr>
            <a:spLocks noGrp="1" noChangeArrowheads="1"/>
          </p:cNvSpPr>
          <p:nvPr>
            <p:ph type="body" sz="half" idx="2"/>
          </p:nvPr>
        </p:nvSpPr>
        <p:spPr>
          <a:xfrm>
            <a:off x="265113" y="2349500"/>
            <a:ext cx="4306887" cy="1079500"/>
          </a:xfrm>
        </p:spPr>
        <p:txBody>
          <a:bodyPr/>
          <a:lstStyle/>
          <a:p>
            <a:pPr marL="0" indent="0" eaLnBrk="1" hangingPunct="1">
              <a:buNone/>
            </a:pPr>
            <a:r>
              <a:rPr lang="en-US" altLang="en-US" sz="6600" b="1" dirty="0">
                <a:solidFill>
                  <a:srgbClr val="006600"/>
                </a:solidFill>
                <a:latin typeface="Comic Sans MS" panose="030F0702030302020204" pitchFamily="66" charset="0"/>
              </a:rPr>
              <a:t>Can </a:t>
            </a:r>
            <a:r>
              <a:rPr lang="en-US" altLang="en-US" sz="6600" b="1" dirty="0">
                <a:solidFill>
                  <a:srgbClr val="002060"/>
                </a:solidFill>
                <a:latin typeface="Comic Sans MS" panose="030F0702030302020204" pitchFamily="66" charset="0"/>
              </a:rPr>
              <a:t>I</a:t>
            </a:r>
            <a:endParaRPr lang="en-US" altLang="en-US" sz="6600" b="1" u="sng" dirty="0">
              <a:solidFill>
                <a:srgbClr val="002060"/>
              </a:solidFill>
              <a:latin typeface="Comic Sans MS" panose="030F0702030302020204" pitchFamily="66" charset="0"/>
            </a:endParaRPr>
          </a:p>
        </p:txBody>
      </p:sp>
      <p:sp>
        <p:nvSpPr>
          <p:cNvPr id="3" name="Rectangle 5">
            <a:extLst>
              <a:ext uri="{FF2B5EF4-FFF2-40B4-BE49-F238E27FC236}">
                <a16:creationId xmlns:a16="http://schemas.microsoft.com/office/drawing/2014/main" id="{6BCD124C-D5A0-6380-269C-632E05A4CF3D}"/>
              </a:ext>
            </a:extLst>
          </p:cNvPr>
          <p:cNvSpPr txBox="1">
            <a:spLocks noChangeArrowheads="1"/>
          </p:cNvSpPr>
          <p:nvPr/>
        </p:nvSpPr>
        <p:spPr bwMode="auto">
          <a:xfrm>
            <a:off x="4232275" y="-43717"/>
            <a:ext cx="4325937" cy="6480175"/>
          </a:xfrm>
          <a:prstGeom prst="rect">
            <a:avLst/>
          </a:prstGeom>
          <a:noFill/>
          <a:ln>
            <a:noFill/>
          </a:ln>
          <a:effec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talk to the manager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have dinner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have breakfast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recommend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reserve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pay</a:t>
            </a:r>
            <a:endParaRPr kumimoji="0" lang="en-US" sz="4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p:txBody>
      </p:sp>
      <p:sp>
        <p:nvSpPr>
          <p:cNvPr id="2" name="Rectangle 5">
            <a:extLst>
              <a:ext uri="{FF2B5EF4-FFF2-40B4-BE49-F238E27FC236}">
                <a16:creationId xmlns:a16="http://schemas.microsoft.com/office/drawing/2014/main" id="{1AFC06EF-36FF-3D63-477D-1AD885C8E7C9}"/>
              </a:ext>
            </a:extLst>
          </p:cNvPr>
          <p:cNvSpPr txBox="1">
            <a:spLocks noChangeArrowheads="1"/>
          </p:cNvSpPr>
          <p:nvPr/>
        </p:nvSpPr>
        <p:spPr bwMode="auto">
          <a:xfrm>
            <a:off x="278615" y="3527425"/>
            <a:ext cx="3386138" cy="1079500"/>
          </a:xfrm>
          <a:prstGeom prst="rect">
            <a:avLst/>
          </a:prstGeom>
          <a:noFill/>
          <a:ln>
            <a:noFill/>
          </a:ln>
          <a:effec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en-US" sz="5400" b="1" kern="0" dirty="0" err="1">
                <a:solidFill>
                  <a:srgbClr val="006600"/>
                </a:solidFill>
                <a:latin typeface="Comic Sans MS" panose="030F0702030302020204" pitchFamily="66" charset="0"/>
                <a:cs typeface="Arial"/>
              </a:rPr>
              <a:t>Pued</a:t>
            </a:r>
            <a:r>
              <a:rPr kumimoji="0" lang="en-US" alt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o</a:t>
            </a:r>
            <a:endParaRPr kumimoji="0" lang="en-US" altLang="en-US" sz="5400" b="1" i="0" u="sng"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p:txBody>
      </p:sp>
      <p:sp>
        <p:nvSpPr>
          <p:cNvPr id="38917" name="TextBox 3">
            <a:extLst>
              <a:ext uri="{FF2B5EF4-FFF2-40B4-BE49-F238E27FC236}">
                <a16:creationId xmlns:a16="http://schemas.microsoft.com/office/drawing/2014/main" id="{BD04274B-13D0-A6AE-21E0-5DF71C5B74C6}"/>
              </a:ext>
            </a:extLst>
          </p:cNvPr>
          <p:cNvSpPr txBox="1">
            <a:spLocks noChangeArrowheads="1"/>
          </p:cNvSpPr>
          <p:nvPr/>
        </p:nvSpPr>
        <p:spPr bwMode="auto">
          <a:xfrm>
            <a:off x="-14288" y="95250"/>
            <a:ext cx="36655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Dos </a:t>
            </a:r>
            <a:r>
              <a:rPr kumimoji="0" lang="en-GB" altLang="en-US" sz="32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Arial" panose="020B0604020202020204" pitchFamily="34" charset="0"/>
              </a:rPr>
              <a:t>verbos</a:t>
            </a: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n-GB" altLang="en-US" sz="32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Arial" panose="020B0604020202020204" pitchFamily="34" charset="0"/>
              </a:rPr>
              <a:t>juntos</a:t>
            </a:r>
            <a:endPar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p>
        </p:txBody>
      </p:sp>
      <p:sp>
        <p:nvSpPr>
          <p:cNvPr id="5" name="Rectangle 5">
            <a:extLst>
              <a:ext uri="{FF2B5EF4-FFF2-40B4-BE49-F238E27FC236}">
                <a16:creationId xmlns:a16="http://schemas.microsoft.com/office/drawing/2014/main" id="{EFD43F3A-3176-E948-528F-DF098B13868E}"/>
              </a:ext>
            </a:extLst>
          </p:cNvPr>
          <p:cNvSpPr txBox="1">
            <a:spLocks noChangeArrowheads="1"/>
          </p:cNvSpPr>
          <p:nvPr/>
        </p:nvSpPr>
        <p:spPr bwMode="auto">
          <a:xfrm>
            <a:off x="4232275" y="334840"/>
            <a:ext cx="5184775" cy="6480175"/>
          </a:xfrm>
          <a:prstGeom prst="rect">
            <a:avLst/>
          </a:prstGeom>
          <a:noFill/>
          <a:ln>
            <a:noFill/>
          </a:ln>
          <a:effec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habl</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r>
              <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con </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el</a:t>
            </a:r>
            <a:r>
              <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gerente</a:t>
            </a:r>
            <a:r>
              <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cen</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desayun</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recomend</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reserv</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pag</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4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15FC3562-EADD-40C8-AB69-E037EB72CB63}"/>
              </a:ext>
            </a:extLst>
          </p:cNvPr>
          <p:cNvSpPr>
            <a:spLocks noGrp="1" noChangeArrowheads="1"/>
          </p:cNvSpPr>
          <p:nvPr>
            <p:ph type="body" sz="half" idx="2"/>
          </p:nvPr>
        </p:nvSpPr>
        <p:spPr>
          <a:xfrm>
            <a:off x="265113" y="2349500"/>
            <a:ext cx="4306887" cy="1079500"/>
          </a:xfrm>
        </p:spPr>
        <p:txBody>
          <a:bodyPr/>
          <a:lstStyle/>
          <a:p>
            <a:pPr marL="0" indent="0" eaLnBrk="1" hangingPunct="1">
              <a:buNone/>
            </a:pPr>
            <a:r>
              <a:rPr lang="en-US" altLang="en-US" sz="6600" b="1" dirty="0">
                <a:solidFill>
                  <a:srgbClr val="006600"/>
                </a:solidFill>
                <a:latin typeface="Comic Sans MS" panose="030F0702030302020204" pitchFamily="66" charset="0"/>
              </a:rPr>
              <a:t>Could </a:t>
            </a:r>
            <a:r>
              <a:rPr lang="en-US" altLang="en-US" sz="6600" b="1" dirty="0">
                <a:solidFill>
                  <a:srgbClr val="002060"/>
                </a:solidFill>
                <a:latin typeface="Comic Sans MS" panose="030F0702030302020204" pitchFamily="66" charset="0"/>
              </a:rPr>
              <a:t>I</a:t>
            </a:r>
            <a:endParaRPr lang="en-US" altLang="en-US" sz="6600" b="1" u="sng" dirty="0">
              <a:solidFill>
                <a:srgbClr val="002060"/>
              </a:solidFill>
              <a:latin typeface="Comic Sans MS" panose="030F0702030302020204" pitchFamily="66" charset="0"/>
            </a:endParaRPr>
          </a:p>
        </p:txBody>
      </p:sp>
      <p:sp>
        <p:nvSpPr>
          <p:cNvPr id="3" name="Rectangle 5">
            <a:extLst>
              <a:ext uri="{FF2B5EF4-FFF2-40B4-BE49-F238E27FC236}">
                <a16:creationId xmlns:a16="http://schemas.microsoft.com/office/drawing/2014/main" id="{6BCD124C-D5A0-6380-269C-632E05A4CF3D}"/>
              </a:ext>
            </a:extLst>
          </p:cNvPr>
          <p:cNvSpPr txBox="1">
            <a:spLocks noChangeArrowheads="1"/>
          </p:cNvSpPr>
          <p:nvPr/>
        </p:nvSpPr>
        <p:spPr bwMode="auto">
          <a:xfrm>
            <a:off x="4344204" y="-96470"/>
            <a:ext cx="4404260" cy="6480175"/>
          </a:xfrm>
          <a:prstGeom prst="rect">
            <a:avLst/>
          </a:prstGeom>
          <a:noFill/>
          <a:ln>
            <a:noFill/>
          </a:ln>
          <a:effec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talk to the manager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have dinner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have breakfast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recommend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reserve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rPr>
              <a:t>pay</a:t>
            </a:r>
            <a:endParaRPr kumimoji="0" lang="en-US" sz="4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p:txBody>
      </p:sp>
      <p:sp>
        <p:nvSpPr>
          <p:cNvPr id="2" name="Rectangle 5">
            <a:extLst>
              <a:ext uri="{FF2B5EF4-FFF2-40B4-BE49-F238E27FC236}">
                <a16:creationId xmlns:a16="http://schemas.microsoft.com/office/drawing/2014/main" id="{1AFC06EF-36FF-3D63-477D-1AD885C8E7C9}"/>
              </a:ext>
            </a:extLst>
          </p:cNvPr>
          <p:cNvSpPr txBox="1">
            <a:spLocks noChangeArrowheads="1"/>
          </p:cNvSpPr>
          <p:nvPr/>
        </p:nvSpPr>
        <p:spPr bwMode="auto">
          <a:xfrm>
            <a:off x="278615" y="3527425"/>
            <a:ext cx="3386138" cy="1079500"/>
          </a:xfrm>
          <a:prstGeom prst="rect">
            <a:avLst/>
          </a:prstGeom>
          <a:noFill/>
          <a:ln>
            <a:noFill/>
          </a:ln>
          <a:effec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en-US" sz="5400" b="1" kern="0" dirty="0" err="1">
                <a:solidFill>
                  <a:srgbClr val="006600"/>
                </a:solidFill>
                <a:latin typeface="Comic Sans MS" panose="030F0702030302020204" pitchFamily="66" charset="0"/>
                <a:cs typeface="Arial"/>
              </a:rPr>
              <a:t>Podr</a:t>
            </a:r>
            <a:r>
              <a:rPr kumimoji="0" lang="en-US" altLang="en-US" sz="54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ía</a:t>
            </a:r>
            <a:endParaRPr kumimoji="0" lang="en-US" altLang="en-US" sz="5400" b="1" i="0" u="sng"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p:txBody>
      </p:sp>
      <p:sp>
        <p:nvSpPr>
          <p:cNvPr id="38917" name="TextBox 3">
            <a:extLst>
              <a:ext uri="{FF2B5EF4-FFF2-40B4-BE49-F238E27FC236}">
                <a16:creationId xmlns:a16="http://schemas.microsoft.com/office/drawing/2014/main" id="{BD04274B-13D0-A6AE-21E0-5DF71C5B74C6}"/>
              </a:ext>
            </a:extLst>
          </p:cNvPr>
          <p:cNvSpPr txBox="1">
            <a:spLocks noChangeArrowheads="1"/>
          </p:cNvSpPr>
          <p:nvPr/>
        </p:nvSpPr>
        <p:spPr bwMode="auto">
          <a:xfrm>
            <a:off x="-14288" y="95250"/>
            <a:ext cx="36655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Dos </a:t>
            </a:r>
            <a:r>
              <a:rPr kumimoji="0" lang="en-GB" altLang="en-US" sz="32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Arial" panose="020B0604020202020204" pitchFamily="34" charset="0"/>
              </a:rPr>
              <a:t>verbos</a:t>
            </a: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n-GB" altLang="en-US" sz="32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Arial" panose="020B0604020202020204" pitchFamily="34" charset="0"/>
              </a:rPr>
              <a:t>juntos</a:t>
            </a:r>
            <a:endPar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p>
        </p:txBody>
      </p:sp>
      <p:sp>
        <p:nvSpPr>
          <p:cNvPr id="5" name="Rectangle 5">
            <a:extLst>
              <a:ext uri="{FF2B5EF4-FFF2-40B4-BE49-F238E27FC236}">
                <a16:creationId xmlns:a16="http://schemas.microsoft.com/office/drawing/2014/main" id="{EFD43F3A-3176-E948-528F-DF098B13868E}"/>
              </a:ext>
            </a:extLst>
          </p:cNvPr>
          <p:cNvSpPr txBox="1">
            <a:spLocks noChangeArrowheads="1"/>
          </p:cNvSpPr>
          <p:nvPr/>
        </p:nvSpPr>
        <p:spPr bwMode="auto">
          <a:xfrm>
            <a:off x="4334283" y="377825"/>
            <a:ext cx="5184775" cy="6480175"/>
          </a:xfrm>
          <a:prstGeom prst="rect">
            <a:avLst/>
          </a:prstGeom>
          <a:noFill/>
          <a:ln>
            <a:noFill/>
          </a:ln>
          <a:effec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habl</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r>
              <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con </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el</a:t>
            </a:r>
            <a:r>
              <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gerente</a:t>
            </a:r>
            <a:r>
              <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cen</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desayun</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recomend</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reserv</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660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a:ln>
                  <a:noFill/>
                </a:ln>
                <a:solidFill>
                  <a:srgbClr val="006600"/>
                </a:solidFill>
                <a:effectLst/>
                <a:uLnTx/>
                <a:uFillTx/>
                <a:latin typeface="Comic Sans MS" panose="030F0702030302020204" pitchFamily="66" charset="0"/>
                <a:ea typeface="+mn-ea"/>
                <a:cs typeface="Arial"/>
              </a:rPr>
              <a:t>pag</a:t>
            </a:r>
            <a:r>
              <a:rPr kumimoji="0" lang="en-US" sz="3200" b="1"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ar</a:t>
            </a:r>
            <a:endParaRPr kumimoji="0" lang="en-US" sz="3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42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5400" b="1"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p:txBody>
      </p:sp>
    </p:spTree>
    <p:extLst>
      <p:ext uri="{BB962C8B-B14F-4D97-AF65-F5344CB8AC3E}">
        <p14:creationId xmlns:p14="http://schemas.microsoft.com/office/powerpoint/2010/main" val="2690103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3">
            <a:extLst>
              <a:ext uri="{FF2B5EF4-FFF2-40B4-BE49-F238E27FC236}">
                <a16:creationId xmlns:a16="http://schemas.microsoft.com/office/drawing/2014/main" id="{99FD3363-64DD-5276-4687-C9A3B17DF1E8}"/>
              </a:ext>
            </a:extLst>
          </p:cNvPr>
          <p:cNvSpPr txBox="1">
            <a:spLocks noChangeArrowheads="1"/>
          </p:cNvSpPr>
          <p:nvPr/>
        </p:nvSpPr>
        <p:spPr bwMode="auto">
          <a:xfrm>
            <a:off x="395288" y="6021388"/>
            <a:ext cx="777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Comic Sans MS" panose="030F0702030302020204" pitchFamily="66" charset="0"/>
              </a:rPr>
              <a:t>https://youtu.be/_JWg0imslXA?feature=shared</a:t>
            </a:r>
          </a:p>
        </p:txBody>
      </p:sp>
      <p:pic>
        <p:nvPicPr>
          <p:cNvPr id="6" name="Picture 5">
            <a:extLst>
              <a:ext uri="{FF2B5EF4-FFF2-40B4-BE49-F238E27FC236}">
                <a16:creationId xmlns:a16="http://schemas.microsoft.com/office/drawing/2014/main" id="{4DEDB879-13A0-3A9A-923D-03385B8DE0AC}"/>
              </a:ext>
            </a:extLst>
          </p:cNvPr>
          <p:cNvPicPr>
            <a:picLocks noChangeAspect="1"/>
          </p:cNvPicPr>
          <p:nvPr/>
        </p:nvPicPr>
        <p:blipFill>
          <a:blip r:embed="rId2"/>
          <a:stretch>
            <a:fillRect/>
          </a:stretch>
        </p:blipFill>
        <p:spPr>
          <a:xfrm>
            <a:off x="395288" y="362340"/>
            <a:ext cx="8425184" cy="53709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a:extLst>
              <a:ext uri="{FF2B5EF4-FFF2-40B4-BE49-F238E27FC236}">
                <a16:creationId xmlns:a16="http://schemas.microsoft.com/office/drawing/2014/main" id="{B29EA37A-895B-7A6D-04B7-5625BB49C5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0"/>
            <a:ext cx="676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8" descr="A person standing next to a restaurant&#10;&#10;Description automatically generated">
            <a:extLst>
              <a:ext uri="{FF2B5EF4-FFF2-40B4-BE49-F238E27FC236}">
                <a16:creationId xmlns:a16="http://schemas.microsoft.com/office/drawing/2014/main" id="{AD60893F-57F8-C645-E82B-2EC473F5A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12017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CE6A73-34A4-DA31-E52B-ABFBE426A903}"/>
              </a:ext>
            </a:extLst>
          </p:cNvPr>
          <p:cNvSpPr txBox="1"/>
          <p:nvPr/>
        </p:nvSpPr>
        <p:spPr>
          <a:xfrm>
            <a:off x="354013" y="1747838"/>
            <a:ext cx="8207375" cy="5016758"/>
          </a:xfrm>
          <a:prstGeom prst="rect">
            <a:avLst/>
          </a:prstGeom>
          <a:noFill/>
        </p:spPr>
        <p:txBody>
          <a:bodyPr>
            <a:spAutoFit/>
          </a:bodyPr>
          <a:lstStyle/>
          <a:p>
            <a:pPr lvl="0" algn="ctr">
              <a:defRPr/>
            </a:pPr>
            <a:r>
              <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rPr>
              <a:t>As a learner with CALAT you will need to complete </a:t>
            </a: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radley Hand ITC" panose="03070402050302030203" pitchFamily="66" charset="0"/>
                <a:ea typeface="+mn-ea"/>
                <a:cs typeface="Arial"/>
              </a:rPr>
              <a:t>successfully</a:t>
            </a:r>
            <a:r>
              <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rPr>
              <a:t> </a:t>
            </a:r>
            <a:r>
              <a:rPr kumimoji="0" lang="en-GB" sz="4000" b="1" i="0" u="none" strike="noStrike" kern="1200" cap="none" spc="0" normalizeH="0" baseline="0" noProof="0" dirty="0">
                <a:ln>
                  <a:noFill/>
                </a:ln>
                <a:solidFill>
                  <a:srgbClr val="002060"/>
                </a:solidFill>
                <a:effectLst/>
                <a:uLnTx/>
                <a:uFillTx/>
                <a:latin typeface="Bradley Hand ITC" panose="03070402050302030203" pitchFamily="66" charset="0"/>
                <a:ea typeface="+mn-ea"/>
                <a:cs typeface="Arial"/>
              </a:rPr>
              <a:t>three</a:t>
            </a:r>
            <a:r>
              <a:rPr kumimoji="0" lang="en-GB" sz="40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Arial"/>
              </a:rPr>
              <a:t> </a:t>
            </a:r>
            <a:r>
              <a:rPr lang="en-GB" sz="4000" b="1" dirty="0">
                <a:solidFill>
                  <a:srgbClr val="FF0000"/>
                </a:solidFill>
                <a:latin typeface="Bradley Hand ITC" panose="03070402050302030203" pitchFamily="66" charset="0"/>
              </a:rPr>
              <a:t> </a:t>
            </a:r>
            <a:r>
              <a:rPr lang="en-GB" sz="4000" b="1" dirty="0">
                <a:solidFill>
                  <a:srgbClr val="008000"/>
                </a:solidFill>
                <a:latin typeface="Bradley Hand ITC" panose="03070402050302030203" pitchFamily="66" charset="0"/>
              </a:rPr>
              <a:t>Reading &amp; writing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radley Hand ITC" panose="03070402050302030203" pitchFamily="66" charset="0"/>
                <a:ea typeface="+mn-ea"/>
                <a:cs typeface="Arial"/>
              </a:rPr>
              <a:t>assessments</a:t>
            </a:r>
            <a:r>
              <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rPr>
              <a:t>This is </a:t>
            </a: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radley Hand ITC" panose="03070402050302030203" pitchFamily="66" charset="0"/>
                <a:ea typeface="+mn-ea"/>
                <a:cs typeface="Arial"/>
              </a:rPr>
              <a:t>important</a:t>
            </a:r>
            <a:r>
              <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rPr>
              <a:t> because this is a subsidised course funded by the government.</a:t>
            </a:r>
          </a:p>
        </p:txBody>
      </p:sp>
      <p:pic>
        <p:nvPicPr>
          <p:cNvPr id="6" name="Picture 5" descr="A picture containing text&#10;&#10;Description automatically generated">
            <a:extLst>
              <a:ext uri="{FF2B5EF4-FFF2-40B4-BE49-F238E27FC236}">
                <a16:creationId xmlns:a16="http://schemas.microsoft.com/office/drawing/2014/main" id="{01270C3C-7BFD-C4AC-35AB-D34E08E0B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476250"/>
            <a:ext cx="1468438"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4">
            <a:extLst>
              <a:ext uri="{FF2B5EF4-FFF2-40B4-BE49-F238E27FC236}">
                <a16:creationId xmlns:a16="http://schemas.microsoft.com/office/drawing/2014/main" id="{B9D37BB2-9669-5B76-6802-F1AF4CA900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92080" y="395947"/>
            <a:ext cx="3537679" cy="2735729"/>
          </a:xfrm>
        </p:spPr>
      </p:pic>
      <p:sp>
        <p:nvSpPr>
          <p:cNvPr id="7" name="Rectangle 2">
            <a:extLst>
              <a:ext uri="{FF2B5EF4-FFF2-40B4-BE49-F238E27FC236}">
                <a16:creationId xmlns:a16="http://schemas.microsoft.com/office/drawing/2014/main" id="{7115F7A8-BBBB-4897-2D17-B13EE9884885}"/>
              </a:ext>
            </a:extLst>
          </p:cNvPr>
          <p:cNvSpPr>
            <a:spLocks noChangeArrowheads="1"/>
          </p:cNvSpPr>
          <p:nvPr/>
        </p:nvSpPr>
        <p:spPr bwMode="auto">
          <a:xfrm>
            <a:off x="179834" y="1412776"/>
            <a:ext cx="8964166" cy="477053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Target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Complete </a:t>
            </a:r>
            <a:r>
              <a:rPr lang="en-GB" altLang="en-US" sz="2800" b="1" dirty="0">
                <a:solidFill>
                  <a:srgbClr val="000000"/>
                </a:solidFill>
                <a:latin typeface="Comic Sans MS" panose="030F0702030302020204" pitchFamily="66" charset="0"/>
              </a:rPr>
              <a:t>3</a:t>
            </a:r>
            <a:r>
              <a:rPr kumimoji="0" lang="en-GB"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assessments: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a:p>
            <a:pPr>
              <a:spcBef>
                <a:spcPct val="0"/>
              </a:spcBef>
              <a:buNone/>
              <a:defRPr/>
            </a:pPr>
            <a:r>
              <a:rPr lang="en-GB" altLang="en-US" sz="2400" dirty="0">
                <a:solidFill>
                  <a:schemeClr val="accent6">
                    <a:lumMod val="75000"/>
                  </a:schemeClr>
                </a:solidFill>
                <a:latin typeface="Comic Sans MS" panose="030F0702030302020204" pitchFamily="66" charset="0"/>
              </a:rPr>
              <a:t>1. Reading &amp; comprehension</a:t>
            </a:r>
          </a:p>
          <a:p>
            <a:pPr>
              <a:spcBef>
                <a:spcPct val="0"/>
              </a:spcBef>
              <a:buNone/>
              <a:defRPr/>
            </a:pPr>
            <a:r>
              <a:rPr lang="en-GB" altLang="en-US" sz="2400" dirty="0">
                <a:solidFill>
                  <a:srgbClr val="33CC33"/>
                </a:solidFill>
                <a:latin typeface="Comic Sans MS" panose="030F0702030302020204" pitchFamily="66" charset="0"/>
              </a:rPr>
              <a:t>   </a:t>
            </a:r>
            <a:r>
              <a:rPr lang="en-GB" altLang="en-US" sz="2400" dirty="0">
                <a:solidFill>
                  <a:srgbClr val="008000"/>
                </a:solidFill>
                <a:latin typeface="Comic Sans MS" panose="030F0702030302020204" pitchFamily="66" charset="0"/>
              </a:rPr>
              <a:t>- Text 1 </a:t>
            </a:r>
            <a:r>
              <a:rPr lang="en-GB" altLang="en-US" sz="2400" dirty="0">
                <a:solidFill>
                  <a:srgbClr val="33CC33"/>
                </a:solidFill>
                <a:latin typeface="Comic Sans MS" panose="030F0702030302020204" pitchFamily="66" charset="0"/>
              </a:rPr>
              <a:t>- </a:t>
            </a:r>
            <a:r>
              <a:rPr lang="en-GB" altLang="en-US" sz="2400" dirty="0">
                <a:solidFill>
                  <a:srgbClr val="008000"/>
                </a:solidFill>
                <a:latin typeface="Comic Sans MS" panose="030F0702030302020204" pitchFamily="66" charset="0"/>
              </a:rPr>
              <a:t>Read an ad &amp; respond </a:t>
            </a:r>
            <a:r>
              <a:rPr lang="en-GB" altLang="en-US" sz="2400" b="1" dirty="0">
                <a:solidFill>
                  <a:srgbClr val="C00000"/>
                </a:solidFill>
                <a:latin typeface="Comic Sans MS" panose="030F0702030302020204" pitchFamily="66" charset="0"/>
              </a:rPr>
              <a:t>in English </a:t>
            </a:r>
            <a:r>
              <a:rPr lang="en-GB" altLang="en-US" sz="2400" dirty="0">
                <a:solidFill>
                  <a:srgbClr val="008000"/>
                </a:solidFill>
                <a:latin typeface="Comic Sans MS" panose="030F0702030302020204" pitchFamily="66" charset="0"/>
              </a:rPr>
              <a:t>to 10 questions</a:t>
            </a:r>
            <a:endParaRPr kumimoji="0" lang="en-GB" altLang="en-US" sz="2400" b="0" i="0" u="none" strike="noStrike" kern="1200" cap="none" spc="0" normalizeH="0" baseline="0" noProof="0" dirty="0">
              <a:ln>
                <a:noFill/>
              </a:ln>
              <a:solidFill>
                <a:srgbClr val="008000"/>
              </a:solidFill>
              <a:effectLst/>
              <a:uLnTx/>
              <a:uFillTx/>
              <a:latin typeface="Comic Sans MS" panose="030F0702030302020204" pitchFamily="66" charset="0"/>
            </a:endParaRPr>
          </a:p>
          <a:p>
            <a:pPr>
              <a:spcBef>
                <a:spcPct val="0"/>
              </a:spcBef>
              <a:buNone/>
              <a:defRPr/>
            </a:pPr>
            <a:r>
              <a:rPr kumimoji="0" lang="en-GB" altLang="en-US" sz="2400" b="0" i="0" u="none" strike="noStrike" kern="1200" cap="none" spc="0" normalizeH="0" baseline="0" noProof="0" dirty="0">
                <a:ln>
                  <a:noFill/>
                </a:ln>
                <a:solidFill>
                  <a:srgbClr val="33CC33"/>
                </a:solidFill>
                <a:effectLst/>
                <a:uLnTx/>
                <a:uFillTx/>
                <a:latin typeface="Comic Sans MS" panose="030F0702030302020204" pitchFamily="66" charset="0"/>
              </a:rPr>
              <a:t>   </a:t>
            </a:r>
            <a:r>
              <a:rPr lang="en-GB" altLang="en-US" sz="2400" dirty="0">
                <a:solidFill>
                  <a:srgbClr val="336600"/>
                </a:solidFill>
                <a:latin typeface="Comic Sans MS" panose="030F0702030302020204" pitchFamily="66" charset="0"/>
              </a:rPr>
              <a:t>- Text 2 - Read a letter &amp; respond </a:t>
            </a:r>
            <a:r>
              <a:rPr lang="en-GB" altLang="en-US" sz="2400" b="1" dirty="0">
                <a:solidFill>
                  <a:srgbClr val="C00000"/>
                </a:solidFill>
                <a:latin typeface="Comic Sans MS" panose="030F0702030302020204" pitchFamily="66" charset="0"/>
              </a:rPr>
              <a:t>in English </a:t>
            </a:r>
            <a:r>
              <a:rPr lang="en-GB" altLang="en-US" sz="2400" dirty="0">
                <a:solidFill>
                  <a:srgbClr val="336600"/>
                </a:solidFill>
                <a:latin typeface="Comic Sans MS" panose="030F0702030302020204" pitchFamily="66" charset="0"/>
              </a:rPr>
              <a:t>to 8 questions</a:t>
            </a:r>
          </a:p>
          <a:p>
            <a:pPr marR="0" lvl="0" algn="l" defTabSz="914400" rtl="0" eaLnBrk="1" fontAlgn="auto" latinLnBrk="0" hangingPunct="1">
              <a:lnSpc>
                <a:spcPct val="100000"/>
              </a:lnSpc>
              <a:spcBef>
                <a:spcPct val="0"/>
              </a:spcBef>
              <a:spcAft>
                <a:spcPts val="0"/>
              </a:spcAft>
              <a:buClrTx/>
              <a:buSzTx/>
              <a:buNone/>
              <a:tabLst/>
              <a:defRPr/>
            </a:pPr>
            <a:endParaRPr kumimoji="0" lang="en-GB" altLang="en-US" sz="2400" b="0" i="0" u="none" strike="noStrike" kern="1200" cap="none" spc="0" normalizeH="0" baseline="0" noProof="0" dirty="0">
              <a:ln>
                <a:noFill/>
              </a:ln>
              <a:solidFill>
                <a:srgbClr val="336600"/>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2400" dirty="0">
                <a:solidFill>
                  <a:srgbClr val="000000"/>
                </a:solidFill>
                <a:latin typeface="Comic Sans MS" panose="030F0702030302020204" pitchFamily="66" charset="0"/>
              </a:rPr>
              <a:t>2.</a:t>
            </a:r>
            <a:r>
              <a:rPr kumimoji="0" lang="en-GB" altLang="en-US" sz="2400" b="0"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en-US" sz="2400" b="0" i="0" u="none" strike="noStrike" kern="1200" cap="none" spc="0" normalizeH="0" baseline="0" noProof="0" dirty="0">
                <a:ln>
                  <a:noFill/>
                </a:ln>
                <a:solidFill>
                  <a:srgbClr val="663300"/>
                </a:solidFill>
                <a:effectLst/>
                <a:uLnTx/>
                <a:uFillTx/>
                <a:latin typeface="Comic Sans MS" panose="030F0702030302020204" pitchFamily="66" charset="0"/>
              </a:rPr>
              <a:t>Write </a:t>
            </a:r>
            <a:r>
              <a:rPr kumimoji="0" lang="en-GB" altLang="en-US" sz="2400" b="1" i="0" u="none" strike="noStrike" kern="1200" cap="none" spc="0" normalizeH="0" baseline="0" noProof="0" dirty="0">
                <a:ln>
                  <a:noFill/>
                </a:ln>
                <a:solidFill>
                  <a:srgbClr val="663300"/>
                </a:solidFill>
                <a:effectLst/>
                <a:uLnTx/>
                <a:uFillTx/>
                <a:latin typeface="Comic Sans MS" panose="030F0702030302020204" pitchFamily="66" charset="0"/>
              </a:rPr>
              <a:t>an</a:t>
            </a:r>
            <a:r>
              <a:rPr kumimoji="0" lang="en-GB" altLang="en-US" sz="2400" b="1" i="0" u="none" strike="noStrike" kern="1200" cap="none" spc="0" normalizeH="0" noProof="0" dirty="0">
                <a:ln>
                  <a:noFill/>
                </a:ln>
                <a:solidFill>
                  <a:srgbClr val="663300"/>
                </a:solidFill>
                <a:effectLst/>
                <a:uLnTx/>
                <a:uFillTx/>
                <a:latin typeface="Comic Sans MS" panose="030F0702030302020204" pitchFamily="66" charset="0"/>
              </a:rPr>
              <a:t> email </a:t>
            </a:r>
            <a:r>
              <a:rPr kumimoji="0" lang="en-GB" altLang="en-US" sz="2400" b="0" i="0" u="none" strike="noStrike" kern="1200" cap="none" spc="0" normalizeH="0" noProof="0" dirty="0">
                <a:ln>
                  <a:noFill/>
                </a:ln>
                <a:solidFill>
                  <a:srgbClr val="663300"/>
                </a:solidFill>
                <a:effectLst/>
                <a:uLnTx/>
                <a:uFillTx/>
                <a:latin typeface="Comic Sans MS" panose="030F0702030302020204" pitchFamily="66" charset="0"/>
              </a:rPr>
              <a:t>to your friend (minimum 150 words)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solidFill>
                <a:srgbClr val="663300"/>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2400" dirty="0">
                <a:solidFill>
                  <a:srgbClr val="000000"/>
                </a:solidFill>
                <a:latin typeface="Comic Sans MS" panose="030F0702030302020204" pitchFamily="66" charset="0"/>
              </a:rPr>
              <a:t>3. </a:t>
            </a:r>
            <a:r>
              <a:rPr lang="en-GB" altLang="en-US" sz="2400" dirty="0">
                <a:solidFill>
                  <a:srgbClr val="0070C0"/>
                </a:solidFill>
                <a:latin typeface="Comic Sans MS" panose="030F0702030302020204" pitchFamily="66" charset="0"/>
              </a:rPr>
              <a:t>Read &amp; comprehension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2400" dirty="0">
                <a:solidFill>
                  <a:srgbClr val="0070C0"/>
                </a:solidFill>
                <a:latin typeface="Comic Sans MS" panose="030F0702030302020204" pitchFamily="66" charset="0"/>
              </a:rPr>
              <a:t>    Read a formal letter &amp; respond formally to que questions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2400" b="1" dirty="0">
                <a:solidFill>
                  <a:srgbClr val="0070C0"/>
                </a:solidFill>
                <a:latin typeface="Comic Sans MS" panose="030F0702030302020204" pitchFamily="66" charset="0"/>
              </a:rPr>
              <a:t>   in Spanish </a:t>
            </a:r>
            <a:r>
              <a:rPr lang="en-GB" altLang="en-US" sz="2400" dirty="0">
                <a:solidFill>
                  <a:srgbClr val="0070C0"/>
                </a:solidFill>
                <a:latin typeface="Comic Sans MS" panose="030F0702030302020204" pitchFamily="66" charset="0"/>
              </a:rPr>
              <a:t>(minimum 80 words)</a:t>
            </a:r>
            <a:endParaRPr kumimoji="0" lang="en-GB" altLang="en-US" sz="2400" b="0" i="0" u="none" strike="noStrike" kern="1200" cap="none" spc="0" normalizeH="0" baseline="0" noProof="0" dirty="0">
              <a:ln>
                <a:noFill/>
              </a:ln>
              <a:solidFill>
                <a:srgbClr val="0070C0"/>
              </a:solidFill>
              <a:effectLst/>
              <a:uLnTx/>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a:extLst>
              <a:ext uri="{FF2B5EF4-FFF2-40B4-BE49-F238E27FC236}">
                <a16:creationId xmlns:a16="http://schemas.microsoft.com/office/drawing/2014/main" id="{DACD6B5F-40DC-0E99-C331-BB993C9DFB59}"/>
              </a:ext>
            </a:extLst>
          </p:cNvPr>
          <p:cNvSpPr txBox="1">
            <a:spLocks noChangeArrowheads="1"/>
          </p:cNvSpPr>
          <p:nvPr/>
        </p:nvSpPr>
        <p:spPr bwMode="auto">
          <a:xfrm>
            <a:off x="2843213" y="0"/>
            <a:ext cx="354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4000" b="0" i="0" u="none" strike="noStrike" kern="1200" cap="none" spc="0" normalizeH="0" baseline="0" noProof="0">
                <a:ln>
                  <a:noFill/>
                </a:ln>
                <a:solidFill>
                  <a:srgbClr val="0070C0"/>
                </a:solidFill>
                <a:effectLst/>
                <a:uLnTx/>
                <a:uFillTx/>
                <a:latin typeface="Comic Sans MS" panose="030F0702030302020204" pitchFamily="66" charset="0"/>
                <a:ea typeface="+mn-ea"/>
                <a:cs typeface="Arial" panose="020B0604020202020204" pitchFamily="34" charset="0"/>
              </a:rPr>
              <a:t>Pronunciación </a:t>
            </a:r>
          </a:p>
        </p:txBody>
      </p:sp>
      <p:sp>
        <p:nvSpPr>
          <p:cNvPr id="4097" name="Rectangle 1">
            <a:extLst>
              <a:ext uri="{FF2B5EF4-FFF2-40B4-BE49-F238E27FC236}">
                <a16:creationId xmlns:a16="http://schemas.microsoft.com/office/drawing/2014/main" id="{F0DACD92-9C18-8F26-D309-56F7EBC53C5D}"/>
              </a:ext>
            </a:extLst>
          </p:cNvPr>
          <p:cNvSpPr>
            <a:spLocks noChangeArrowheads="1"/>
          </p:cNvSpPr>
          <p:nvPr/>
        </p:nvSpPr>
        <p:spPr bwMode="auto">
          <a:xfrm>
            <a:off x="1619250" y="549275"/>
            <a:ext cx="6337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n-US" sz="4000" b="0" i="1" u="none" strike="noStrike" kern="1200" cap="none" spc="0" normalizeH="0" baseline="0" noProof="0" dirty="0" err="1">
                <a:ln>
                  <a:noFill/>
                </a:ln>
                <a:solidFill>
                  <a:srgbClr val="D60093"/>
                </a:solidFill>
                <a:effectLst/>
                <a:uLnTx/>
                <a:uFillTx/>
                <a:latin typeface="Comic Sans MS" panose="030F0702030302020204" pitchFamily="66" charset="0"/>
                <a:ea typeface="+mn-ea"/>
                <a:cs typeface="Times New Roman" panose="02020603050405020304" pitchFamily="18" charset="0"/>
              </a:rPr>
              <a:t>Gue</a:t>
            </a:r>
            <a:r>
              <a:rPr kumimoji="0" lang="es-ES_tradnl" altLang="en-US" sz="4000" b="0" i="1"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 - </a:t>
            </a:r>
            <a:r>
              <a:rPr kumimoji="0" lang="es-ES_tradnl" altLang="en-US" sz="4000" b="0" i="1" u="none" strike="noStrike" kern="1200" cap="none" spc="0" normalizeH="0" baseline="0" noProof="0" dirty="0" err="1">
                <a:ln>
                  <a:noFill/>
                </a:ln>
                <a:solidFill>
                  <a:srgbClr val="C00000"/>
                </a:solidFill>
                <a:effectLst/>
                <a:uLnTx/>
                <a:uFillTx/>
                <a:latin typeface="Comic Sans MS" panose="030F0702030302020204" pitchFamily="66" charset="0"/>
                <a:ea typeface="+mn-ea"/>
                <a:cs typeface="Times New Roman" panose="02020603050405020304" pitchFamily="18" charset="0"/>
              </a:rPr>
              <a:t>Gui</a:t>
            </a:r>
            <a:r>
              <a:rPr kumimoji="0" lang="es-ES_tradnl" altLang="en-US" sz="4000" b="0" i="1" u="none" strike="noStrike" kern="1200" cap="none" spc="0" normalizeH="0" baseline="0" noProof="0" dirty="0">
                <a:ln>
                  <a:noFill/>
                </a:ln>
                <a:solidFill>
                  <a:srgbClr val="C00000"/>
                </a:solidFill>
                <a:effectLst/>
                <a:uLnTx/>
                <a:uFillTx/>
                <a:latin typeface="Comic Sans MS" panose="030F0702030302020204" pitchFamily="66" charset="0"/>
                <a:ea typeface="+mn-ea"/>
                <a:cs typeface="Times New Roman" panose="02020603050405020304" pitchFamily="18" charset="0"/>
              </a:rPr>
              <a:t> </a:t>
            </a:r>
            <a:r>
              <a:rPr kumimoji="0" lang="es-ES_tradnl" altLang="en-US" sz="4000" b="0" i="1"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vs </a:t>
            </a:r>
            <a:r>
              <a:rPr kumimoji="0" lang="es-ES_tradnl" altLang="en-US" sz="4000" b="0" i="1" u="none" strike="noStrike" kern="1200" cap="none" spc="0" normalizeH="0" baseline="0" noProof="0" dirty="0">
                <a:ln>
                  <a:noFill/>
                </a:ln>
                <a:solidFill>
                  <a:srgbClr val="FF0066"/>
                </a:solidFill>
                <a:effectLst/>
                <a:uLnTx/>
                <a:uFillTx/>
                <a:latin typeface="Comic Sans MS" panose="030F0702030302020204" pitchFamily="66" charset="0"/>
                <a:ea typeface="+mn-ea"/>
                <a:cs typeface="Times New Roman" panose="02020603050405020304" pitchFamily="18" charset="0"/>
              </a:rPr>
              <a:t>Que</a:t>
            </a:r>
            <a:r>
              <a:rPr kumimoji="0" lang="es-ES_tradnl" altLang="en-US" sz="4000" b="0" i="1"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 - Qui</a:t>
            </a:r>
            <a:endParaRPr kumimoji="0" lang="es-ES_tradnl" altLang="en-US" sz="5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6 Rectángulo">
            <a:extLst>
              <a:ext uri="{FF2B5EF4-FFF2-40B4-BE49-F238E27FC236}">
                <a16:creationId xmlns:a16="http://schemas.microsoft.com/office/drawing/2014/main" id="{03D8B0CB-7621-8FEA-AEB2-FC4F6EA366C2}"/>
              </a:ext>
            </a:extLst>
          </p:cNvPr>
          <p:cNvSpPr>
            <a:spLocks noChangeArrowheads="1"/>
          </p:cNvSpPr>
          <p:nvPr/>
        </p:nvSpPr>
        <p:spPr bwMode="auto">
          <a:xfrm>
            <a:off x="1116013" y="1163638"/>
            <a:ext cx="237648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Col</a:t>
            </a:r>
            <a:r>
              <a:rPr kumimoji="0" lang="es-ES" altLang="en-US" sz="2800" b="1" i="0" u="none" strike="noStrike" kern="1200" cap="none" spc="0" normalizeH="0" baseline="0" noProof="0" dirty="0">
                <a:ln>
                  <a:noFill/>
                </a:ln>
                <a:solidFill>
                  <a:srgbClr val="D60093"/>
                </a:solidFill>
                <a:effectLst/>
                <a:uLnTx/>
                <a:uFillTx/>
                <a:latin typeface="Comic Sans MS" panose="030F0702030302020204" pitchFamily="66" charset="0"/>
                <a:ea typeface="+mn-ea"/>
                <a:cs typeface="Arial" panose="020B0604020202020204" pitchFamily="34" charset="0"/>
              </a:rPr>
              <a:t>gué</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Ce</a:t>
            </a:r>
            <a:r>
              <a:rPr kumimoji="0" lang="es-ES" altLang="en-US" sz="2800" b="1" i="0" u="none" strike="noStrike" kern="1200" cap="none" spc="0" normalizeH="0" baseline="0" noProof="0" dirty="0">
                <a:ln>
                  <a:noFill/>
                </a:ln>
                <a:solidFill>
                  <a:srgbClr val="D60093"/>
                </a:solidFill>
                <a:effectLst/>
                <a:uLnTx/>
                <a:uFillTx/>
                <a:latin typeface="Comic Sans MS" panose="030F0702030302020204" pitchFamily="66" charset="0"/>
                <a:ea typeface="+mn-ea"/>
                <a:cs typeface="Arial" panose="020B0604020202020204" pitchFamily="34" charset="0"/>
              </a:rPr>
              <a:t>gue</a:t>
            </a: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Embra</a:t>
            </a:r>
            <a:r>
              <a:rPr kumimoji="0" lang="es-ES" altLang="en-US" sz="2800" b="1" i="0" u="none" strike="noStrike" kern="1200" cap="none" spc="0" normalizeH="0" baseline="0" noProof="0" dirty="0">
                <a:ln>
                  <a:noFill/>
                </a:ln>
                <a:solidFill>
                  <a:srgbClr val="D60093"/>
                </a:solidFill>
                <a:effectLst/>
                <a:uLnTx/>
                <a:uFillTx/>
                <a:latin typeface="Comic Sans MS" panose="030F0702030302020204" pitchFamily="66" charset="0"/>
                <a:ea typeface="+mn-ea"/>
                <a:cs typeface="Arial" panose="020B0604020202020204" pitchFamily="34" charset="0"/>
              </a:rPr>
              <a:t>gue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Hi</a:t>
            </a:r>
            <a:r>
              <a:rPr kumimoji="0" lang="es-ES" altLang="en-US" sz="2800" b="1" i="0" u="none" strike="noStrike" kern="1200" cap="none" spc="0" normalizeH="0" baseline="0" noProof="0" dirty="0">
                <a:ln>
                  <a:noFill/>
                </a:ln>
                <a:solidFill>
                  <a:srgbClr val="D60093"/>
                </a:solidFill>
                <a:effectLst/>
                <a:uLnTx/>
                <a:uFillTx/>
                <a:latin typeface="Comic Sans MS" panose="030F0702030302020204" pitchFamily="66" charset="0"/>
                <a:ea typeface="+mn-ea"/>
                <a:cs typeface="Arial" panose="020B0604020202020204" pitchFamily="34" charset="0"/>
              </a:rPr>
              <a:t>gue</a:t>
            </a: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dirty="0">
                <a:ln>
                  <a:noFill/>
                </a:ln>
                <a:solidFill>
                  <a:srgbClr val="D60093"/>
                </a:solidFill>
                <a:effectLst/>
                <a:uLnTx/>
                <a:uFillTx/>
                <a:latin typeface="Comic Sans MS" panose="030F0702030302020204" pitchFamily="66" charset="0"/>
                <a:ea typeface="+mn-ea"/>
                <a:cs typeface="Arial" panose="020B0604020202020204" pitchFamily="34" charset="0"/>
              </a:rPr>
              <a:t>Gue</a:t>
            </a: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rnica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dirty="0">
                <a:ln>
                  <a:noFill/>
                </a:ln>
                <a:solidFill>
                  <a:srgbClr val="D60093"/>
                </a:solidFill>
                <a:effectLst/>
                <a:uLnTx/>
                <a:uFillTx/>
                <a:latin typeface="Comic Sans MS" panose="030F0702030302020204" pitchFamily="66" charset="0"/>
                <a:ea typeface="+mn-ea"/>
                <a:cs typeface="Arial" panose="020B0604020202020204" pitchFamily="34" charset="0"/>
              </a:rPr>
              <a:t>Gue</a:t>
            </a: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rrero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Encar</a:t>
            </a:r>
            <a:r>
              <a:rPr kumimoji="0" lang="es-ES" altLang="en-US" sz="2800" b="1" i="0" u="none" strike="noStrike" kern="1200" cap="none" spc="0" normalizeH="0" baseline="0" noProof="0" dirty="0">
                <a:ln>
                  <a:noFill/>
                </a:ln>
                <a:solidFill>
                  <a:srgbClr val="D60093"/>
                </a:solidFill>
                <a:effectLst/>
                <a:uLnTx/>
                <a:uFillTx/>
                <a:latin typeface="Comic Sans MS" panose="030F0702030302020204" pitchFamily="66" charset="0"/>
                <a:ea typeface="+mn-ea"/>
                <a:cs typeface="Arial" panose="020B0604020202020204" pitchFamily="34" charset="0"/>
              </a:rPr>
              <a:t>gué</a:t>
            </a:r>
            <a:r>
              <a:rPr kumimoji="0" lang="es-E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dirty="0">
                <a:ln>
                  <a:noFill/>
                </a:ln>
                <a:solidFill>
                  <a:srgbClr val="D60093"/>
                </a:solidFill>
                <a:effectLst/>
                <a:uLnTx/>
                <a:uFillTx/>
                <a:latin typeface="Comic Sans MS" panose="030F0702030302020204" pitchFamily="66" charset="0"/>
                <a:ea typeface="+mn-ea"/>
                <a:cs typeface="Arial" panose="020B0604020202020204" pitchFamily="34" charset="0"/>
              </a:rPr>
              <a:t>Gue</a:t>
            </a: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rra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Á</a:t>
            </a:r>
            <a:r>
              <a:rPr kumimoji="0" lang="es-ES" altLang="en-US" sz="2800" b="1"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gui</a:t>
            </a: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la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Gui</a:t>
            </a: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llermo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Gui</a:t>
            </a:r>
            <a:r>
              <a:rPr kumimoji="0" lang="es-ES" altLang="en-US" sz="28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Arial" panose="020B0604020202020204" pitchFamily="34" charset="0"/>
              </a:rPr>
              <a:t>ón</a:t>
            </a: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Si</a:t>
            </a:r>
            <a:r>
              <a:rPr kumimoji="0" lang="es-ES" altLang="en-US" sz="2800" b="1"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gui</a:t>
            </a: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ente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Gui</a:t>
            </a:r>
            <a:r>
              <a:rPr kumimoji="0" lang="es-E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tarra </a:t>
            </a:r>
          </a:p>
        </p:txBody>
      </p:sp>
      <p:sp>
        <p:nvSpPr>
          <p:cNvPr id="8" name="7 Rectángulo">
            <a:extLst>
              <a:ext uri="{FF2B5EF4-FFF2-40B4-BE49-F238E27FC236}">
                <a16:creationId xmlns:a16="http://schemas.microsoft.com/office/drawing/2014/main" id="{5FC193B8-49E4-40A4-4046-CC59169AE428}"/>
              </a:ext>
            </a:extLst>
          </p:cNvPr>
          <p:cNvSpPr>
            <a:spLocks noChangeArrowheads="1"/>
          </p:cNvSpPr>
          <p:nvPr/>
        </p:nvSpPr>
        <p:spPr bwMode="auto">
          <a:xfrm>
            <a:off x="5508625" y="1163638"/>
            <a:ext cx="200025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a:ln>
                  <a:noFill/>
                </a:ln>
                <a:solidFill>
                  <a:srgbClr val="FF0066"/>
                </a:solidFill>
                <a:effectLst/>
                <a:uLnTx/>
                <a:uFillTx/>
                <a:latin typeface="Comic Sans MS" panose="030F0702030302020204" pitchFamily="66" charset="0"/>
                <a:ea typeface="+mn-ea"/>
                <a:cs typeface="Arial" panose="020B0604020202020204" pitchFamily="34" charset="0"/>
              </a:rPr>
              <a:t>Que</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mar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a:ln>
                  <a:noFill/>
                </a:ln>
                <a:solidFill>
                  <a:srgbClr val="FF0066"/>
                </a:solidFill>
                <a:effectLst/>
                <a:uLnTx/>
                <a:uFillTx/>
                <a:latin typeface="Comic Sans MS" panose="030F0702030302020204" pitchFamily="66" charset="0"/>
                <a:ea typeface="+mn-ea"/>
                <a:cs typeface="Arial" panose="020B0604020202020204" pitchFamily="34" charset="0"/>
              </a:rPr>
              <a:t>Que</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rella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a:ln>
                  <a:noFill/>
                </a:ln>
                <a:solidFill>
                  <a:srgbClr val="FF0066"/>
                </a:solidFill>
                <a:effectLst/>
                <a:uLnTx/>
                <a:uFillTx/>
                <a:latin typeface="Comic Sans MS" panose="030F0702030302020204" pitchFamily="66" charset="0"/>
                <a:ea typeface="+mn-ea"/>
                <a:cs typeface="Arial" panose="020B0604020202020204" pitchFamily="34" charset="0"/>
              </a:rPr>
              <a:t>Que</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ja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a:ln>
                  <a:noFill/>
                </a:ln>
                <a:solidFill>
                  <a:srgbClr val="FF0066"/>
                </a:solidFill>
                <a:effectLst/>
                <a:uLnTx/>
                <a:uFillTx/>
                <a:latin typeface="Comic Sans MS" panose="030F0702030302020204" pitchFamily="66" charset="0"/>
                <a:ea typeface="+mn-ea"/>
                <a:cs typeface="Arial" panose="020B0604020202020204" pitchFamily="34" charset="0"/>
              </a:rPr>
              <a:t>Que</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brar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Pa</a:t>
            </a:r>
            <a:r>
              <a:rPr kumimoji="0" lang="es-ES" altLang="en-US" sz="2800" b="1" i="0" u="none" strike="noStrike" kern="1200" cap="none" spc="0" normalizeH="0" baseline="0" noProof="0">
                <a:ln>
                  <a:noFill/>
                </a:ln>
                <a:solidFill>
                  <a:srgbClr val="FF0066"/>
                </a:solidFill>
                <a:effectLst/>
                <a:uLnTx/>
                <a:uFillTx/>
                <a:latin typeface="Comic Sans MS" panose="030F0702030302020204" pitchFamily="66" charset="0"/>
                <a:ea typeface="+mn-ea"/>
                <a:cs typeface="Arial" panose="020B0604020202020204" pitchFamily="34" charset="0"/>
              </a:rPr>
              <a:t>que</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Or</a:t>
            </a:r>
            <a:r>
              <a:rPr kumimoji="0" lang="es-ES" altLang="en-US" sz="2800" b="1" i="0" u="none" strike="noStrike" kern="1200" cap="none" spc="0" normalizeH="0" baseline="0" noProof="0">
                <a:ln>
                  <a:noFill/>
                </a:ln>
                <a:solidFill>
                  <a:srgbClr val="FF0066"/>
                </a:solidFill>
                <a:effectLst/>
                <a:uLnTx/>
                <a:uFillTx/>
                <a:latin typeface="Comic Sans MS" panose="030F0702030302020204" pitchFamily="66" charset="0"/>
                <a:ea typeface="+mn-ea"/>
                <a:cs typeface="Arial" panose="020B0604020202020204" pitchFamily="34" charset="0"/>
              </a:rPr>
              <a:t>que</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sta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Ata</a:t>
            </a:r>
            <a:r>
              <a:rPr kumimoji="0" lang="es-ES" altLang="en-US" sz="2800" b="1" i="0" u="none" strike="noStrike" kern="1200" cap="none" spc="0" normalizeH="0" baseline="0" noProof="0">
                <a:ln>
                  <a:noFill/>
                </a:ln>
                <a:solidFill>
                  <a:srgbClr val="FF0066"/>
                </a:solidFill>
                <a:effectLst/>
                <a:uLnTx/>
                <a:uFillTx/>
                <a:latin typeface="Comic Sans MS" panose="030F0702030302020204" pitchFamily="66" charset="0"/>
                <a:ea typeface="+mn-ea"/>
                <a:cs typeface="Arial" panose="020B0604020202020204" pitchFamily="34" charset="0"/>
              </a:rPr>
              <a:t>que</a:t>
            </a:r>
            <a:r>
              <a:rPr kumimoji="0" lang="es-ES" altLang="en-US" sz="28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Aun</a:t>
            </a:r>
            <a:r>
              <a:rPr kumimoji="0" lang="es-ES" altLang="en-US" sz="2800" b="1" i="0" u="none" strike="noStrike" kern="1200" cap="none" spc="0" normalizeH="0" baseline="0" noProof="0">
                <a:ln>
                  <a:noFill/>
                </a:ln>
                <a:solidFill>
                  <a:srgbClr val="FF0066"/>
                </a:solidFill>
                <a:effectLst/>
                <a:uLnTx/>
                <a:uFillTx/>
                <a:latin typeface="Comic Sans MS" panose="030F0702030302020204" pitchFamily="66" charset="0"/>
                <a:ea typeface="+mn-ea"/>
                <a:cs typeface="Arial" panose="020B0604020202020204" pitchFamily="34" charset="0"/>
              </a:rPr>
              <a:t>que</a:t>
            </a:r>
            <a:r>
              <a:rPr kumimoji="0" lang="es-ES" altLang="en-US" sz="28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Qui</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rófano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Qui</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tar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Qui</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zás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Ma</a:t>
            </a:r>
            <a:r>
              <a:rPr kumimoji="0" lang="es-ES" altLang="en-US" sz="28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qui</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llaje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Monar</a:t>
            </a:r>
            <a:r>
              <a:rPr kumimoji="0" lang="es-ES" altLang="en-US" sz="28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quí</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 </a:t>
            </a:r>
          </a:p>
        </p:txBody>
      </p:sp>
      <p:pic>
        <p:nvPicPr>
          <p:cNvPr id="9" name="Picture 3">
            <a:extLst>
              <a:ext uri="{FF2B5EF4-FFF2-40B4-BE49-F238E27FC236}">
                <a16:creationId xmlns:a16="http://schemas.microsoft.com/office/drawing/2014/main" id="{152DDF45-6171-5639-BC3F-C63C82BF9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88913"/>
            <a:ext cx="1439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randombar(horizontal)">
                                      <p:cBhvr>
                                        <p:cTn id="10" dur="500"/>
                                        <p:tgtEl>
                                          <p:spTgt spid="4097"/>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97"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701A59-1095-304B-A403-CE8FF8A28498}"/>
              </a:ext>
            </a:extLst>
          </p:cNvPr>
          <p:cNvSpPr txBox="1">
            <a:spLocks noChangeArrowheads="1"/>
          </p:cNvSpPr>
          <p:nvPr/>
        </p:nvSpPr>
        <p:spPr>
          <a:xfrm>
            <a:off x="250825" y="-3492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000000"/>
                </a:solidFill>
                <a:effectLst/>
                <a:uLnTx/>
                <a:uFillTx/>
                <a:latin typeface="Comic Sans MS" panose="030F0702030302020204" pitchFamily="66" charset="0"/>
                <a:ea typeface="+mj-ea"/>
                <a:cs typeface="Arial"/>
              </a:rPr>
              <a:t>To access the PowerPoint presentation</a:t>
            </a:r>
            <a:endParaRPr kumimoji="0" lang="en-GB" altLang="en-US" sz="4400" b="0" i="0" u="none" strike="noStrike" kern="0" cap="none" spc="0" normalizeH="0" baseline="0" noProof="0" dirty="0">
              <a:ln>
                <a:noFill/>
              </a:ln>
              <a:solidFill>
                <a:srgbClr val="000000"/>
              </a:solidFill>
              <a:effectLst/>
              <a:uLnTx/>
              <a:uFillTx/>
              <a:latin typeface="Comic Sans MS" panose="030F0702030302020204" pitchFamily="66" charset="0"/>
              <a:ea typeface="+mj-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400" b="0" i="0" u="none" strike="noStrike" kern="0" cap="none" spc="0" normalizeH="0" baseline="0" noProof="0" dirty="0">
                <a:ln>
                  <a:noFill/>
                </a:ln>
                <a:solidFill>
                  <a:srgbClr val="000000"/>
                </a:solidFill>
                <a:effectLst/>
                <a:uLnTx/>
                <a:uFillTx/>
                <a:latin typeface="Comic Sans MS" panose="030F0702030302020204" pitchFamily="66" charset="0"/>
                <a:ea typeface="+mj-ea"/>
                <a:cs typeface="Arial"/>
                <a:hlinkClick r:id="rId2"/>
              </a:rPr>
              <a:t>www.croydonlanguages.com</a:t>
            </a:r>
            <a:endParaRPr kumimoji="0" lang="en-GB" altLang="en-US" sz="4400" b="0" i="0" u="none" strike="noStrike" kern="0" cap="none" spc="0" normalizeH="0" baseline="0" noProof="0" dirty="0">
              <a:ln>
                <a:noFill/>
              </a:ln>
              <a:solidFill>
                <a:srgbClr val="000000"/>
              </a:solidFill>
              <a:effectLst/>
              <a:uLnTx/>
              <a:uFillTx/>
              <a:latin typeface="Comic Sans MS" panose="030F0702030302020204" pitchFamily="66" charset="0"/>
              <a:ea typeface="+mj-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0" cap="none" spc="0" normalizeH="0" baseline="0" noProof="0" dirty="0">
              <a:ln>
                <a:noFill/>
              </a:ln>
              <a:solidFill>
                <a:srgbClr val="000000"/>
              </a:solidFill>
              <a:effectLst/>
              <a:uLnTx/>
              <a:uFillTx/>
              <a:latin typeface="Comic Sans MS" panose="030F0702030302020204" pitchFamily="66" charset="0"/>
              <a:ea typeface="+mj-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400" b="0" i="0" u="none" strike="noStrike" kern="0" cap="none" spc="0" normalizeH="0" baseline="0" noProof="0" dirty="0">
              <a:ln>
                <a:noFill/>
              </a:ln>
              <a:solidFill>
                <a:srgbClr val="000000"/>
              </a:solidFill>
              <a:effectLst/>
              <a:uLnTx/>
              <a:uFillTx/>
              <a:latin typeface="Arial"/>
              <a:ea typeface="+mj-ea"/>
              <a:cs typeface="Arial"/>
            </a:endParaRPr>
          </a:p>
        </p:txBody>
      </p:sp>
      <p:sp>
        <p:nvSpPr>
          <p:cNvPr id="4" name="Title 1">
            <a:extLst>
              <a:ext uri="{FF2B5EF4-FFF2-40B4-BE49-F238E27FC236}">
                <a16:creationId xmlns:a16="http://schemas.microsoft.com/office/drawing/2014/main" id="{7F975562-3F36-2E13-1A5E-595281757350}"/>
              </a:ext>
            </a:extLst>
          </p:cNvPr>
          <p:cNvSpPr txBox="1">
            <a:spLocks noChangeArrowheads="1"/>
          </p:cNvSpPr>
          <p:nvPr/>
        </p:nvSpPr>
        <p:spPr>
          <a:xfrm>
            <a:off x="457200" y="321310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6600" b="1" i="0" u="none" strike="noStrike" kern="0" cap="none" spc="0" normalizeH="0" baseline="0" noProof="0" dirty="0">
              <a:ln>
                <a:noFill/>
              </a:ln>
              <a:solidFill>
                <a:srgbClr val="C00000"/>
              </a:solidFill>
              <a:effectLst/>
              <a:uLnTx/>
              <a:uFillTx/>
              <a:latin typeface="Comic Sans MS" panose="030F0702030302020204" pitchFamily="66" charset="0"/>
              <a:ea typeface="+mj-ea"/>
              <a:cs typeface="Arial"/>
            </a:endParaRPr>
          </a:p>
        </p:txBody>
      </p:sp>
      <p:pic>
        <p:nvPicPr>
          <p:cNvPr id="26628" name="Picture 5">
            <a:extLst>
              <a:ext uri="{FF2B5EF4-FFF2-40B4-BE49-F238E27FC236}">
                <a16:creationId xmlns:a16="http://schemas.microsoft.com/office/drawing/2014/main" id="{B4EA0502-4835-CD53-0ED1-4D517F9F3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736725"/>
            <a:ext cx="885825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nk 4">
            <a:extLst>
              <a:ext uri="{FF2B5EF4-FFF2-40B4-BE49-F238E27FC236}">
                <a16:creationId xmlns:a16="http://schemas.microsoft.com/office/drawing/2014/main" id="{45A18564-4DA0-04AA-5D6B-55B3D1934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0" y="3856038"/>
            <a:ext cx="116998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55C5C3-7FBC-1FF8-3457-4341977357FD}"/>
              </a:ext>
            </a:extLst>
          </p:cNvPr>
          <p:cNvSpPr txBox="1">
            <a:spLocks noChangeArrowheads="1"/>
          </p:cNvSpPr>
          <p:nvPr/>
        </p:nvSpPr>
        <p:spPr>
          <a:xfrm>
            <a:off x="1116013" y="5084763"/>
            <a:ext cx="2232025"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0" noProof="0" dirty="0" err="1">
                <a:ln>
                  <a:noFill/>
                </a:ln>
                <a:solidFill>
                  <a:srgbClr val="1F497D"/>
                </a:solidFill>
                <a:effectLst/>
                <a:uLnTx/>
                <a:uFillTx/>
                <a:latin typeface="Comic Sans MS" panose="030F0702030302020204" pitchFamily="66" charset="0"/>
                <a:ea typeface="+mj-ea"/>
                <a:cs typeface="+mj-cs"/>
              </a:rPr>
              <a:t>Contraseña</a:t>
            </a:r>
            <a:r>
              <a:rPr kumimoji="0" lang="en-GB" altLang="en-US" sz="4400" b="0" i="0" u="none" strike="noStrike" kern="0" cap="none" spc="0" normalizeH="0" baseline="0" noProof="0" dirty="0">
                <a:ln>
                  <a:noFill/>
                </a:ln>
                <a:solidFill>
                  <a:srgbClr val="1F497D"/>
                </a:solidFill>
                <a:effectLst/>
                <a:uLnTx/>
                <a:uFillTx/>
                <a:latin typeface="Comic Sans MS" panose="030F0702030302020204" pitchFamily="66" charset="0"/>
                <a:ea typeface="+mj-ea"/>
                <a:cs typeface="+mj-cs"/>
              </a:rPr>
              <a:t>:  </a:t>
            </a:r>
            <a:br>
              <a:rPr kumimoji="0" lang="en-GB" altLang="en-US" sz="4400" b="0" i="0" u="none" strike="noStrike" kern="0" cap="none" spc="0" normalizeH="0" baseline="0" noProof="0" dirty="0">
                <a:ln>
                  <a:noFill/>
                </a:ln>
                <a:solidFill>
                  <a:srgbClr val="1F497D"/>
                </a:solidFill>
                <a:effectLst/>
                <a:uLnTx/>
                <a:uFillTx/>
                <a:latin typeface="Comic Sans MS" panose="030F0702030302020204" pitchFamily="66" charset="0"/>
                <a:ea typeface="+mj-ea"/>
                <a:cs typeface="+mj-cs"/>
              </a:rPr>
            </a:br>
            <a:endParaRPr kumimoji="0" lang="en-US" altLang="en-US" sz="6600" b="1" i="0" u="none" strike="noStrike" kern="0" cap="none" spc="0" normalizeH="0" baseline="0" noProof="0" dirty="0">
              <a:ln>
                <a:noFill/>
              </a:ln>
              <a:solidFill>
                <a:srgbClr val="C00000"/>
              </a:solidFill>
              <a:effectLst/>
              <a:uLnTx/>
              <a:uFillTx/>
              <a:latin typeface="Comic Sans MS" panose="030F0702030302020204" pitchFamily="66" charset="0"/>
              <a:ea typeface="+mj-ea"/>
              <a:cs typeface="+mj-cs"/>
            </a:endParaRPr>
          </a:p>
        </p:txBody>
      </p:sp>
      <p:sp>
        <p:nvSpPr>
          <p:cNvPr id="5" name="TextBox 4">
            <a:extLst>
              <a:ext uri="{FF2B5EF4-FFF2-40B4-BE49-F238E27FC236}">
                <a16:creationId xmlns:a16="http://schemas.microsoft.com/office/drawing/2014/main" id="{CC54427D-DC09-1BD4-1C2C-8572DE871F1C}"/>
              </a:ext>
            </a:extLst>
          </p:cNvPr>
          <p:cNvSpPr txBox="1">
            <a:spLocks noChangeArrowheads="1"/>
          </p:cNvSpPr>
          <p:nvPr/>
        </p:nvSpPr>
        <p:spPr bwMode="auto">
          <a:xfrm>
            <a:off x="3338512" y="5084763"/>
            <a:ext cx="5625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err="1">
                <a:ln>
                  <a:noFill/>
                </a:ln>
                <a:solidFill>
                  <a:srgbClr val="FF0000"/>
                </a:solidFill>
                <a:effectLst/>
                <a:uLnTx/>
                <a:uFillTx/>
                <a:latin typeface="Comic Sans MS" panose="030F0702030302020204" pitchFamily="66" charset="0"/>
                <a:ea typeface="+mn-ea"/>
                <a:cs typeface="Arial" panose="020B0604020202020204" pitchFamily="34" charset="0"/>
              </a:rPr>
              <a:t>Podríareservar</a:t>
            </a:r>
            <a:r>
              <a:rPr kumimoji="0" lang="en-GB" altLang="en-US" sz="4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Arial" panose="020B0604020202020204" pitchFamily="34" charset="0"/>
              </a:rPr>
              <a:t>?</a:t>
            </a:r>
          </a:p>
        </p:txBody>
      </p:sp>
      <p:pic>
        <p:nvPicPr>
          <p:cNvPr id="3" name="Picture 2">
            <a:extLst>
              <a:ext uri="{FF2B5EF4-FFF2-40B4-BE49-F238E27FC236}">
                <a16:creationId xmlns:a16="http://schemas.microsoft.com/office/drawing/2014/main" id="{10C96FB2-516E-8BAF-CDE3-039789257648}"/>
              </a:ext>
            </a:extLst>
          </p:cNvPr>
          <p:cNvPicPr>
            <a:picLocks noChangeAspect="1"/>
          </p:cNvPicPr>
          <p:nvPr/>
        </p:nvPicPr>
        <p:blipFill>
          <a:blip r:embed="rId2"/>
          <a:stretch>
            <a:fillRect/>
          </a:stretch>
        </p:blipFill>
        <p:spPr>
          <a:xfrm>
            <a:off x="-108520" y="338481"/>
            <a:ext cx="9144000" cy="40301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2D94A8CC-EC59-CC09-F258-DAFEF748C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821"/>
          <a:stretch>
            <a:fillRect/>
          </a:stretch>
        </p:blipFill>
        <p:spPr bwMode="auto">
          <a:xfrm>
            <a:off x="107950" y="-3175"/>
            <a:ext cx="8856663"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7F7FA83-A2D2-BB94-D666-CAD77A83F69E}"/>
              </a:ext>
            </a:extLst>
          </p:cNvPr>
          <p:cNvSpPr txBox="1"/>
          <p:nvPr/>
        </p:nvSpPr>
        <p:spPr>
          <a:xfrm>
            <a:off x="395536" y="5829866"/>
            <a:ext cx="2664296" cy="10156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6000" b="0" i="0" u="none" strike="noStrike" kern="1200" cap="none" spc="0" normalizeH="0" baseline="0" noProof="0" dirty="0">
                <a:ln>
                  <a:noFill/>
                </a:ln>
                <a:solidFill>
                  <a:prstClr val="black"/>
                </a:solidFill>
                <a:effectLst/>
                <a:highlight>
                  <a:srgbClr val="FFFF00"/>
                </a:highlight>
                <a:uLnTx/>
                <a:uFillTx/>
                <a:latin typeface="Comic Sans MS" panose="030F0702030302020204" pitchFamily="66" charset="0"/>
                <a:ea typeface="+mn-ea"/>
                <a:cs typeface="Arial" panose="020B0604020202020204" pitchFamily="34" charset="0"/>
              </a:rPr>
              <a:t>Alt Gr</a:t>
            </a:r>
          </a:p>
        </p:txBody>
      </p:sp>
      <p:sp>
        <p:nvSpPr>
          <p:cNvPr id="8" name="TextBox 7">
            <a:extLst>
              <a:ext uri="{FF2B5EF4-FFF2-40B4-BE49-F238E27FC236}">
                <a16:creationId xmlns:a16="http://schemas.microsoft.com/office/drawing/2014/main" id="{68835713-952B-DA11-E4D1-AB08520424CB}"/>
              </a:ext>
            </a:extLst>
          </p:cNvPr>
          <p:cNvSpPr txBox="1"/>
          <p:nvPr/>
        </p:nvSpPr>
        <p:spPr>
          <a:xfrm>
            <a:off x="3970081" y="3789040"/>
            <a:ext cx="631222" cy="276999"/>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highlight>
                  <a:srgbClr val="FFFF00"/>
                </a:highlight>
                <a:uLnTx/>
                <a:uFillTx/>
                <a:latin typeface="Comic Sans MS" panose="030F0702030302020204" pitchFamily="66" charset="0"/>
                <a:ea typeface="+mn-ea"/>
                <a:cs typeface="Arial" panose="020B0604020202020204" pitchFamily="34" charset="0"/>
              </a:rPr>
              <a:t>Alt Gr</a:t>
            </a:r>
          </a:p>
        </p:txBody>
      </p:sp>
      <p:sp>
        <p:nvSpPr>
          <p:cNvPr id="10" name="TextBox 9">
            <a:extLst>
              <a:ext uri="{FF2B5EF4-FFF2-40B4-BE49-F238E27FC236}">
                <a16:creationId xmlns:a16="http://schemas.microsoft.com/office/drawing/2014/main" id="{6B9F03B8-CDB1-4610-903B-FB2007767C87}"/>
              </a:ext>
            </a:extLst>
          </p:cNvPr>
          <p:cNvSpPr txBox="1"/>
          <p:nvPr/>
        </p:nvSpPr>
        <p:spPr>
          <a:xfrm>
            <a:off x="2677385" y="5760737"/>
            <a:ext cx="6480720" cy="1200329"/>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To put </a:t>
            </a:r>
            <a:r>
              <a:rPr kumimoji="0" lang="en-GB" sz="3600" b="0" i="0" u="none" strike="noStrike" kern="1200" cap="none" spc="0" normalizeH="0" baseline="0" noProof="0" dirty="0">
                <a:ln>
                  <a:noFill/>
                </a:ln>
                <a:solidFill>
                  <a:prstClr val="black"/>
                </a:solidFill>
                <a:effectLst/>
                <a:highlight>
                  <a:srgbClr val="FFFF00"/>
                </a:highlight>
                <a:uLnTx/>
                <a:uFillTx/>
                <a:latin typeface="Comic Sans MS" panose="030F0702030302020204" pitchFamily="66" charset="0"/>
                <a:ea typeface="+mn-ea"/>
                <a:cs typeface="Arial" panose="020B0604020202020204" pitchFamily="34" charset="0"/>
              </a:rPr>
              <a:t>accents</a:t>
            </a:r>
            <a:r>
              <a:rPr kumimoji="0" lang="en-GB"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on the vowels</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3600" dirty="0">
                <a:solidFill>
                  <a:prstClr val="black"/>
                </a:solidFill>
                <a:latin typeface="Comic Sans MS" panose="030F0702030302020204" pitchFamily="66" charset="0"/>
                <a:cs typeface="Arial" panose="020B0604020202020204" pitchFamily="34" charset="0"/>
              </a:rPr>
              <a:t> á é í ó ú</a:t>
            </a:r>
            <a:endParaRPr kumimoji="0" lang="en-GB"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67403E-2BA9-0759-1979-B66752EF40F9}"/>
              </a:ext>
            </a:extLst>
          </p:cNvPr>
          <p:cNvPicPr>
            <a:picLocks noChangeAspect="1"/>
          </p:cNvPicPr>
          <p:nvPr/>
        </p:nvPicPr>
        <p:blipFill>
          <a:blip r:embed="rId2"/>
          <a:stretch>
            <a:fillRect/>
          </a:stretch>
        </p:blipFill>
        <p:spPr>
          <a:xfrm>
            <a:off x="1619673" y="0"/>
            <a:ext cx="6552728" cy="6858000"/>
          </a:xfrm>
          <a:prstGeom prst="rect">
            <a:avLst/>
          </a:prstGeom>
        </p:spPr>
      </p:pic>
    </p:spTree>
    <p:extLst>
      <p:ext uri="{BB962C8B-B14F-4D97-AF65-F5344CB8AC3E}">
        <p14:creationId xmlns:p14="http://schemas.microsoft.com/office/powerpoint/2010/main" val="136339407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3287198-C2FC-4B1B-A1D8-21D757ED72F2}"/>
              </a:ext>
            </a:extLst>
          </p:cNvPr>
          <p:cNvSpPr>
            <a:spLocks noGrp="1" noChangeArrowheads="1"/>
          </p:cNvSpPr>
          <p:nvPr>
            <p:ph type="title"/>
          </p:nvPr>
        </p:nvSpPr>
        <p:spPr>
          <a:xfrm>
            <a:off x="457200" y="274638"/>
            <a:ext cx="7380288" cy="463550"/>
          </a:xfrm>
        </p:spPr>
        <p:txBody>
          <a:bodyPr/>
          <a:lstStyle/>
          <a:p>
            <a:r>
              <a:rPr lang="en-US" altLang="en-US" b="1" dirty="0">
                <a:latin typeface="Bradley Hand ITC" panose="03070402050302030203" pitchFamily="66" charset="0"/>
              </a:rPr>
              <a:t>Los </a:t>
            </a:r>
            <a:r>
              <a:rPr lang="en-US" altLang="en-US" b="1" dirty="0" err="1">
                <a:latin typeface="Bradley Hand ITC" panose="03070402050302030203" pitchFamily="66" charset="0"/>
              </a:rPr>
              <a:t>Deberes</a:t>
            </a:r>
            <a:r>
              <a:rPr lang="en-US" altLang="en-US" b="1" dirty="0">
                <a:latin typeface="Bradley Hand ITC" panose="03070402050302030203" pitchFamily="66" charset="0"/>
              </a:rPr>
              <a:t>  </a:t>
            </a:r>
          </a:p>
        </p:txBody>
      </p:sp>
      <p:sp>
        <p:nvSpPr>
          <p:cNvPr id="16387" name="Content Placeholder 2">
            <a:extLst>
              <a:ext uri="{FF2B5EF4-FFF2-40B4-BE49-F238E27FC236}">
                <a16:creationId xmlns:a16="http://schemas.microsoft.com/office/drawing/2014/main" id="{C5255FF7-EECD-4CC5-9E6F-CB8746C681F7}"/>
              </a:ext>
            </a:extLst>
          </p:cNvPr>
          <p:cNvSpPr>
            <a:spLocks noGrp="1"/>
          </p:cNvSpPr>
          <p:nvPr>
            <p:ph idx="1"/>
          </p:nvPr>
        </p:nvSpPr>
        <p:spPr>
          <a:xfrm>
            <a:off x="179388" y="933450"/>
            <a:ext cx="8964612" cy="5111750"/>
          </a:xfrm>
        </p:spPr>
        <p:txBody>
          <a:bodyPr/>
          <a:lstStyle/>
          <a:p>
            <a:pPr marL="514350" indent="-514350">
              <a:buAutoNum type="arabicPeriod"/>
              <a:defRPr/>
            </a:pPr>
            <a:r>
              <a:rPr lang="en-GB" altLang="en-US" sz="2800" dirty="0">
                <a:solidFill>
                  <a:srgbClr val="00CC00"/>
                </a:solidFill>
                <a:latin typeface="Comic Sans MS" pitchFamily="66" charset="0"/>
                <a:cs typeface="Rod" pitchFamily="49" charset="-79"/>
              </a:rPr>
              <a:t>Assessment </a:t>
            </a:r>
            <a:r>
              <a:rPr lang="en-GB" altLang="en-US" sz="2800" dirty="0" err="1">
                <a:solidFill>
                  <a:srgbClr val="00CC00"/>
                </a:solidFill>
                <a:latin typeface="Comic Sans MS" pitchFamily="66" charset="0"/>
                <a:cs typeface="Rod" pitchFamily="49" charset="-79"/>
              </a:rPr>
              <a:t>Texto</a:t>
            </a:r>
            <a:r>
              <a:rPr lang="en-GB" altLang="en-US" sz="2800" dirty="0">
                <a:solidFill>
                  <a:srgbClr val="00CC00"/>
                </a:solidFill>
                <a:latin typeface="Comic Sans MS" pitchFamily="66" charset="0"/>
                <a:cs typeface="Rod" pitchFamily="49" charset="-79"/>
              </a:rPr>
              <a:t> 1</a:t>
            </a:r>
          </a:p>
          <a:p>
            <a:pPr marL="0" indent="0">
              <a:buNone/>
              <a:defRPr/>
            </a:pPr>
            <a:r>
              <a:rPr lang="en-GB" altLang="en-US" sz="2800" dirty="0">
                <a:solidFill>
                  <a:srgbClr val="00CC00"/>
                </a:solidFill>
                <a:latin typeface="Comic Sans MS" pitchFamily="66" charset="0"/>
                <a:cs typeface="Rod" pitchFamily="49" charset="-79"/>
              </a:rPr>
              <a:t> </a:t>
            </a:r>
          </a:p>
          <a:p>
            <a:pPr marL="514350" indent="-514350">
              <a:buAutoNum type="arabicPeriod" startAt="2"/>
            </a:pPr>
            <a:r>
              <a:rPr lang="en-GB" altLang="en-US" sz="2800" dirty="0">
                <a:solidFill>
                  <a:srgbClr val="002060"/>
                </a:solidFill>
                <a:latin typeface="Comic Sans MS" panose="030F0702030302020204" pitchFamily="66" charset="0"/>
                <a:cs typeface="Rod" panose="02030509050101010101" pitchFamily="49" charset="-79"/>
              </a:rPr>
              <a:t>5 </a:t>
            </a:r>
            <a:r>
              <a:rPr lang="en-GB" altLang="en-US" sz="2800" dirty="0" err="1">
                <a:solidFill>
                  <a:srgbClr val="002060"/>
                </a:solidFill>
                <a:latin typeface="Comic Sans MS" panose="030F0702030302020204" pitchFamily="66" charset="0"/>
                <a:cs typeface="Rod" panose="02030509050101010101" pitchFamily="49" charset="-79"/>
              </a:rPr>
              <a:t>oraciones</a:t>
            </a:r>
            <a:r>
              <a:rPr lang="en-GB" altLang="en-US" sz="2800" dirty="0">
                <a:solidFill>
                  <a:srgbClr val="002060"/>
                </a:solidFill>
                <a:latin typeface="Comic Sans MS" panose="030F0702030302020204" pitchFamily="66" charset="0"/>
                <a:cs typeface="Rod" panose="02030509050101010101" pitchFamily="49" charset="-79"/>
              </a:rPr>
              <a:t> con </a:t>
            </a:r>
            <a:r>
              <a:rPr lang="en-GB" altLang="en-US" sz="2800" b="1" i="1" dirty="0" err="1">
                <a:solidFill>
                  <a:srgbClr val="002060"/>
                </a:solidFill>
                <a:latin typeface="Comic Sans MS" panose="030F0702030302020204" pitchFamily="66" charset="0"/>
                <a:cs typeface="Rod" panose="02030509050101010101" pitchFamily="49" charset="-79"/>
              </a:rPr>
              <a:t>podría</a:t>
            </a:r>
            <a:r>
              <a:rPr lang="en-GB" altLang="en-US" sz="2800" dirty="0">
                <a:solidFill>
                  <a:srgbClr val="002060"/>
                </a:solidFill>
                <a:latin typeface="Comic Sans MS" panose="030F0702030302020204" pitchFamily="66" charset="0"/>
                <a:cs typeface="Rod" panose="02030509050101010101" pitchFamily="49" charset="-79"/>
              </a:rPr>
              <a:t> </a:t>
            </a:r>
            <a:r>
              <a:rPr lang="en-GB" altLang="en-US" sz="2800" dirty="0" err="1">
                <a:solidFill>
                  <a:srgbClr val="002060"/>
                </a:solidFill>
                <a:latin typeface="Comic Sans MS" panose="030F0702030302020204" pitchFamily="66" charset="0"/>
                <a:cs typeface="Rod" panose="02030509050101010101" pitchFamily="49" charset="-79"/>
              </a:rPr>
              <a:t>en</a:t>
            </a:r>
            <a:r>
              <a:rPr lang="en-GB" altLang="en-US" sz="2800" dirty="0">
                <a:solidFill>
                  <a:srgbClr val="002060"/>
                </a:solidFill>
                <a:latin typeface="Comic Sans MS" panose="030F0702030302020204" pitchFamily="66" charset="0"/>
                <a:cs typeface="Rod" panose="02030509050101010101" pitchFamily="49" charset="-79"/>
              </a:rPr>
              <a:t> 1era. y 3era. persona </a:t>
            </a:r>
          </a:p>
          <a:p>
            <a:pPr marL="0" indent="0">
              <a:buNone/>
            </a:pPr>
            <a:r>
              <a:rPr lang="en-GB" altLang="en-US" sz="2800" dirty="0">
                <a:solidFill>
                  <a:srgbClr val="002060"/>
                </a:solidFill>
                <a:latin typeface="Comic Sans MS" panose="030F0702030302020204" pitchFamily="66" charset="0"/>
                <a:cs typeface="Rod" panose="02030509050101010101" pitchFamily="49" charset="-79"/>
              </a:rPr>
              <a:t>    del singular</a:t>
            </a:r>
            <a:endParaRPr lang="en-GB" altLang="en-US" sz="2400" dirty="0">
              <a:solidFill>
                <a:srgbClr val="00CC00"/>
              </a:solidFill>
              <a:latin typeface="Comic Sans MS" pitchFamily="66" charset="0"/>
              <a:cs typeface="Rod" pitchFamily="49" charset="-79"/>
            </a:endParaRPr>
          </a:p>
          <a:p>
            <a:pPr marL="0" indent="0">
              <a:buFontTx/>
              <a:buNone/>
              <a:defRPr/>
            </a:pPr>
            <a:r>
              <a:rPr lang="en-US" altLang="en-US" dirty="0">
                <a:solidFill>
                  <a:srgbClr val="006600"/>
                </a:solidFill>
                <a:latin typeface="Comic Sans MS" pitchFamily="66" charset="0"/>
              </a:rPr>
              <a:t>                             </a:t>
            </a:r>
          </a:p>
        </p:txBody>
      </p:sp>
      <p:sp>
        <p:nvSpPr>
          <p:cNvPr id="2" name="TextBox 1">
            <a:extLst>
              <a:ext uri="{FF2B5EF4-FFF2-40B4-BE49-F238E27FC236}">
                <a16:creationId xmlns:a16="http://schemas.microsoft.com/office/drawing/2014/main" id="{0F435AF7-2859-423A-B2D4-046E33E98169}"/>
              </a:ext>
            </a:extLst>
          </p:cNvPr>
          <p:cNvSpPr txBox="1"/>
          <p:nvPr/>
        </p:nvSpPr>
        <p:spPr>
          <a:xfrm>
            <a:off x="5910263" y="6272213"/>
            <a:ext cx="3536950" cy="4619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a:t>
            </a:r>
            <a:r>
              <a:rPr kumimoji="0" lang="en-GB" sz="2400" b="1" i="1"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por</a:t>
            </a:r>
            <a:r>
              <a:rPr kumimoji="0" lang="en-GB" sz="2400" b="1" i="1"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a:t>
            </a:r>
            <a:r>
              <a:rPr kumimoji="0" lang="en-GB" sz="2400" b="1" i="1"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favor</a:t>
            </a:r>
            <a:r>
              <a:rPr kumimoji="0" lang="en-GB" sz="2400" b="1" i="1"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a:t>
            </a:r>
          </a:p>
        </p:txBody>
      </p:sp>
      <p:pic>
        <p:nvPicPr>
          <p:cNvPr id="5" name="Picture 6" descr="C:\Users\Lewis Andrews\AppData\Local\Microsoft\Windows\Temporary Internet Files\Content.IE5\W53Q8IFC\MC900435731[1].wmf">
            <a:extLst>
              <a:ext uri="{FF2B5EF4-FFF2-40B4-BE49-F238E27FC236}">
                <a16:creationId xmlns:a16="http://schemas.microsoft.com/office/drawing/2014/main" id="{806933E8-CEA8-41F8-A32D-196C5EB974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9184" y="3933055"/>
            <a:ext cx="1967569" cy="213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 calcmode="lin" valueType="num">
                                      <p:cBhvr>
                                        <p:cTn id="2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 calcmode="lin" valueType="num">
                                      <p:cBhvr>
                                        <p:cTn id="3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2">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mph" presetSubtype="0" fill="hold" grpId="0" nodeType="clickEffect">
                                  <p:stCondLst>
                                    <p:cond delay="0"/>
                                  </p:stCondLst>
                                  <p:childTnLst>
                                    <p:animScale>
                                      <p:cBhvr>
                                        <p:cTn id="40"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48680"/>
            <a:ext cx="8892480" cy="6001643"/>
          </a:xfrm>
          <a:prstGeom prst="rect">
            <a:avLst/>
          </a:prstGeom>
        </p:spPr>
        <p:txBody>
          <a:bodyPr wrap="square">
            <a:spAutoFit/>
          </a:bodyPr>
          <a:lstStyle/>
          <a:p>
            <a:r>
              <a:rPr lang="en-US" altLang="en-US" sz="5400" dirty="0">
                <a:solidFill>
                  <a:schemeClr val="accent4">
                    <a:lumMod val="75000"/>
                  </a:schemeClr>
                </a:solidFill>
                <a:latin typeface="Forte" pitchFamily="66" charset="0"/>
                <a:cs typeface="Arial" charset="0"/>
              </a:rPr>
              <a:t>Gracias</a:t>
            </a:r>
            <a:r>
              <a:rPr lang="en-US" altLang="en-US" sz="5400" dirty="0">
                <a:solidFill>
                  <a:schemeClr val="accent6">
                    <a:lumMod val="50000"/>
                  </a:schemeClr>
                </a:solidFill>
                <a:latin typeface="Forte" pitchFamily="66" charset="0"/>
                <a:cs typeface="Arial" charset="0"/>
              </a:rPr>
              <a:t>  </a:t>
            </a:r>
            <a:r>
              <a:rPr lang="en-US" altLang="en-US" sz="5400" dirty="0">
                <a:solidFill>
                  <a:srgbClr val="FF0000"/>
                </a:solidFill>
                <a:latin typeface="Forte" pitchFamily="66" charset="0"/>
                <a:cs typeface="Arial" charset="0"/>
              </a:rPr>
              <a:t>por  </a:t>
            </a:r>
            <a:r>
              <a:rPr lang="en-US" altLang="en-US" sz="5400" dirty="0" err="1">
                <a:solidFill>
                  <a:srgbClr val="FF0000"/>
                </a:solidFill>
                <a:latin typeface="Forte" pitchFamily="66" charset="0"/>
                <a:cs typeface="Arial" charset="0"/>
              </a:rPr>
              <a:t>venir</a:t>
            </a:r>
            <a:r>
              <a:rPr lang="en-US" altLang="en-US" sz="5400" dirty="0">
                <a:solidFill>
                  <a:srgbClr val="FF0000"/>
                </a:solidFill>
                <a:latin typeface="Forte" pitchFamily="66" charset="0"/>
                <a:cs typeface="Arial" charset="0"/>
              </a:rPr>
              <a:t>  </a:t>
            </a:r>
            <a:r>
              <a:rPr lang="en-US" altLang="en-US" sz="5400" dirty="0">
                <a:solidFill>
                  <a:srgbClr val="00B050"/>
                </a:solidFill>
                <a:latin typeface="Forte" pitchFamily="66" charset="0"/>
                <a:cs typeface="Arial" charset="0"/>
              </a:rPr>
              <a:t>a la  </a:t>
            </a:r>
            <a:r>
              <a:rPr lang="en-US" altLang="en-US" sz="5400" dirty="0" err="1">
                <a:solidFill>
                  <a:srgbClr val="00B050"/>
                </a:solidFill>
                <a:latin typeface="Forte" pitchFamily="66" charset="0"/>
                <a:cs typeface="Arial" charset="0"/>
              </a:rPr>
              <a:t>clase</a:t>
            </a:r>
            <a:r>
              <a:rPr lang="en-US" altLang="en-US" sz="5400" dirty="0">
                <a:solidFill>
                  <a:srgbClr val="00B050"/>
                </a:solidFill>
                <a:latin typeface="Forte" pitchFamily="66" charset="0"/>
                <a:cs typeface="Arial" charset="0"/>
              </a:rPr>
              <a:t>     </a:t>
            </a:r>
            <a:br>
              <a:rPr lang="en-US" altLang="en-US" sz="6600" dirty="0">
                <a:solidFill>
                  <a:schemeClr val="accent6">
                    <a:lumMod val="50000"/>
                  </a:schemeClr>
                </a:solidFill>
                <a:latin typeface="Forte" pitchFamily="66" charset="0"/>
                <a:cs typeface="Arial" charset="0"/>
              </a:rPr>
            </a:br>
            <a:r>
              <a:rPr lang="en-US" altLang="en-US" sz="6600" dirty="0">
                <a:solidFill>
                  <a:schemeClr val="accent6">
                    <a:lumMod val="50000"/>
                  </a:schemeClr>
                </a:solidFill>
                <a:latin typeface="Forte" pitchFamily="66" charset="0"/>
                <a:cs typeface="Arial" charset="0"/>
              </a:rPr>
              <a:t>                       </a:t>
            </a:r>
            <a:r>
              <a:rPr lang="en-US" altLang="en-US" sz="6600" dirty="0">
                <a:latin typeface="Forte" pitchFamily="66" charset="0"/>
                <a:cs typeface="Arial" charset="0"/>
              </a:rPr>
              <a:t>y…</a:t>
            </a:r>
            <a:endParaRPr lang="es-ES" altLang="en-US" sz="6600" dirty="0">
              <a:latin typeface="Forte" pitchFamily="66" charset="0"/>
              <a:cs typeface="Arial" charset="0"/>
            </a:endParaRPr>
          </a:p>
          <a:p>
            <a:r>
              <a:rPr lang="es-ES" altLang="en-US" sz="6600" dirty="0">
                <a:solidFill>
                  <a:schemeClr val="accent6">
                    <a:lumMod val="50000"/>
                  </a:schemeClr>
                </a:solidFill>
                <a:latin typeface="Forte" pitchFamily="66" charset="0"/>
                <a:cs typeface="Arial" charset="0"/>
              </a:rPr>
              <a:t>nos  vemos  </a:t>
            </a:r>
          </a:p>
          <a:p>
            <a:r>
              <a:rPr lang="es-ES" altLang="en-US" sz="6600" dirty="0">
                <a:solidFill>
                  <a:schemeClr val="accent6">
                    <a:lumMod val="50000"/>
                  </a:schemeClr>
                </a:solidFill>
                <a:latin typeface="Forte" pitchFamily="66" charset="0"/>
                <a:cs typeface="Arial" charset="0"/>
              </a:rPr>
              <a:t>    </a:t>
            </a:r>
            <a:r>
              <a:rPr lang="es-ES" altLang="en-US" sz="6600" dirty="0">
                <a:solidFill>
                  <a:schemeClr val="tx2">
                    <a:lumMod val="60000"/>
                    <a:lumOff val="40000"/>
                  </a:schemeClr>
                </a:solidFill>
                <a:latin typeface="Forte" pitchFamily="66" charset="0"/>
                <a:cs typeface="Arial" charset="0"/>
              </a:rPr>
              <a:t>el  próximo </a:t>
            </a:r>
            <a:r>
              <a:rPr lang="es-ES" altLang="en-US" sz="6600" dirty="0">
                <a:solidFill>
                  <a:srgbClr val="FF33CC"/>
                </a:solidFill>
                <a:latin typeface="Forte" pitchFamily="66" charset="0"/>
                <a:cs typeface="Arial" charset="0"/>
              </a:rPr>
              <a:t>miércoles</a:t>
            </a:r>
          </a:p>
          <a:p>
            <a:r>
              <a:rPr lang="es-ES" altLang="en-US" sz="6600" dirty="0">
                <a:solidFill>
                  <a:srgbClr val="000000"/>
                </a:solidFill>
                <a:latin typeface="Forte" pitchFamily="66" charset="0"/>
                <a:cs typeface="Arial" charset="0"/>
              </a:rPr>
              <a:t>          </a:t>
            </a:r>
            <a:r>
              <a:rPr lang="es-ES" altLang="en-US" sz="6600" dirty="0">
                <a:solidFill>
                  <a:srgbClr val="FFC000"/>
                </a:solidFill>
                <a:latin typeface="Forte" pitchFamily="66" charset="0"/>
                <a:cs typeface="Arial" charset="0"/>
              </a:rPr>
              <a:t>a las</a:t>
            </a:r>
            <a:r>
              <a:rPr lang="es-ES" altLang="en-US" sz="6600" dirty="0">
                <a:solidFill>
                  <a:srgbClr val="000000"/>
                </a:solidFill>
                <a:latin typeface="Forte" pitchFamily="66" charset="0"/>
                <a:cs typeface="Arial" charset="0"/>
              </a:rPr>
              <a:t> </a:t>
            </a:r>
          </a:p>
          <a:p>
            <a:r>
              <a:rPr lang="es-ES" altLang="en-US" sz="6600" dirty="0">
                <a:solidFill>
                  <a:srgbClr val="000000"/>
                </a:solidFill>
                <a:latin typeface="Forte" pitchFamily="66" charset="0"/>
                <a:cs typeface="Arial" charset="0"/>
              </a:rPr>
              <a:t>                 </a:t>
            </a:r>
            <a:r>
              <a:rPr lang="es-ES" altLang="en-US" sz="6600" dirty="0">
                <a:latin typeface="Forte" pitchFamily="66" charset="0"/>
                <a:cs typeface="Arial" charset="0"/>
              </a:rPr>
              <a:t>diez en punto</a:t>
            </a:r>
            <a:endParaRPr lang="es-ES" altLang="en-US" sz="6600" dirty="0">
              <a:solidFill>
                <a:srgbClr val="FF99FF"/>
              </a:solidFill>
              <a:latin typeface="Forte" pitchFamily="66"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CD5129-1D5D-9FE4-C937-7000FD3DFEA1}"/>
              </a:ext>
            </a:extLst>
          </p:cNvPr>
          <p:cNvSpPr>
            <a:spLocks noGrp="1"/>
          </p:cNvSpPr>
          <p:nvPr>
            <p:ph sz="half" idx="2"/>
          </p:nvPr>
        </p:nvSpPr>
        <p:spPr>
          <a:xfrm>
            <a:off x="179388" y="476250"/>
            <a:ext cx="3457575" cy="5832475"/>
          </a:xfrm>
        </p:spPr>
        <p:txBody>
          <a:bodyPr/>
          <a:lstStyle/>
          <a:p>
            <a:pPr marL="0" indent="0">
              <a:buFontTx/>
              <a:buNone/>
              <a:defRPr/>
            </a:pPr>
            <a:r>
              <a:rPr lang="en-GB" sz="3200" dirty="0">
                <a:solidFill>
                  <a:schemeClr val="tx1">
                    <a:lumMod val="95000"/>
                    <a:lumOff val="5000"/>
                  </a:schemeClr>
                </a:solidFill>
                <a:latin typeface="Comic Sans MS" panose="030F0702030302020204" pitchFamily="66" charset="0"/>
              </a:rPr>
              <a:t>    </a:t>
            </a:r>
            <a:r>
              <a:rPr lang="en-GB" sz="3200" u="sng" dirty="0" err="1">
                <a:solidFill>
                  <a:schemeClr val="tx1">
                    <a:lumMod val="95000"/>
                    <a:lumOff val="5000"/>
                  </a:schemeClr>
                </a:solidFill>
                <a:latin typeface="Comic Sans MS" panose="030F0702030302020204" pitchFamily="66" charset="0"/>
              </a:rPr>
              <a:t>Escrib</a:t>
            </a:r>
            <a:r>
              <a:rPr lang="en-GB" sz="3200" u="sng" dirty="0" err="1">
                <a:solidFill>
                  <a:srgbClr val="AC0428"/>
                </a:solidFill>
                <a:latin typeface="Comic Sans MS" panose="030F0702030302020204" pitchFamily="66" charset="0"/>
              </a:rPr>
              <a:t>ir</a:t>
            </a:r>
            <a:endParaRPr lang="en-GB" sz="3200" u="sng" dirty="0">
              <a:solidFill>
                <a:srgbClr val="AC0428"/>
              </a:solidFill>
              <a:latin typeface="Comic Sans MS" panose="030F0702030302020204" pitchFamily="66" charset="0"/>
            </a:endParaRPr>
          </a:p>
          <a:p>
            <a:pPr marL="0" indent="0">
              <a:buFontTx/>
              <a:buNone/>
              <a:defRPr/>
            </a:pPr>
            <a:endParaRPr lang="en-GB" sz="3200" dirty="0">
              <a:solidFill>
                <a:srgbClr val="AC0428"/>
              </a:solidFill>
              <a:latin typeface="Comic Sans MS" panose="030F0702030302020204" pitchFamily="66" charset="0"/>
            </a:endParaRPr>
          </a:p>
          <a:p>
            <a:pPr>
              <a:defRPr/>
            </a:pPr>
            <a:r>
              <a:rPr lang="en-GB" sz="3200" dirty="0" err="1">
                <a:solidFill>
                  <a:schemeClr val="tx1">
                    <a:lumMod val="95000"/>
                    <a:lumOff val="5000"/>
                  </a:schemeClr>
                </a:solidFill>
                <a:latin typeface="Comic Sans MS" panose="030F0702030302020204" pitchFamily="66" charset="0"/>
              </a:rPr>
              <a:t>Escrib</a:t>
            </a:r>
            <a:endParaRPr lang="en-GB" sz="3200" dirty="0">
              <a:solidFill>
                <a:schemeClr val="tx1">
                  <a:lumMod val="95000"/>
                  <a:lumOff val="5000"/>
                </a:schemeClr>
              </a:solidFill>
              <a:latin typeface="Comic Sans MS" panose="030F0702030302020204" pitchFamily="66" charset="0"/>
            </a:endParaRPr>
          </a:p>
          <a:p>
            <a:pPr>
              <a:defRPr/>
            </a:pPr>
            <a:r>
              <a:rPr lang="en-GB" sz="3200" dirty="0" err="1">
                <a:solidFill>
                  <a:schemeClr val="tx1">
                    <a:lumMod val="95000"/>
                    <a:lumOff val="5000"/>
                  </a:schemeClr>
                </a:solidFill>
                <a:latin typeface="Comic Sans MS" panose="030F0702030302020204" pitchFamily="66" charset="0"/>
              </a:rPr>
              <a:t>Escrib</a:t>
            </a:r>
            <a:endParaRPr lang="en-GB" sz="3200" dirty="0">
              <a:solidFill>
                <a:schemeClr val="tx1">
                  <a:lumMod val="95000"/>
                  <a:lumOff val="5000"/>
                </a:schemeClr>
              </a:solidFill>
              <a:latin typeface="Comic Sans MS" panose="030F0702030302020204" pitchFamily="66" charset="0"/>
            </a:endParaRPr>
          </a:p>
          <a:p>
            <a:pPr>
              <a:defRPr/>
            </a:pPr>
            <a:r>
              <a:rPr lang="en-GB" sz="3200" dirty="0" err="1">
                <a:solidFill>
                  <a:schemeClr val="tx1">
                    <a:lumMod val="95000"/>
                    <a:lumOff val="5000"/>
                  </a:schemeClr>
                </a:solidFill>
                <a:latin typeface="Comic Sans MS" panose="030F0702030302020204" pitchFamily="66" charset="0"/>
              </a:rPr>
              <a:t>Escrib</a:t>
            </a:r>
            <a:endParaRPr lang="en-GB" sz="3200" dirty="0">
              <a:solidFill>
                <a:schemeClr val="tx1">
                  <a:lumMod val="95000"/>
                  <a:lumOff val="5000"/>
                </a:schemeClr>
              </a:solidFill>
              <a:latin typeface="Comic Sans MS" panose="030F0702030302020204" pitchFamily="66" charset="0"/>
            </a:endParaRPr>
          </a:p>
          <a:p>
            <a:pPr>
              <a:defRPr/>
            </a:pPr>
            <a:endParaRPr lang="en-GB" sz="3200" dirty="0">
              <a:solidFill>
                <a:schemeClr val="tx1">
                  <a:lumMod val="95000"/>
                  <a:lumOff val="5000"/>
                </a:schemeClr>
              </a:solidFill>
              <a:latin typeface="Comic Sans MS" panose="030F0702030302020204" pitchFamily="66" charset="0"/>
            </a:endParaRPr>
          </a:p>
          <a:p>
            <a:pPr>
              <a:defRPr/>
            </a:pPr>
            <a:r>
              <a:rPr lang="en-GB" sz="3200" dirty="0" err="1">
                <a:solidFill>
                  <a:schemeClr val="tx1">
                    <a:lumMod val="95000"/>
                    <a:lumOff val="5000"/>
                  </a:schemeClr>
                </a:solidFill>
                <a:latin typeface="Comic Sans MS" panose="030F0702030302020204" pitchFamily="66" charset="0"/>
              </a:rPr>
              <a:t>Escrib</a:t>
            </a:r>
            <a:endParaRPr lang="en-GB" sz="3200" dirty="0">
              <a:solidFill>
                <a:schemeClr val="tx1">
                  <a:lumMod val="95000"/>
                  <a:lumOff val="5000"/>
                </a:schemeClr>
              </a:solidFill>
              <a:latin typeface="Comic Sans MS" panose="030F0702030302020204" pitchFamily="66" charset="0"/>
            </a:endParaRPr>
          </a:p>
          <a:p>
            <a:pPr>
              <a:defRPr/>
            </a:pPr>
            <a:r>
              <a:rPr lang="en-GB" sz="3200" dirty="0" err="1">
                <a:solidFill>
                  <a:schemeClr val="tx1">
                    <a:lumMod val="95000"/>
                    <a:lumOff val="5000"/>
                  </a:schemeClr>
                </a:solidFill>
                <a:latin typeface="Comic Sans MS" panose="030F0702030302020204" pitchFamily="66" charset="0"/>
              </a:rPr>
              <a:t>Escrib</a:t>
            </a:r>
            <a:endParaRPr lang="en-GB" sz="3200" dirty="0">
              <a:solidFill>
                <a:schemeClr val="tx1">
                  <a:lumMod val="95000"/>
                  <a:lumOff val="5000"/>
                </a:schemeClr>
              </a:solidFill>
              <a:latin typeface="Comic Sans MS" panose="030F0702030302020204" pitchFamily="66" charset="0"/>
            </a:endParaRPr>
          </a:p>
          <a:p>
            <a:pPr>
              <a:defRPr/>
            </a:pPr>
            <a:r>
              <a:rPr lang="en-GB" sz="3200" dirty="0" err="1">
                <a:solidFill>
                  <a:schemeClr val="tx1">
                    <a:lumMod val="95000"/>
                    <a:lumOff val="5000"/>
                  </a:schemeClr>
                </a:solidFill>
                <a:latin typeface="Comic Sans MS" panose="030F0702030302020204" pitchFamily="66" charset="0"/>
              </a:rPr>
              <a:t>Escrib</a:t>
            </a:r>
            <a:endParaRPr lang="en-GB" sz="3200" dirty="0">
              <a:solidFill>
                <a:schemeClr val="tx1">
                  <a:lumMod val="95000"/>
                  <a:lumOff val="5000"/>
                </a:schemeClr>
              </a:solidFill>
              <a:latin typeface="Comic Sans MS" panose="030F0702030302020204" pitchFamily="66" charset="0"/>
            </a:endParaRPr>
          </a:p>
          <a:p>
            <a:pPr>
              <a:defRPr/>
            </a:pPr>
            <a:endParaRPr lang="en-GB" sz="3200" dirty="0">
              <a:solidFill>
                <a:srgbClr val="FF0000"/>
              </a:solidFill>
              <a:latin typeface="Comic Sans MS" panose="030F0702030302020204" pitchFamily="66" charset="0"/>
            </a:endParaRPr>
          </a:p>
        </p:txBody>
      </p:sp>
      <p:sp>
        <p:nvSpPr>
          <p:cNvPr id="6" name="Content Placeholder 5">
            <a:extLst>
              <a:ext uri="{FF2B5EF4-FFF2-40B4-BE49-F238E27FC236}">
                <a16:creationId xmlns:a16="http://schemas.microsoft.com/office/drawing/2014/main" id="{AE245982-E6F2-D87A-5146-A04020C174D6}"/>
              </a:ext>
            </a:extLst>
          </p:cNvPr>
          <p:cNvSpPr>
            <a:spLocks noGrp="1"/>
          </p:cNvSpPr>
          <p:nvPr>
            <p:ph sz="quarter" idx="4"/>
          </p:nvPr>
        </p:nvSpPr>
        <p:spPr>
          <a:xfrm>
            <a:off x="1722438" y="469900"/>
            <a:ext cx="1584325" cy="3952875"/>
          </a:xfrm>
        </p:spPr>
        <p:txBody>
          <a:bodyPr/>
          <a:lstStyle/>
          <a:p>
            <a:pPr marL="0" indent="0">
              <a:buFontTx/>
              <a:buNone/>
              <a:defRPr/>
            </a:pPr>
            <a:endParaRPr lang="en-GB" sz="3200" b="1" dirty="0">
              <a:solidFill>
                <a:srgbClr val="003300"/>
              </a:solidFill>
              <a:latin typeface="Comic Sans MS" panose="030F0702030302020204" pitchFamily="66" charset="0"/>
            </a:endParaRPr>
          </a:p>
          <a:p>
            <a:pPr marL="0" indent="0">
              <a:buFontTx/>
              <a:buNone/>
              <a:defRPr/>
            </a:pPr>
            <a:r>
              <a:rPr lang="en-GB" sz="3200" b="1" dirty="0">
                <a:solidFill>
                  <a:srgbClr val="003300"/>
                </a:solidFill>
                <a:latin typeface="Comic Sans MS" panose="030F0702030302020204" pitchFamily="66" charset="0"/>
              </a:rPr>
              <a:t>      </a:t>
            </a:r>
          </a:p>
          <a:p>
            <a:pPr marL="0" indent="0">
              <a:buFontTx/>
              <a:buNone/>
              <a:defRPr/>
            </a:pPr>
            <a:r>
              <a:rPr lang="en-GB" sz="3200" dirty="0">
                <a:solidFill>
                  <a:srgbClr val="AC0428"/>
                </a:solidFill>
                <a:latin typeface="Comic Sans MS" panose="030F0702030302020204" pitchFamily="66" charset="0"/>
              </a:rPr>
              <a:t>o</a:t>
            </a:r>
          </a:p>
          <a:p>
            <a:pPr marL="0" indent="0">
              <a:buFontTx/>
              <a:buNone/>
              <a:defRPr/>
            </a:pPr>
            <a:r>
              <a:rPr lang="en-GB" sz="3200" dirty="0" err="1">
                <a:solidFill>
                  <a:srgbClr val="AC0428"/>
                </a:solidFill>
                <a:latin typeface="Comic Sans MS" panose="030F0702030302020204" pitchFamily="66" charset="0"/>
              </a:rPr>
              <a:t>es</a:t>
            </a:r>
            <a:endParaRPr lang="en-GB" sz="3200" dirty="0">
              <a:solidFill>
                <a:srgbClr val="AC0428"/>
              </a:solidFill>
              <a:latin typeface="Comic Sans MS" panose="030F0702030302020204" pitchFamily="66" charset="0"/>
            </a:endParaRPr>
          </a:p>
          <a:p>
            <a:pPr marL="0" indent="0">
              <a:buFontTx/>
              <a:buNone/>
              <a:defRPr/>
            </a:pPr>
            <a:r>
              <a:rPr lang="en-GB" sz="3200" dirty="0">
                <a:solidFill>
                  <a:srgbClr val="AC0428"/>
                </a:solidFill>
                <a:latin typeface="Comic Sans MS" panose="030F0702030302020204" pitchFamily="66" charset="0"/>
              </a:rPr>
              <a:t>e</a:t>
            </a:r>
          </a:p>
          <a:p>
            <a:pPr marL="0" indent="0">
              <a:buFontTx/>
              <a:buNone/>
              <a:defRPr/>
            </a:pPr>
            <a:endParaRPr lang="en-GB" sz="3200" dirty="0">
              <a:solidFill>
                <a:srgbClr val="AC0428"/>
              </a:solidFill>
              <a:latin typeface="Comic Sans MS" panose="030F0702030302020204" pitchFamily="66" charset="0"/>
            </a:endParaRPr>
          </a:p>
          <a:p>
            <a:pPr marL="0" indent="0">
              <a:buFontTx/>
              <a:buNone/>
              <a:defRPr/>
            </a:pPr>
            <a:r>
              <a:rPr lang="en-GB" sz="3200" dirty="0" err="1">
                <a:solidFill>
                  <a:srgbClr val="AC0428"/>
                </a:solidFill>
                <a:latin typeface="Comic Sans MS" panose="030F0702030302020204" pitchFamily="66" charset="0"/>
              </a:rPr>
              <a:t>imos</a:t>
            </a:r>
            <a:endParaRPr lang="en-GB" sz="3200" dirty="0">
              <a:solidFill>
                <a:srgbClr val="AC0428"/>
              </a:solidFill>
              <a:latin typeface="Comic Sans MS" panose="030F0702030302020204" pitchFamily="66" charset="0"/>
            </a:endParaRPr>
          </a:p>
          <a:p>
            <a:pPr marL="0" indent="0">
              <a:buFontTx/>
              <a:buNone/>
              <a:defRPr/>
            </a:pPr>
            <a:r>
              <a:rPr lang="en-GB" sz="3200" dirty="0" err="1">
                <a:solidFill>
                  <a:srgbClr val="AC0428"/>
                </a:solidFill>
                <a:latin typeface="Comic Sans MS" panose="030F0702030302020204" pitchFamily="66" charset="0"/>
              </a:rPr>
              <a:t>ís</a:t>
            </a:r>
            <a:endParaRPr lang="en-GB" sz="3200" dirty="0">
              <a:solidFill>
                <a:srgbClr val="AC0428"/>
              </a:solidFill>
              <a:latin typeface="Comic Sans MS" panose="030F0702030302020204" pitchFamily="66" charset="0"/>
            </a:endParaRPr>
          </a:p>
          <a:p>
            <a:pPr marL="0" indent="0">
              <a:buFontTx/>
              <a:buNone/>
              <a:defRPr/>
            </a:pPr>
            <a:r>
              <a:rPr lang="en-GB" sz="3200" dirty="0" err="1">
                <a:solidFill>
                  <a:srgbClr val="AC0428"/>
                </a:solidFill>
                <a:latin typeface="Comic Sans MS" panose="030F0702030302020204" pitchFamily="66" charset="0"/>
              </a:rPr>
              <a:t>en</a:t>
            </a:r>
            <a:endParaRPr lang="en-GB" sz="3200" dirty="0">
              <a:solidFill>
                <a:srgbClr val="AC0428"/>
              </a:solidFill>
              <a:latin typeface="Comic Sans MS" panose="030F0702030302020204" pitchFamily="66" charset="0"/>
            </a:endParaRPr>
          </a:p>
          <a:p>
            <a:pPr>
              <a:defRPr/>
            </a:pPr>
            <a:endParaRPr lang="en-GB" dirty="0"/>
          </a:p>
        </p:txBody>
      </p:sp>
      <p:sp>
        <p:nvSpPr>
          <p:cNvPr id="2" name="TextBox 1">
            <a:extLst>
              <a:ext uri="{FF2B5EF4-FFF2-40B4-BE49-F238E27FC236}">
                <a16:creationId xmlns:a16="http://schemas.microsoft.com/office/drawing/2014/main" id="{F5675DBE-E9AE-40D8-94CB-C9182EC2690A}"/>
              </a:ext>
            </a:extLst>
          </p:cNvPr>
          <p:cNvSpPr txBox="1"/>
          <p:nvPr/>
        </p:nvSpPr>
        <p:spPr>
          <a:xfrm>
            <a:off x="3306763" y="549275"/>
            <a:ext cx="2520950" cy="5940425"/>
          </a:xfrm>
          <a:prstGeom prst="rect">
            <a:avLst/>
          </a:prstGeom>
          <a:noFill/>
        </p:spPr>
        <p:txBody>
          <a:bodyPr>
            <a:spAutoFit/>
          </a:bodyPr>
          <a:lstStyle/>
          <a:p>
            <a:pPr marL="347472" marR="0" lvl="0" indent="-347472" algn="l" defTabSz="914400" rtl="0" eaLnBrk="0" fontAlgn="base" latinLnBrk="0" hangingPunct="0">
              <a:lnSpc>
                <a:spcPct val="100000"/>
              </a:lnSpc>
              <a:spcBef>
                <a:spcPts val="768"/>
              </a:spcBef>
              <a:spcAft>
                <a:spcPct val="0"/>
              </a:spcAft>
              <a:buClrTx/>
              <a:buSzTx/>
              <a:buFontTx/>
              <a:buNone/>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   </a:t>
            </a:r>
            <a:r>
              <a:rPr kumimoji="0" lang="en-GB" sz="3200" b="0" i="0" u="sng"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Le</a:t>
            </a:r>
            <a:r>
              <a:rPr kumimoji="0" lang="en-GB" sz="3200" b="0" i="0" u="sng" strike="noStrike" kern="1200" cap="none" spc="0" normalizeH="0" baseline="0" noProof="0" dirty="0">
                <a:ln>
                  <a:noFill/>
                </a:ln>
                <a:solidFill>
                  <a:srgbClr val="AC0428"/>
                </a:solidFill>
                <a:effectLst/>
                <a:uLnTx/>
                <a:uFillTx/>
                <a:latin typeface="Comic Sans MS" panose="030F0702030302020204" pitchFamily="66" charset="0"/>
                <a:ea typeface="+mn-ea"/>
                <a:cs typeface="Arial" panose="020B0604020202020204" pitchFamily="34" charset="0"/>
              </a:rPr>
              <a:t>er</a:t>
            </a:r>
          </a:p>
          <a:p>
            <a:pPr marL="347472" marR="0" lvl="0" indent="-347472" algn="l" defTabSz="914400" rtl="0" eaLnBrk="0" fontAlgn="base" latinLnBrk="0" hangingPunct="0">
              <a:lnSpc>
                <a:spcPct val="100000"/>
              </a:lnSpc>
              <a:spcBef>
                <a:spcPts val="768"/>
              </a:spcBef>
              <a:spcAft>
                <a:spcPct val="0"/>
              </a:spcAft>
              <a:buClrTx/>
              <a:buSzTx/>
              <a:buFontTx/>
              <a:buNone/>
              <a:tabLst/>
              <a:defRPr/>
            </a:pPr>
            <a:endParaRPr kumimoji="0" lang="en-GB" sz="3200" b="0" i="0" u="none" strike="noStrike" kern="1200" cap="none" spc="0" normalizeH="0" baseline="0" noProof="0" dirty="0">
              <a:ln>
                <a:noFill/>
              </a:ln>
              <a:solidFill>
                <a:srgbClr val="AC0428"/>
              </a:solidFill>
              <a:effectLst/>
              <a:uLnTx/>
              <a:uFillTx/>
              <a:latin typeface="Comic Sans MS" panose="030F0702030302020204" pitchFamily="66" charset="0"/>
              <a:ea typeface="+mn-ea"/>
              <a:cs typeface="Arial" panose="020B0604020202020204" pitchFamily="34" charset="0"/>
            </a:endParaRP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Le</a:t>
            </a: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Le</a:t>
            </a: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Le</a:t>
            </a: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endParaRP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Le</a:t>
            </a: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Le</a:t>
            </a: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Le</a:t>
            </a:r>
          </a:p>
          <a:p>
            <a:pPr marL="347472" marR="0" lvl="0" indent="-347472" algn="l" defTabSz="914400" rtl="0" eaLnBrk="0" fontAlgn="base" latinLnBrk="0" hangingPunct="0">
              <a:lnSpc>
                <a:spcPct val="100000"/>
              </a:lnSpc>
              <a:spcBef>
                <a:spcPts val="768"/>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7" name="TextBox 6">
            <a:extLst>
              <a:ext uri="{FF2B5EF4-FFF2-40B4-BE49-F238E27FC236}">
                <a16:creationId xmlns:a16="http://schemas.microsoft.com/office/drawing/2014/main" id="{C013909B-9120-A327-B377-9AF0A53C055F}"/>
              </a:ext>
            </a:extLst>
          </p:cNvPr>
          <p:cNvSpPr txBox="1"/>
          <p:nvPr/>
        </p:nvSpPr>
        <p:spPr>
          <a:xfrm>
            <a:off x="6156325" y="115888"/>
            <a:ext cx="2000250" cy="5837237"/>
          </a:xfrm>
          <a:prstGeom prst="rect">
            <a:avLst/>
          </a:prstGeom>
          <a:noFill/>
        </p:spPr>
        <p:txBody>
          <a:bodyPr>
            <a:spAutoFit/>
          </a:bodyPr>
          <a:lstStyle/>
          <a:p>
            <a:pPr marL="347472" marR="0" lvl="0" indent="-347472" algn="l" defTabSz="914400" rtl="0" eaLnBrk="0" fontAlgn="base" latinLnBrk="0" hangingPunct="0">
              <a:lnSpc>
                <a:spcPct val="100000"/>
              </a:lnSpc>
              <a:spcBef>
                <a:spcPts val="768"/>
              </a:spcBef>
              <a:spcAft>
                <a:spcPct val="0"/>
              </a:spcAft>
              <a:buClrTx/>
              <a:buSzTx/>
              <a:buFontTx/>
              <a:buNone/>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     </a:t>
            </a:r>
            <a:r>
              <a:rPr kumimoji="0" lang="en-GB" sz="3200" b="0" i="0" u="sng"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Tom</a:t>
            </a:r>
            <a:r>
              <a:rPr kumimoji="0" lang="en-GB" sz="3200" b="0" i="0" u="sng" strike="noStrike" kern="1200" cap="none" spc="0" normalizeH="0" baseline="0" noProof="0" dirty="0" err="1">
                <a:ln>
                  <a:noFill/>
                </a:ln>
                <a:solidFill>
                  <a:srgbClr val="AC0428"/>
                </a:solidFill>
                <a:effectLst/>
                <a:uLnTx/>
                <a:uFillTx/>
                <a:latin typeface="Comic Sans MS" panose="030F0702030302020204" pitchFamily="66" charset="0"/>
                <a:ea typeface="+mn-ea"/>
                <a:cs typeface="Arial" panose="020B0604020202020204" pitchFamily="34" charset="0"/>
              </a:rPr>
              <a:t>ar</a:t>
            </a:r>
            <a:endParaRPr kumimoji="0" lang="en-GB" sz="3200" b="0" i="0" u="sng" strike="noStrike" kern="1200" cap="none" spc="0" normalizeH="0" baseline="0" noProof="0" dirty="0">
              <a:ln>
                <a:noFill/>
              </a:ln>
              <a:solidFill>
                <a:srgbClr val="AC0428"/>
              </a:solidFill>
              <a:effectLst/>
              <a:uLnTx/>
              <a:uFillTx/>
              <a:latin typeface="Comic Sans MS" panose="030F0702030302020204" pitchFamily="66" charset="0"/>
              <a:ea typeface="+mn-ea"/>
              <a:cs typeface="Arial" panose="020B0604020202020204" pitchFamily="34" charset="0"/>
            </a:endParaRPr>
          </a:p>
          <a:p>
            <a:pPr marL="347472" marR="0" lvl="0" indent="-347472" algn="l" defTabSz="914400" rtl="0" eaLnBrk="0" fontAlgn="base" latinLnBrk="0" hangingPunct="0">
              <a:lnSpc>
                <a:spcPct val="100000"/>
              </a:lnSpc>
              <a:spcBef>
                <a:spcPts val="768"/>
              </a:spcBef>
              <a:spcAft>
                <a:spcPct val="0"/>
              </a:spcAft>
              <a:buClrTx/>
              <a:buSzTx/>
              <a:buFontTx/>
              <a:buNone/>
              <a:tabLst/>
              <a:defRPr/>
            </a:pPr>
            <a:endParaRPr kumimoji="0" lang="en-GB" sz="3200" b="0" i="0" u="none" strike="noStrike" kern="1200" cap="none" spc="0" normalizeH="0" baseline="0" noProof="0" dirty="0">
              <a:ln>
                <a:noFill/>
              </a:ln>
              <a:solidFill>
                <a:srgbClr val="AC0428"/>
              </a:solidFill>
              <a:effectLst/>
              <a:uLnTx/>
              <a:uFillTx/>
              <a:latin typeface="Comic Sans MS" panose="030F0702030302020204" pitchFamily="66" charset="0"/>
              <a:ea typeface="+mn-ea"/>
              <a:cs typeface="Arial" panose="020B0604020202020204" pitchFamily="34" charset="0"/>
            </a:endParaRP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Tom</a:t>
            </a: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Tom</a:t>
            </a: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Tom</a:t>
            </a: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endParaRP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Tom</a:t>
            </a: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Tom</a:t>
            </a:r>
          </a:p>
          <a:p>
            <a:pPr marL="457200" marR="0" lvl="0" indent="-457200" algn="l" defTabSz="914400" rtl="0" eaLnBrk="0" fontAlgn="base" latinLnBrk="0" hangingPunct="0">
              <a:lnSpc>
                <a:spcPct val="100000"/>
              </a:lnSpc>
              <a:spcBef>
                <a:spcPts val="768"/>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n-ea"/>
                <a:cs typeface="Arial" panose="020B0604020202020204" pitchFamily="34" charset="0"/>
              </a:rPr>
              <a:t>Tom</a:t>
            </a:r>
          </a:p>
        </p:txBody>
      </p:sp>
      <p:sp>
        <p:nvSpPr>
          <p:cNvPr id="32774" name="TextBox 2">
            <a:extLst>
              <a:ext uri="{FF2B5EF4-FFF2-40B4-BE49-F238E27FC236}">
                <a16:creationId xmlns:a16="http://schemas.microsoft.com/office/drawing/2014/main" id="{19B68737-B2BB-13DC-9579-4C60295E28DB}"/>
              </a:ext>
            </a:extLst>
          </p:cNvPr>
          <p:cNvSpPr txBox="1">
            <a:spLocks noChangeArrowheads="1"/>
          </p:cNvSpPr>
          <p:nvPr/>
        </p:nvSpPr>
        <p:spPr bwMode="auto">
          <a:xfrm>
            <a:off x="312738" y="5907088"/>
            <a:ext cx="3046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t>
            </a:r>
          </a:p>
        </p:txBody>
      </p:sp>
      <p:sp>
        <p:nvSpPr>
          <p:cNvPr id="10" name="Content Placeholder 5">
            <a:extLst>
              <a:ext uri="{FF2B5EF4-FFF2-40B4-BE49-F238E27FC236}">
                <a16:creationId xmlns:a16="http://schemas.microsoft.com/office/drawing/2014/main" id="{E89B971F-8AE5-0423-A56B-F31A7ABECE72}"/>
              </a:ext>
            </a:extLst>
          </p:cNvPr>
          <p:cNvSpPr txBox="1">
            <a:spLocks/>
          </p:cNvSpPr>
          <p:nvPr/>
        </p:nvSpPr>
        <p:spPr bwMode="auto">
          <a:xfrm>
            <a:off x="4232275" y="579438"/>
            <a:ext cx="1584325" cy="3951287"/>
          </a:xfrm>
          <a:prstGeom prst="rect">
            <a:avLst/>
          </a:prstGeom>
          <a:noFill/>
          <a:ln>
            <a:noFill/>
          </a:ln>
          <a:effec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18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3200" b="1" i="0" u="none" strike="noStrike" kern="0" cap="none" spc="0" normalizeH="0" baseline="0" noProof="0" dirty="0">
              <a:ln>
                <a:noFill/>
              </a:ln>
              <a:solidFill>
                <a:srgbClr val="003300"/>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1" i="0" u="none" strike="noStrike" kern="0" cap="none" spc="0" normalizeH="0" baseline="0" noProof="0" dirty="0">
                <a:ln>
                  <a:noFill/>
                </a:ln>
                <a:solidFill>
                  <a:srgbClr val="003300"/>
                </a:solidFill>
                <a:effectLst/>
                <a:uLnTx/>
                <a:uFillTx/>
                <a:latin typeface="Comic Sans MS" panose="030F0702030302020204" pitchFamily="66" charset="0"/>
                <a:ea typeface="+mn-ea"/>
                <a:cs typeface="+mn-cs"/>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rPr>
              <a:t>o</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err="1">
                <a:ln>
                  <a:noFill/>
                </a:ln>
                <a:solidFill>
                  <a:srgbClr val="AC0428"/>
                </a:solidFill>
                <a:effectLst/>
                <a:uLnTx/>
                <a:uFillTx/>
                <a:latin typeface="Comic Sans MS" panose="030F0702030302020204" pitchFamily="66" charset="0"/>
                <a:ea typeface="+mn-ea"/>
                <a:cs typeface="+mn-cs"/>
              </a:rPr>
              <a:t>es</a:t>
            </a:r>
            <a:endPar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rPr>
              <a:t>e</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GB" sz="3200" kern="0" dirty="0">
                <a:solidFill>
                  <a:srgbClr val="AC0428"/>
                </a:solidFill>
                <a:latin typeface="Comic Sans MS" panose="030F0702030302020204" pitchFamily="66" charset="0"/>
              </a:rPr>
              <a:t>e</a:t>
            </a:r>
            <a:r>
              <a:rPr kumimoji="0" lang="en-GB" sz="3200" b="0" i="0" u="none" strike="noStrike" kern="0" cap="none" spc="0" normalizeH="0" baseline="0" noProof="0" dirty="0" err="1">
                <a:ln>
                  <a:noFill/>
                </a:ln>
                <a:solidFill>
                  <a:srgbClr val="AC0428"/>
                </a:solidFill>
                <a:effectLst/>
                <a:uLnTx/>
                <a:uFillTx/>
                <a:latin typeface="Comic Sans MS" panose="030F0702030302020204" pitchFamily="66" charset="0"/>
                <a:ea typeface="+mn-ea"/>
                <a:cs typeface="+mn-cs"/>
              </a:rPr>
              <a:t>mos</a:t>
            </a:r>
            <a:endPar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err="1">
                <a:ln>
                  <a:noFill/>
                </a:ln>
                <a:solidFill>
                  <a:srgbClr val="AC0428"/>
                </a:solidFill>
                <a:effectLst/>
                <a:uLnTx/>
                <a:uFillTx/>
                <a:latin typeface="Comic Sans MS" panose="030F0702030302020204" pitchFamily="66" charset="0"/>
                <a:ea typeface="+mn-ea"/>
                <a:cs typeface="+mn-cs"/>
              </a:rPr>
              <a:t>éis</a:t>
            </a:r>
            <a:endPar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err="1">
                <a:ln>
                  <a:noFill/>
                </a:ln>
                <a:solidFill>
                  <a:srgbClr val="AC0428"/>
                </a:solidFill>
                <a:effectLst/>
                <a:uLnTx/>
                <a:uFillTx/>
                <a:latin typeface="Comic Sans MS" panose="030F0702030302020204" pitchFamily="66" charset="0"/>
                <a:ea typeface="+mn-ea"/>
                <a:cs typeface="+mn-cs"/>
              </a:rPr>
              <a:t>en</a:t>
            </a:r>
            <a:endPar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1" name="Content Placeholder 5">
            <a:extLst>
              <a:ext uri="{FF2B5EF4-FFF2-40B4-BE49-F238E27FC236}">
                <a16:creationId xmlns:a16="http://schemas.microsoft.com/office/drawing/2014/main" id="{CB28EC60-9B90-C6CB-FA86-EB48A8C538C8}"/>
              </a:ext>
            </a:extLst>
          </p:cNvPr>
          <p:cNvSpPr txBox="1">
            <a:spLocks/>
          </p:cNvSpPr>
          <p:nvPr/>
        </p:nvSpPr>
        <p:spPr bwMode="auto">
          <a:xfrm>
            <a:off x="7451725" y="620713"/>
            <a:ext cx="1584325" cy="3951287"/>
          </a:xfrm>
          <a:prstGeom prst="rect">
            <a:avLst/>
          </a:prstGeom>
          <a:noFill/>
          <a:ln>
            <a:noFill/>
          </a:ln>
          <a:effec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18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3200" b="1" i="0" u="none" strike="noStrike" kern="0" cap="none" spc="0" normalizeH="0" baseline="0" noProof="0" dirty="0">
              <a:ln>
                <a:noFill/>
              </a:ln>
              <a:solidFill>
                <a:srgbClr val="003300"/>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1" i="0" u="none" strike="noStrike" kern="0" cap="none" spc="0" normalizeH="0" baseline="0" noProof="0" dirty="0">
                <a:ln>
                  <a:noFill/>
                </a:ln>
                <a:solidFill>
                  <a:srgbClr val="003300"/>
                </a:solidFill>
                <a:effectLst/>
                <a:uLnTx/>
                <a:uFillTx/>
                <a:latin typeface="Comic Sans MS" panose="030F0702030302020204" pitchFamily="66" charset="0"/>
                <a:ea typeface="+mn-ea"/>
                <a:cs typeface="+mn-cs"/>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rPr>
              <a:t>o</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rPr>
              <a:t>as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rPr>
              <a:t>a</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err="1">
                <a:ln>
                  <a:noFill/>
                </a:ln>
                <a:solidFill>
                  <a:srgbClr val="AC0428"/>
                </a:solidFill>
                <a:effectLst/>
                <a:uLnTx/>
                <a:uFillTx/>
                <a:latin typeface="Comic Sans MS" panose="030F0702030302020204" pitchFamily="66" charset="0"/>
                <a:ea typeface="+mn-ea"/>
                <a:cs typeface="+mn-cs"/>
              </a:rPr>
              <a:t>amos</a:t>
            </a:r>
            <a:endPar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err="1">
                <a:ln>
                  <a:noFill/>
                </a:ln>
                <a:solidFill>
                  <a:srgbClr val="AC0428"/>
                </a:solidFill>
                <a:effectLst/>
                <a:uLnTx/>
                <a:uFillTx/>
                <a:latin typeface="Comic Sans MS" panose="030F0702030302020204" pitchFamily="66" charset="0"/>
                <a:ea typeface="+mn-ea"/>
                <a:cs typeface="+mn-cs"/>
              </a:rPr>
              <a:t>áis</a:t>
            </a:r>
            <a:endPar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a:ln>
                  <a:noFill/>
                </a:ln>
                <a:solidFill>
                  <a:srgbClr val="AC0428"/>
                </a:solidFill>
                <a:effectLst/>
                <a:uLnTx/>
                <a:uFillTx/>
                <a:latin typeface="Comic Sans MS" panose="030F0702030302020204" pitchFamily="66" charset="0"/>
                <a:ea typeface="+mn-ea"/>
                <a:cs typeface="+mn-cs"/>
              </a:rPr>
              <a:t>an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007475E-9E3D-B3DE-F1F6-205A04613C80}"/>
              </a:ext>
            </a:extLst>
          </p:cNvPr>
          <p:cNvSpPr txBox="1">
            <a:spLocks noChangeArrowheads="1"/>
          </p:cNvSpPr>
          <p:nvPr/>
        </p:nvSpPr>
        <p:spPr bwMode="auto">
          <a:xfrm>
            <a:off x="4032250" y="-209550"/>
            <a:ext cx="4537075" cy="830263"/>
          </a:xfrm>
          <a:prstGeom prst="rect">
            <a:avLst/>
          </a:prstGeom>
          <a:noFill/>
          <a:ln>
            <a:noFill/>
          </a:ln>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800" b="0" i="1" u="none" strike="noStrike" kern="0" cap="none" spc="0" normalizeH="0" baseline="0" noProof="0" dirty="0">
                <a:ln>
                  <a:noFill/>
                </a:ln>
                <a:solidFill>
                  <a:srgbClr val="663300"/>
                </a:solidFill>
                <a:effectLst/>
                <a:uLnTx/>
                <a:uFillTx/>
                <a:latin typeface="Comic Sans MS" panose="030F0702030302020204" pitchFamily="66" charset="0"/>
                <a:ea typeface="+mn-ea"/>
                <a:cs typeface="Arial" panose="020B0604020202020204" pitchFamily="34" charset="0"/>
              </a:rPr>
              <a:t> </a:t>
            </a:r>
            <a:r>
              <a:rPr kumimoji="0" lang="en-GB" altLang="en-US" sz="2400" b="0" i="1" u="none" strike="noStrike" kern="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Práctica</a:t>
            </a:r>
            <a:r>
              <a:rPr kumimoji="0" lang="en-GB" altLang="en-US" sz="2400" b="0" i="1" u="none" strike="noStrike" kern="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de </a:t>
            </a:r>
            <a:r>
              <a:rPr kumimoji="0" lang="en-GB" altLang="en-US" sz="2400" b="0" i="1" u="none" strike="noStrike" kern="0" cap="none" spc="0" normalizeH="0" baseline="0" noProof="0" dirty="0" err="1">
                <a:ln>
                  <a:noFill/>
                </a:ln>
                <a:solidFill>
                  <a:srgbClr val="663300"/>
                </a:solidFill>
                <a:effectLst/>
                <a:uLnTx/>
                <a:uFillTx/>
                <a:latin typeface="Comic Sans MS" panose="030F0702030302020204" pitchFamily="66" charset="0"/>
                <a:ea typeface="+mn-ea"/>
                <a:cs typeface="Arial" panose="020B0604020202020204" pitchFamily="34" charset="0"/>
              </a:rPr>
              <a:t>v</a:t>
            </a:r>
            <a:r>
              <a:rPr kumimoji="0" lang="en-GB" altLang="en-US" sz="2400" b="0" i="0" u="none" strike="noStrike" kern="0" cap="none" spc="0" normalizeH="0" baseline="0" noProof="0" dirty="0" err="1">
                <a:ln>
                  <a:noFill/>
                </a:ln>
                <a:solidFill>
                  <a:srgbClr val="663300"/>
                </a:solidFill>
                <a:effectLst/>
                <a:uLnTx/>
                <a:uFillTx/>
                <a:latin typeface="Comic Sans MS" panose="030F0702030302020204" pitchFamily="66" charset="0"/>
                <a:ea typeface="+mn-ea"/>
                <a:cs typeface="Arial" panose="020B0604020202020204" pitchFamily="34" charset="0"/>
              </a:rPr>
              <a:t>erbos</a:t>
            </a:r>
            <a:r>
              <a:rPr kumimoji="0" lang="en-GB" altLang="en-US" sz="2400" b="0" i="0" u="none" strike="noStrike" kern="0" cap="none" spc="0" normalizeH="0" baseline="0" noProof="0" dirty="0">
                <a:ln>
                  <a:noFill/>
                </a:ln>
                <a:solidFill>
                  <a:srgbClr val="663300"/>
                </a:solidFill>
                <a:effectLst/>
                <a:uLnTx/>
                <a:uFillTx/>
                <a:latin typeface="Comic Sans MS" panose="030F0702030302020204" pitchFamily="66" charset="0"/>
                <a:ea typeface="+mn-ea"/>
                <a:cs typeface="Arial" panose="020B0604020202020204" pitchFamily="34" charset="0"/>
              </a:rPr>
              <a:t> </a:t>
            </a:r>
            <a:r>
              <a:rPr kumimoji="0" lang="en-GB" altLang="en-US" sz="2400" b="0" i="0" u="none" strike="noStrike" kern="0" cap="none" spc="0" normalizeH="0" baseline="0" noProof="0" dirty="0" err="1">
                <a:ln>
                  <a:noFill/>
                </a:ln>
                <a:solidFill>
                  <a:srgbClr val="663300"/>
                </a:solidFill>
                <a:effectLst/>
                <a:uLnTx/>
                <a:uFillTx/>
                <a:latin typeface="Comic Sans MS" panose="030F0702030302020204" pitchFamily="66" charset="0"/>
                <a:ea typeface="+mn-ea"/>
                <a:cs typeface="Arial" panose="020B0604020202020204" pitchFamily="34" charset="0"/>
              </a:rPr>
              <a:t>regulares</a:t>
            </a:r>
            <a:endParaRPr kumimoji="0" lang="en-US" altLang="en-US" sz="1800"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anim calcmode="lin" valueType="num">
                                      <p:cBhvr>
                                        <p:cTn id="3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1000"/>
                                        <p:tgtEl>
                                          <p:spTgt spid="6">
                                            <p:txEl>
                                              <p:pRg st="3" end="3"/>
                                            </p:txEl>
                                          </p:spTgt>
                                        </p:tgtEl>
                                      </p:cBhvr>
                                    </p:animEffect>
                                    <p:anim calcmode="lin" valueType="num">
                                      <p:cBhvr>
                                        <p:cTn id="4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1000"/>
                                        <p:tgtEl>
                                          <p:spTgt spid="6">
                                            <p:txEl>
                                              <p:pRg st="4" end="4"/>
                                            </p:txEl>
                                          </p:spTgt>
                                        </p:tgtEl>
                                      </p:cBhvr>
                                    </p:animEffect>
                                    <p:anim calcmode="lin" valueType="num">
                                      <p:cBhvr>
                                        <p:cTn id="5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fade">
                                      <p:cBhvr>
                                        <p:cTn id="70" dur="1000"/>
                                        <p:tgtEl>
                                          <p:spTgt spid="6">
                                            <p:txEl>
                                              <p:pRg st="8" end="8"/>
                                            </p:txEl>
                                          </p:spTgt>
                                        </p:tgtEl>
                                      </p:cBhvr>
                                    </p:animEffect>
                                    <p:anim calcmode="lin" valueType="num">
                                      <p:cBhvr>
                                        <p:cTn id="7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
                                            <p:txEl>
                                              <p:pRg st="6" end="6"/>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
                                            <p:txEl>
                                              <p:pRg st="7" end="7"/>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10">
                                            <p:txEl>
                                              <p:pRg st="2" end="2"/>
                                            </p:txEl>
                                          </p:spTgt>
                                        </p:tgtEl>
                                        <p:attrNameLst>
                                          <p:attrName>style.visibility</p:attrName>
                                        </p:attrNameLst>
                                      </p:cBhvr>
                                      <p:to>
                                        <p:strVal val="visible"/>
                                      </p:to>
                                    </p:set>
                                    <p:animEffect transition="in" filter="fade">
                                      <p:cBhvr>
                                        <p:cTn id="91" dur="1000"/>
                                        <p:tgtEl>
                                          <p:spTgt spid="10">
                                            <p:txEl>
                                              <p:pRg st="2" end="2"/>
                                            </p:txEl>
                                          </p:spTgt>
                                        </p:tgtEl>
                                      </p:cBhvr>
                                    </p:animEffect>
                                    <p:anim calcmode="lin" valueType="num">
                                      <p:cBhvr>
                                        <p:cTn id="9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10">
                                            <p:txEl>
                                              <p:pRg st="3" end="3"/>
                                            </p:txEl>
                                          </p:spTgt>
                                        </p:tgtEl>
                                        <p:attrNameLst>
                                          <p:attrName>style.visibility</p:attrName>
                                        </p:attrNameLst>
                                      </p:cBhvr>
                                      <p:to>
                                        <p:strVal val="visible"/>
                                      </p:to>
                                    </p:set>
                                    <p:animEffect transition="in" filter="fade">
                                      <p:cBhvr>
                                        <p:cTn id="98" dur="1000"/>
                                        <p:tgtEl>
                                          <p:spTgt spid="10">
                                            <p:txEl>
                                              <p:pRg st="3" end="3"/>
                                            </p:txEl>
                                          </p:spTgt>
                                        </p:tgtEl>
                                      </p:cBhvr>
                                    </p:animEffect>
                                    <p:anim calcmode="lin" valueType="num">
                                      <p:cBhvr>
                                        <p:cTn id="9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0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nodeType="clickEffect">
                                  <p:stCondLst>
                                    <p:cond delay="0"/>
                                  </p:stCondLst>
                                  <p:childTnLst>
                                    <p:set>
                                      <p:cBhvr>
                                        <p:cTn id="104" dur="1" fill="hold">
                                          <p:stCondLst>
                                            <p:cond delay="0"/>
                                          </p:stCondLst>
                                        </p:cTn>
                                        <p:tgtEl>
                                          <p:spTgt spid="10">
                                            <p:txEl>
                                              <p:pRg st="4" end="4"/>
                                            </p:txEl>
                                          </p:spTgt>
                                        </p:tgtEl>
                                        <p:attrNameLst>
                                          <p:attrName>style.visibility</p:attrName>
                                        </p:attrNameLst>
                                      </p:cBhvr>
                                      <p:to>
                                        <p:strVal val="visible"/>
                                      </p:to>
                                    </p:set>
                                    <p:animEffect transition="in" filter="fade">
                                      <p:cBhvr>
                                        <p:cTn id="105" dur="1000"/>
                                        <p:tgtEl>
                                          <p:spTgt spid="10">
                                            <p:txEl>
                                              <p:pRg st="4" end="4"/>
                                            </p:txEl>
                                          </p:spTgt>
                                        </p:tgtEl>
                                      </p:cBhvr>
                                    </p:animEffect>
                                    <p:anim calcmode="lin" valueType="num">
                                      <p:cBhvr>
                                        <p:cTn id="10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10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nodeType="clickEffect">
                                  <p:stCondLst>
                                    <p:cond delay="0"/>
                                  </p:stCondLst>
                                  <p:childTnLst>
                                    <p:set>
                                      <p:cBhvr>
                                        <p:cTn id="111" dur="1" fill="hold">
                                          <p:stCondLst>
                                            <p:cond delay="0"/>
                                          </p:stCondLst>
                                        </p:cTn>
                                        <p:tgtEl>
                                          <p:spTgt spid="10">
                                            <p:txEl>
                                              <p:pRg st="6" end="6"/>
                                            </p:txEl>
                                          </p:spTgt>
                                        </p:tgtEl>
                                        <p:attrNameLst>
                                          <p:attrName>style.visibility</p:attrName>
                                        </p:attrNameLst>
                                      </p:cBhvr>
                                      <p:to>
                                        <p:strVal val="visible"/>
                                      </p:to>
                                    </p:set>
                                    <p:animEffect transition="in" filter="fade">
                                      <p:cBhvr>
                                        <p:cTn id="112" dur="1000"/>
                                        <p:tgtEl>
                                          <p:spTgt spid="10">
                                            <p:txEl>
                                              <p:pRg st="6" end="6"/>
                                            </p:txEl>
                                          </p:spTgt>
                                        </p:tgtEl>
                                      </p:cBhvr>
                                    </p:animEffect>
                                    <p:anim calcmode="lin" valueType="num">
                                      <p:cBhvr>
                                        <p:cTn id="11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114"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2" presetClass="entr" presetSubtype="0" fill="hold" nodeType="clickEffect">
                                  <p:stCondLst>
                                    <p:cond delay="0"/>
                                  </p:stCondLst>
                                  <p:childTnLst>
                                    <p:set>
                                      <p:cBhvr>
                                        <p:cTn id="118" dur="1" fill="hold">
                                          <p:stCondLst>
                                            <p:cond delay="0"/>
                                          </p:stCondLst>
                                        </p:cTn>
                                        <p:tgtEl>
                                          <p:spTgt spid="10">
                                            <p:txEl>
                                              <p:pRg st="7" end="7"/>
                                            </p:txEl>
                                          </p:spTgt>
                                        </p:tgtEl>
                                        <p:attrNameLst>
                                          <p:attrName>style.visibility</p:attrName>
                                        </p:attrNameLst>
                                      </p:cBhvr>
                                      <p:to>
                                        <p:strVal val="visible"/>
                                      </p:to>
                                    </p:set>
                                    <p:animEffect transition="in" filter="fade">
                                      <p:cBhvr>
                                        <p:cTn id="119" dur="1000"/>
                                        <p:tgtEl>
                                          <p:spTgt spid="10">
                                            <p:txEl>
                                              <p:pRg st="7" end="7"/>
                                            </p:txEl>
                                          </p:spTgt>
                                        </p:tgtEl>
                                      </p:cBhvr>
                                    </p:animEffect>
                                    <p:anim calcmode="lin" valueType="num">
                                      <p:cBhvr>
                                        <p:cTn id="12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121"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2" presetClass="entr" presetSubtype="0" fill="hold" nodeType="clickEffect">
                                  <p:stCondLst>
                                    <p:cond delay="0"/>
                                  </p:stCondLst>
                                  <p:childTnLst>
                                    <p:set>
                                      <p:cBhvr>
                                        <p:cTn id="125" dur="1" fill="hold">
                                          <p:stCondLst>
                                            <p:cond delay="0"/>
                                          </p:stCondLst>
                                        </p:cTn>
                                        <p:tgtEl>
                                          <p:spTgt spid="10">
                                            <p:txEl>
                                              <p:pRg st="8" end="8"/>
                                            </p:txEl>
                                          </p:spTgt>
                                        </p:tgtEl>
                                        <p:attrNameLst>
                                          <p:attrName>style.visibility</p:attrName>
                                        </p:attrNameLst>
                                      </p:cBhvr>
                                      <p:to>
                                        <p:strVal val="visible"/>
                                      </p:to>
                                    </p:set>
                                    <p:animEffect transition="in" filter="fade">
                                      <p:cBhvr>
                                        <p:cTn id="126" dur="1000"/>
                                        <p:tgtEl>
                                          <p:spTgt spid="10">
                                            <p:txEl>
                                              <p:pRg st="8" end="8"/>
                                            </p:txEl>
                                          </p:spTgt>
                                        </p:tgtEl>
                                      </p:cBhvr>
                                    </p:animEffect>
                                    <p:anim calcmode="lin" valueType="num">
                                      <p:cBhvr>
                                        <p:cTn id="127"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128"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nodeType="clickEffect">
                                  <p:stCondLst>
                                    <p:cond delay="0"/>
                                  </p:stCondLst>
                                  <p:childTnLst>
                                    <p:set>
                                      <p:cBhvr>
                                        <p:cTn id="132" dur="1" fill="hold">
                                          <p:stCondLst>
                                            <p:cond delay="0"/>
                                          </p:stCondLst>
                                        </p:cTn>
                                        <p:tgtEl>
                                          <p:spTgt spid="7">
                                            <p:txEl>
                                              <p:pRg st="2" end="2"/>
                                            </p:txEl>
                                          </p:spTgt>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
                                            <p:txEl>
                                              <p:pRg st="3" end="3"/>
                                            </p:txEl>
                                          </p:spTgt>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
                                            <p:txEl>
                                              <p:pRg st="4" end="4"/>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
                                            <p:txEl>
                                              <p:pRg st="6" end="6"/>
                                            </p:txEl>
                                          </p:spTgt>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
                                            <p:txEl>
                                              <p:pRg st="7" end="7"/>
                                            </p:txEl>
                                          </p:spTgt>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nodeType="clickEffect">
                                  <p:stCondLst>
                                    <p:cond delay="0"/>
                                  </p:stCondLst>
                                  <p:childTnLst>
                                    <p:set>
                                      <p:cBhvr>
                                        <p:cTn id="14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nodeType="clickEffect">
                                  <p:stCondLst>
                                    <p:cond delay="0"/>
                                  </p:stCondLst>
                                  <p:childTnLst>
                                    <p:set>
                                      <p:cBhvr>
                                        <p:cTn id="15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nodeType="clickEffect">
                                  <p:stCondLst>
                                    <p:cond delay="0"/>
                                  </p:stCondLst>
                                  <p:childTnLst>
                                    <p:set>
                                      <p:cBhvr>
                                        <p:cTn id="16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nodeType="clickEffect">
                                  <p:stCondLst>
                                    <p:cond delay="0"/>
                                  </p:stCondLst>
                                  <p:childTnLst>
                                    <p:set>
                                      <p:cBhvr>
                                        <p:cTn id="16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nodeType="clickEffect">
                                  <p:stCondLst>
                                    <p:cond delay="0"/>
                                  </p:stCondLst>
                                  <p:childTnLst>
                                    <p:set>
                                      <p:cBhvr>
                                        <p:cTn id="17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xit" presetSubtype="4" fill="hold" nodeType="clickEffect">
                                  <p:stCondLst>
                                    <p:cond delay="0"/>
                                  </p:stCondLst>
                                  <p:childTnLst>
                                    <p:anim calcmode="lin" valueType="num">
                                      <p:cBhvr additive="base">
                                        <p:cTn id="178" dur="500"/>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9" dur="500"/>
                                        <p:tgtEl>
                                          <p:spTgt spid="9">
                                            <p:txEl>
                                              <p:pRg st="0" end="0"/>
                                            </p:txEl>
                                          </p:spTgt>
                                        </p:tgtEl>
                                        <p:attrNameLst>
                                          <p:attrName>ppt_y</p:attrName>
                                        </p:attrNameLst>
                                      </p:cBhvr>
                                      <p:tavLst>
                                        <p:tav tm="0">
                                          <p:val>
                                            <p:strVal val="ppt_y"/>
                                          </p:val>
                                        </p:tav>
                                        <p:tav tm="100000">
                                          <p:val>
                                            <p:strVal val="1+ppt_h/2"/>
                                          </p:val>
                                        </p:tav>
                                      </p:tavLst>
                                    </p:anim>
                                    <p:set>
                                      <p:cBhvr>
                                        <p:cTn id="180"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F6752C90-9A52-7B69-94BF-A577D8A8A2D7}"/>
              </a:ext>
            </a:extLst>
          </p:cNvPr>
          <p:cNvSpPr txBox="1">
            <a:spLocks noChangeArrowheads="1"/>
          </p:cNvSpPr>
          <p:nvPr/>
        </p:nvSpPr>
        <p:spPr bwMode="auto">
          <a:xfrm>
            <a:off x="2409825" y="1685925"/>
            <a:ext cx="20923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2100" b="0" i="0" u="none" strike="noStrike" kern="1200" cap="none" spc="0" normalizeH="0" baseline="0" noProof="0">
                <a:ln>
                  <a:noFill/>
                </a:ln>
                <a:solidFill>
                  <a:srgbClr val="7030A0"/>
                </a:solidFill>
                <a:effectLst/>
                <a:uLnTx/>
                <a:uFillTx/>
                <a:latin typeface="Comic Sans MS" panose="030F0702030302020204" pitchFamily="66" charset="0"/>
                <a:ea typeface="+mn-ea"/>
                <a:cs typeface="Arial" panose="020B0604020202020204" pitchFamily="34" charset="0"/>
              </a:rPr>
              <a:t> </a:t>
            </a:r>
            <a:endParaRPr kumimoji="0" lang="en-US" altLang="en-US" sz="21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7" name="TextBox 6">
            <a:extLst>
              <a:ext uri="{FF2B5EF4-FFF2-40B4-BE49-F238E27FC236}">
                <a16:creationId xmlns:a16="http://schemas.microsoft.com/office/drawing/2014/main" id="{BFF21749-B163-1FBE-DFDE-B2049BEF7F80}"/>
              </a:ext>
            </a:extLst>
          </p:cNvPr>
          <p:cNvSpPr txBox="1">
            <a:spLocks noChangeArrowheads="1"/>
          </p:cNvSpPr>
          <p:nvPr/>
        </p:nvSpPr>
        <p:spPr bwMode="auto">
          <a:xfrm>
            <a:off x="250825" y="115888"/>
            <a:ext cx="3475038" cy="6645275"/>
          </a:xfrm>
          <a:prstGeom prst="rect">
            <a:avLst/>
          </a:prstGeom>
          <a:noFill/>
          <a:ln>
            <a:noFill/>
          </a:ln>
        </p:spPr>
        <p:txBody>
          <a:bodyPr>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0" u="sng"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P</a:t>
            </a:r>
            <a:r>
              <a:rPr kumimoji="0" lang="en-GB" altLang="en-US" sz="4400" b="1" i="0" u="sng" strike="noStrike" kern="1200" cap="none" spc="0" normalizeH="0" baseline="0" noProof="0" dirty="0" err="1">
                <a:ln>
                  <a:noFill/>
                </a:ln>
                <a:solidFill>
                  <a:srgbClr val="7030A0"/>
                </a:solidFill>
                <a:effectLst/>
                <a:uLnTx/>
                <a:uFillTx/>
                <a:latin typeface="Comic Sans MS" panose="030F0702030302020204" pitchFamily="66" charset="0"/>
                <a:ea typeface="+mn-ea"/>
                <a:cs typeface="Arial" panose="020B0604020202020204" pitchFamily="34" charset="0"/>
              </a:rPr>
              <a:t>o</a:t>
            </a:r>
            <a:r>
              <a:rPr kumimoji="0" lang="en-GB" altLang="en-US" sz="4400" b="0" i="0" u="sng"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d</a:t>
            </a:r>
            <a:r>
              <a:rPr kumimoji="0" lang="en-GB" altLang="en-US" sz="4400" b="0" i="0" u="sng"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er</a:t>
            </a:r>
            <a:endParaRPr kumimoji="0" lang="en-GB" altLang="en-US" sz="4400" b="0" i="0" u="sng" strike="noStrike" kern="1200" cap="none" spc="0" normalizeH="0" baseline="0" noProof="0" dirty="0">
              <a:ln>
                <a:noFill/>
              </a:ln>
              <a:solidFill>
                <a:srgbClr val="009900"/>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altLang="en-US" sz="4400" b="0" i="0" u="sng"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P</a:t>
            </a:r>
            <a:r>
              <a:rPr kumimoji="0" lang="en-GB" altLang="en-US" sz="4400" b="1" i="0" u="none" strike="noStrike" kern="1200" cap="none" spc="0" normalizeH="0" baseline="0" noProof="0" dirty="0" err="1">
                <a:ln>
                  <a:noFill/>
                </a:ln>
                <a:solidFill>
                  <a:srgbClr val="008000"/>
                </a:solidFill>
                <a:effectLst/>
                <a:uLnTx/>
                <a:uFillTx/>
                <a:latin typeface="Comic Sans MS" panose="030F0702030302020204" pitchFamily="66" charset="0"/>
                <a:ea typeface="+mn-ea"/>
                <a:cs typeface="Arial" panose="020B0604020202020204" pitchFamily="34" charset="0"/>
              </a:rPr>
              <a:t>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e</a:t>
            </a: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d</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o</a:t>
            </a:r>
            <a:endPar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P</a:t>
            </a:r>
            <a:r>
              <a:rPr kumimoji="0" lang="en-GB" altLang="en-US" sz="4400" b="1" i="0" u="none" strike="noStrike" kern="1200" cap="none" spc="0" normalizeH="0" baseline="0" noProof="0" dirty="0" err="1">
                <a:ln>
                  <a:noFill/>
                </a:ln>
                <a:solidFill>
                  <a:srgbClr val="008000"/>
                </a:solidFill>
                <a:effectLst/>
                <a:uLnTx/>
                <a:uFillTx/>
                <a:latin typeface="Comic Sans MS" panose="030F0702030302020204" pitchFamily="66" charset="0"/>
                <a:ea typeface="+mn-ea"/>
                <a:cs typeface="Arial" panose="020B0604020202020204" pitchFamily="34" charset="0"/>
              </a:rPr>
              <a:t>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e</a:t>
            </a: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d</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es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P</a:t>
            </a:r>
            <a:r>
              <a:rPr kumimoji="0" lang="en-GB" altLang="en-US" sz="4400" b="1" i="0" u="none" strike="noStrike" kern="1200" cap="none" spc="0" normalizeH="0" baseline="0" noProof="0" dirty="0" err="1">
                <a:ln>
                  <a:noFill/>
                </a:ln>
                <a:solidFill>
                  <a:srgbClr val="008000"/>
                </a:solidFill>
                <a:effectLst/>
                <a:uLnTx/>
                <a:uFillTx/>
                <a:latin typeface="Comic Sans MS" panose="030F0702030302020204" pitchFamily="66" charset="0"/>
                <a:ea typeface="+mn-ea"/>
                <a:cs typeface="Arial" panose="020B0604020202020204" pitchFamily="34" charset="0"/>
              </a:rPr>
              <a:t>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e</a:t>
            </a: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d</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e</a:t>
            </a:r>
          </a:p>
          <a:p>
            <a:pPr marL="342900" marR="0" lvl="0" indent="-342900" algn="l" defTabSz="685800" rtl="0" eaLnBrk="0" fontAlgn="base" latinLnBrk="0" hangingPunct="0">
              <a:lnSpc>
                <a:spcPct val="100000"/>
              </a:lnSpc>
              <a:spcBef>
                <a:spcPct val="0"/>
              </a:spcBef>
              <a:spcAft>
                <a:spcPct val="0"/>
              </a:spcAft>
              <a:buClrTx/>
              <a:buSzTx/>
              <a:buFontTx/>
              <a:buChar char="-"/>
              <a:tabLst/>
              <a:defRPr/>
            </a:pPr>
            <a:endParaRPr kumimoji="0" lang="en-GB" altLang="en-US" sz="44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Pod</a:t>
            </a:r>
            <a:r>
              <a:rPr kumimoji="0" lang="en-GB" altLang="en-US" sz="4400" b="0" i="0" u="none"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emos</a:t>
            </a:r>
            <a:endPar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auto" latinLnBrk="0" hangingPunct="0">
              <a:lnSpc>
                <a:spcPct val="100000"/>
              </a:lnSpc>
              <a:spcBef>
                <a:spcPct val="20000"/>
              </a:spcBef>
              <a:spcAft>
                <a:spcPts val="0"/>
              </a:spcAft>
              <a:buClr>
                <a:srgbClr val="FFFF00"/>
              </a:buClr>
              <a:buSzPct val="80000"/>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Pod</a:t>
            </a:r>
            <a:r>
              <a:rPr kumimoji="0" lang="es-ES_tradnl" altLang="en-US" sz="4400" b="0" i="0" u="none" strike="noStrike" kern="0" cap="none" spc="0" normalizeH="0" baseline="0" noProof="0" dirty="0" err="1">
                <a:ln>
                  <a:noFill/>
                </a:ln>
                <a:solidFill>
                  <a:srgbClr val="009900"/>
                </a:solidFill>
                <a:effectLst/>
                <a:uLnTx/>
                <a:uFillTx/>
                <a:latin typeface="Comic Sans MS"/>
                <a:ea typeface="+mn-ea"/>
                <a:cs typeface="Arial" charset="0"/>
              </a:rPr>
              <a:t>éis</a:t>
            </a:r>
            <a:endParaRPr kumimoji="0" lang="es-ES_tradnl" altLang="en-US" sz="4400" b="0" i="0" u="none" strike="noStrike" kern="0" cap="none" spc="0" normalizeH="0" baseline="0" noProof="0" dirty="0">
              <a:ln>
                <a:noFill/>
              </a:ln>
              <a:solidFill>
                <a:srgbClr val="009900"/>
              </a:solidFill>
              <a:effectLst/>
              <a:uLnTx/>
              <a:uFillTx/>
              <a:latin typeface="Comic Sans MS"/>
              <a:ea typeface="+mn-ea"/>
              <a:cs typeface="Arial"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P</a:t>
            </a:r>
            <a:r>
              <a:rPr kumimoji="0" lang="en-GB" altLang="en-US" sz="4400" b="1" i="0" u="none" strike="noStrike" kern="1200" cap="none" spc="0" normalizeH="0" baseline="0" noProof="0" dirty="0" err="1">
                <a:ln>
                  <a:noFill/>
                </a:ln>
                <a:solidFill>
                  <a:srgbClr val="008000"/>
                </a:solidFill>
                <a:effectLst/>
                <a:uLnTx/>
                <a:uFillTx/>
                <a:latin typeface="Comic Sans MS" panose="030F0702030302020204" pitchFamily="66" charset="0"/>
                <a:ea typeface="+mn-ea"/>
                <a:cs typeface="Arial" panose="020B0604020202020204" pitchFamily="34" charset="0"/>
              </a:rPr>
              <a:t>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e</a:t>
            </a: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d</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en</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8" name="TextBox 7">
            <a:extLst>
              <a:ext uri="{FF2B5EF4-FFF2-40B4-BE49-F238E27FC236}">
                <a16:creationId xmlns:a16="http://schemas.microsoft.com/office/drawing/2014/main" id="{6455C535-0FD4-EC0A-3A6B-9F90B2E4465C}"/>
              </a:ext>
            </a:extLst>
          </p:cNvPr>
          <p:cNvSpPr txBox="1">
            <a:spLocks noChangeArrowheads="1"/>
          </p:cNvSpPr>
          <p:nvPr/>
        </p:nvSpPr>
        <p:spPr bwMode="auto">
          <a:xfrm>
            <a:off x="2987675" y="114300"/>
            <a:ext cx="3325813" cy="6705600"/>
          </a:xfrm>
          <a:prstGeom prst="rect">
            <a:avLst/>
          </a:prstGeom>
          <a:noFill/>
          <a:ln>
            <a:noFill/>
          </a:ln>
        </p:spPr>
        <p:txBody>
          <a:bodyPr>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J</a:t>
            </a:r>
            <a:r>
              <a:rPr kumimoji="0" lang="en-GB" altLang="en-US" sz="4400" b="1" i="0" u="sng" strike="noStrike" kern="1200" cap="none" spc="0" normalizeH="0" baseline="0" noProof="0" dirty="0">
                <a:ln>
                  <a:noFill/>
                </a:ln>
                <a:solidFill>
                  <a:srgbClr val="FF66CC"/>
                </a:solidFill>
                <a:effectLst/>
                <a:uLnTx/>
                <a:uFillTx/>
                <a:latin typeface="Comic Sans MS" panose="030F0702030302020204" pitchFamily="66" charset="0"/>
                <a:ea typeface="+mn-ea"/>
                <a:cs typeface="Arial" panose="020B0604020202020204" pitchFamily="34" charset="0"/>
              </a:rPr>
              <a:t>u</a:t>
            </a:r>
            <a:r>
              <a:rPr kumimoji="0" lang="en-GB" altLang="en-US" sz="44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g</a:t>
            </a:r>
            <a:r>
              <a:rPr kumimoji="0" lang="en-GB" altLang="en-US" sz="4400" b="0" i="0" u="sng"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ar</a:t>
            </a:r>
            <a:endParaRPr kumimoji="0" lang="en-GB" altLang="en-US" sz="4400" b="0" i="0" u="sng" strike="noStrike" kern="1200" cap="none" spc="0" normalizeH="0" baseline="0" noProof="0" dirty="0">
              <a:ln>
                <a:noFill/>
              </a:ln>
              <a:solidFill>
                <a:srgbClr val="009900"/>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altLang="en-US" sz="4400" b="0" i="0" u="sng"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J</a:t>
            </a:r>
            <a:r>
              <a:rPr kumimoji="0" lang="en-GB" altLang="en-US" sz="4400" b="1" i="0" u="none" strike="noStrike" kern="1200" cap="none" spc="0" normalizeH="0" baseline="0" noProof="0" dirty="0">
                <a:ln>
                  <a:noFill/>
                </a:ln>
                <a:solidFill>
                  <a:srgbClr val="FF66CC"/>
                </a:solidFill>
                <a:effectLst/>
                <a:uLnTx/>
                <a:uFillTx/>
                <a:latin typeface="Comic Sans MS" panose="030F0702030302020204" pitchFamily="66" charset="0"/>
                <a:ea typeface="+mn-ea"/>
                <a:cs typeface="Arial" panose="020B0604020202020204" pitchFamily="34" charset="0"/>
              </a:rPr>
              <a:t>u</a:t>
            </a:r>
            <a:r>
              <a:rPr kumimoji="0" lang="en-GB" altLang="en-US" sz="4400" b="1"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e</a:t>
            </a: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g</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o</a:t>
            </a:r>
            <a:endPar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GB" altLang="en-US" sz="4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J</a:t>
            </a:r>
            <a:r>
              <a:rPr kumimoji="0" lang="en-GB" altLang="en-US" sz="4400" b="1" i="0" u="none" strike="noStrike" kern="1200" cap="none" spc="0" normalizeH="0" baseline="0" noProof="0" dirty="0" err="1">
                <a:ln>
                  <a:noFill/>
                </a:ln>
                <a:solidFill>
                  <a:srgbClr val="FF66CC"/>
                </a:solidFill>
                <a:effectLst/>
                <a:uLnTx/>
                <a:uFillTx/>
                <a:latin typeface="Comic Sans MS" panose="030F0702030302020204" pitchFamily="66" charset="0"/>
                <a:ea typeface="+mn-ea"/>
                <a:cs typeface="Arial" panose="020B0604020202020204" pitchFamily="34" charset="0"/>
              </a:rPr>
              <a:t>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e</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g</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as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J</a:t>
            </a:r>
            <a:r>
              <a:rPr kumimoji="0" lang="en-GB" altLang="en-US" sz="4400" b="1" i="0" u="none" strike="noStrike" kern="1200" cap="none" spc="0" normalizeH="0" baseline="0" noProof="0" dirty="0" err="1">
                <a:ln>
                  <a:noFill/>
                </a:ln>
                <a:solidFill>
                  <a:srgbClr val="FF66CC"/>
                </a:solidFill>
                <a:effectLst/>
                <a:uLnTx/>
                <a:uFillTx/>
                <a:latin typeface="Comic Sans MS" panose="030F0702030302020204" pitchFamily="66" charset="0"/>
                <a:ea typeface="+mn-ea"/>
                <a:cs typeface="Arial" panose="020B0604020202020204" pitchFamily="34" charset="0"/>
              </a:rPr>
              <a:t>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e</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g</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a</a:t>
            </a:r>
          </a:p>
          <a:p>
            <a:pPr marL="571500" marR="0" lvl="0" indent="-571500" algn="l" defTabSz="685800" rtl="0" eaLnBrk="0" fontAlgn="base" latinLnBrk="0" hangingPunct="0">
              <a:lnSpc>
                <a:spcPct val="100000"/>
              </a:lnSpc>
              <a:spcBef>
                <a:spcPct val="0"/>
              </a:spcBef>
              <a:spcAft>
                <a:spcPct val="0"/>
              </a:spcAft>
              <a:buClrTx/>
              <a:buSzTx/>
              <a:buFontTx/>
              <a:buChar char="-"/>
              <a:tabLst/>
              <a:defRPr/>
            </a:pPr>
            <a:endPar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GB" altLang="en-US" sz="4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J</a:t>
            </a:r>
            <a:r>
              <a:rPr kumimoji="0" lang="en-GB" altLang="en-US" sz="4400" b="1" i="0" u="none" strike="noStrike" kern="1200" cap="none" spc="0" normalizeH="0" baseline="0" noProof="0" dirty="0">
                <a:ln>
                  <a:noFill/>
                </a:ln>
                <a:solidFill>
                  <a:srgbClr val="FF66CC"/>
                </a:solidFill>
                <a:effectLst/>
                <a:uLnTx/>
                <a:uFillTx/>
                <a:latin typeface="Comic Sans MS" panose="030F0702030302020204" pitchFamily="66" charset="0"/>
                <a:ea typeface="+mn-ea"/>
                <a:cs typeface="Arial" panose="020B0604020202020204" pitchFamily="34" charset="0"/>
              </a:rPr>
              <a:t>u</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g</a:t>
            </a:r>
            <a:r>
              <a:rPr kumimoji="0" lang="en-GB" altLang="en-US" sz="4400" b="0" i="0" u="none"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amos</a:t>
            </a:r>
            <a:endPar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endParaRPr>
          </a:p>
          <a:p>
            <a:pPr marL="342900" marR="0" lvl="0" indent="-342900" algn="l" defTabSz="914400" rtl="0" eaLnBrk="0" fontAlgn="auto" latinLnBrk="0" hangingPunct="0">
              <a:lnSpc>
                <a:spcPct val="100000"/>
              </a:lnSpc>
              <a:spcBef>
                <a:spcPct val="20000"/>
              </a:spcBef>
              <a:spcAft>
                <a:spcPts val="0"/>
              </a:spcAft>
              <a:buClr>
                <a:srgbClr val="FFFF00"/>
              </a:buClr>
              <a:buSzPct val="80000"/>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GB" altLang="en-US" sz="4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J</a:t>
            </a:r>
            <a:r>
              <a:rPr kumimoji="0" lang="en-GB" altLang="en-US" sz="4400" b="1" i="0" u="none" strike="noStrike" kern="1200" cap="none" spc="0" normalizeH="0" baseline="0" noProof="0" dirty="0">
                <a:ln>
                  <a:noFill/>
                </a:ln>
                <a:solidFill>
                  <a:srgbClr val="FF66CC"/>
                </a:solidFill>
                <a:effectLst/>
                <a:uLnTx/>
                <a:uFillTx/>
                <a:latin typeface="Comic Sans MS" panose="030F0702030302020204" pitchFamily="66" charset="0"/>
                <a:ea typeface="+mn-ea"/>
                <a:cs typeface="Arial" panose="020B0604020202020204" pitchFamily="34" charset="0"/>
              </a:rPr>
              <a:t>u</a:t>
            </a: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g</a:t>
            </a:r>
            <a:r>
              <a:rPr kumimoji="0" lang="es-ES_tradnl" altLang="en-US" sz="4400" b="0" i="0" u="none" strike="noStrike" kern="0" cap="none" spc="0" normalizeH="0" baseline="0" noProof="0" dirty="0" err="1">
                <a:ln>
                  <a:noFill/>
                </a:ln>
                <a:solidFill>
                  <a:srgbClr val="009900"/>
                </a:solidFill>
                <a:effectLst/>
                <a:uLnTx/>
                <a:uFillTx/>
                <a:latin typeface="Comic Sans MS"/>
                <a:ea typeface="+mn-ea"/>
                <a:cs typeface="Arial" charset="0"/>
              </a:rPr>
              <a:t>áis</a:t>
            </a:r>
            <a:endParaRPr kumimoji="0" lang="es-ES_tradnl" altLang="en-US" sz="4400" b="0" i="0" u="none" strike="noStrike" kern="0" cap="none" spc="0" normalizeH="0" baseline="0" noProof="0" dirty="0">
              <a:ln>
                <a:noFill/>
              </a:ln>
              <a:solidFill>
                <a:srgbClr val="009900"/>
              </a:solidFill>
              <a:effectLst/>
              <a:uLnTx/>
              <a:uFillTx/>
              <a:latin typeface="Comic Sans MS"/>
              <a:ea typeface="+mn-ea"/>
              <a:cs typeface="Arial"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GB" altLang="en-US" sz="44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rPr>
              <a:t> </a:t>
            </a: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J</a:t>
            </a:r>
            <a:r>
              <a:rPr kumimoji="0" lang="en-GB" altLang="en-US" sz="4400" b="1" i="0" u="none" strike="noStrike" kern="1200" cap="none" spc="0" normalizeH="0" baseline="0" noProof="0" dirty="0" err="1">
                <a:ln>
                  <a:noFill/>
                </a:ln>
                <a:solidFill>
                  <a:srgbClr val="FF66CC"/>
                </a:solidFill>
                <a:effectLst/>
                <a:uLnTx/>
                <a:uFillTx/>
                <a:latin typeface="Comic Sans MS" panose="030F0702030302020204" pitchFamily="66" charset="0"/>
                <a:ea typeface="+mn-ea"/>
                <a:cs typeface="Arial" panose="020B0604020202020204" pitchFamily="34" charset="0"/>
              </a:rPr>
              <a:t>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e</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g</a:t>
            </a:r>
            <a:r>
              <a:rPr kumimoji="0" lang="en-GB" altLang="en-US" sz="4400" b="0" i="0" u="none"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a</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n</a:t>
            </a:r>
            <a:endParaRPr kumimoji="0" lang="en-GB" altLang="en-US" sz="48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5" name="TextBox 4">
            <a:extLst>
              <a:ext uri="{FF2B5EF4-FFF2-40B4-BE49-F238E27FC236}">
                <a16:creationId xmlns:a16="http://schemas.microsoft.com/office/drawing/2014/main" id="{244A6314-C231-6C03-FAB8-959104F4363D}"/>
              </a:ext>
            </a:extLst>
          </p:cNvPr>
          <p:cNvSpPr txBox="1">
            <a:spLocks noChangeArrowheads="1"/>
          </p:cNvSpPr>
          <p:nvPr/>
        </p:nvSpPr>
        <p:spPr bwMode="auto">
          <a:xfrm>
            <a:off x="5884863" y="115888"/>
            <a:ext cx="3822700" cy="6645275"/>
          </a:xfrm>
          <a:prstGeom prst="rect">
            <a:avLst/>
          </a:prstGeom>
          <a:noFill/>
          <a:ln>
            <a:noFill/>
          </a:ln>
        </p:spPr>
        <p:txBody>
          <a:bodyPr>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0" u="sng"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Quer</a:t>
            </a:r>
            <a:r>
              <a:rPr kumimoji="0" lang="en-GB" altLang="en-US" sz="4400" b="0" i="0" u="sng"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er</a:t>
            </a:r>
            <a:endParaRPr kumimoji="0" lang="en-GB" altLang="en-US" sz="4400" b="0" i="0" u="sng" strike="noStrike" kern="1200" cap="none" spc="0" normalizeH="0" baseline="0" noProof="0" dirty="0">
              <a:ln>
                <a:noFill/>
              </a:ln>
              <a:solidFill>
                <a:srgbClr val="009900"/>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altLang="en-US" sz="4400" b="0" i="0" u="sng"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GB" altLang="en-US" sz="4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Qu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i</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er</a:t>
            </a:r>
            <a:r>
              <a:rPr kumimoji="0" lang="en-GB" altLang="en-US" sz="4400" b="0" i="0" u="none"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o</a:t>
            </a:r>
            <a:endPar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GB" altLang="en-US" sz="4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Qu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i</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er</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es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GB" altLang="en-US" sz="4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 </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Qu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i</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er</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e</a:t>
            </a:r>
          </a:p>
          <a:p>
            <a:pPr marL="342900" marR="0" lvl="0" indent="-342900" algn="l" defTabSz="685800" rtl="0" eaLnBrk="0" fontAlgn="base" latinLnBrk="0" hangingPunct="0">
              <a:lnSpc>
                <a:spcPct val="100000"/>
              </a:lnSpc>
              <a:spcBef>
                <a:spcPct val="0"/>
              </a:spcBef>
              <a:spcAft>
                <a:spcPct val="0"/>
              </a:spcAft>
              <a:buClrTx/>
              <a:buSzTx/>
              <a:buFontTx/>
              <a:buChar char="-"/>
              <a:tabLst/>
              <a:defRPr/>
            </a:pPr>
            <a:endParaRPr kumimoji="0" lang="en-GB" altLang="en-US" sz="44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GB" altLang="en-US" sz="4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Quer</a:t>
            </a:r>
            <a:r>
              <a:rPr kumimoji="0" lang="en-GB" altLang="en-US" sz="4400" b="0" i="0" u="none"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emos</a:t>
            </a:r>
            <a:endPar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auto" latinLnBrk="0" hangingPunct="0">
              <a:lnSpc>
                <a:spcPct val="100000"/>
              </a:lnSpc>
              <a:spcBef>
                <a:spcPct val="20000"/>
              </a:spcBef>
              <a:spcAft>
                <a:spcPts val="0"/>
              </a:spcAft>
              <a:buClr>
                <a:srgbClr val="FFFF00"/>
              </a:buClr>
              <a:buSzPct val="80000"/>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GB" altLang="en-US" sz="4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Quer</a:t>
            </a:r>
            <a:r>
              <a:rPr kumimoji="0" lang="es-ES_tradnl" altLang="en-US" sz="4400" b="0" i="0" u="none" strike="noStrike" kern="0" cap="none" spc="0" normalizeH="0" baseline="0" noProof="0" dirty="0" err="1">
                <a:ln>
                  <a:noFill/>
                </a:ln>
                <a:solidFill>
                  <a:srgbClr val="009900"/>
                </a:solidFill>
                <a:effectLst/>
                <a:uLnTx/>
                <a:uFillTx/>
                <a:latin typeface="Comic Sans MS"/>
                <a:ea typeface="+mn-ea"/>
                <a:cs typeface="Arial" charset="0"/>
              </a:rPr>
              <a:t>éis</a:t>
            </a:r>
            <a:endParaRPr kumimoji="0" lang="es-ES_tradnl" altLang="en-US" sz="4400" b="0" i="0" u="none" strike="noStrike" kern="0" cap="none" spc="0" normalizeH="0" baseline="0" noProof="0" dirty="0">
              <a:ln>
                <a:noFill/>
              </a:ln>
              <a:solidFill>
                <a:srgbClr val="009900"/>
              </a:solidFill>
              <a:effectLst/>
              <a:uLnTx/>
              <a:uFillTx/>
              <a:latin typeface="Comic Sans MS"/>
              <a:ea typeface="+mn-ea"/>
              <a:cs typeface="Arial"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GB" altLang="en-US" sz="44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rPr>
              <a:t> </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Qu</a:t>
            </a:r>
            <a:r>
              <a:rPr kumimoji="0" lang="en-GB" altLang="en-US" sz="4400" b="1"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i</a:t>
            </a:r>
            <a:r>
              <a:rPr kumimoji="0" lang="en-GB" altLang="en-US" sz="4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er</a:t>
            </a:r>
            <a:r>
              <a:rPr kumimoji="0" lang="en-GB" altLang="en-US" sz="4400" b="0" i="0" u="none"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e</a:t>
            </a:r>
            <a:r>
              <a:rPr kumimoji="0" lang="en-GB" altLang="en-US" sz="44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n</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C9B7D1B-9965-C2ED-CC1C-BEBA32738F46}"/>
              </a:ext>
            </a:extLst>
          </p:cNvPr>
          <p:cNvSpPr>
            <a:spLocks noGrp="1" noChangeArrowheads="1"/>
          </p:cNvSpPr>
          <p:nvPr>
            <p:ph type="body" idx="1"/>
          </p:nvPr>
        </p:nvSpPr>
        <p:spPr>
          <a:xfrm>
            <a:off x="467544" y="761415"/>
            <a:ext cx="4254500" cy="5545137"/>
          </a:xfrm>
        </p:spPr>
        <p:txBody>
          <a:bodyPr>
            <a:normAutofit fontScale="85000" lnSpcReduction="20000"/>
          </a:bodyPr>
          <a:lstStyle/>
          <a:p>
            <a:pPr eaLnBrk="1" hangingPunct="1">
              <a:lnSpc>
                <a:spcPct val="120000"/>
              </a:lnSpc>
              <a:spcBef>
                <a:spcPts val="960"/>
              </a:spcBef>
            </a:pPr>
            <a:r>
              <a:rPr lang="en-GB" altLang="en-US" sz="4300" dirty="0">
                <a:solidFill>
                  <a:schemeClr val="accent6">
                    <a:lumMod val="75000"/>
                  </a:schemeClr>
                </a:solidFill>
                <a:latin typeface="Comic Sans MS" panose="030F0702030302020204" pitchFamily="66" charset="0"/>
              </a:rPr>
              <a:t>Who?</a:t>
            </a:r>
          </a:p>
          <a:p>
            <a:pPr eaLnBrk="1" hangingPunct="1">
              <a:lnSpc>
                <a:spcPct val="120000"/>
              </a:lnSpc>
              <a:spcBef>
                <a:spcPts val="960"/>
              </a:spcBef>
            </a:pPr>
            <a:r>
              <a:rPr lang="en-GB" altLang="en-US" sz="4300" dirty="0">
                <a:solidFill>
                  <a:srgbClr val="006600"/>
                </a:solidFill>
                <a:latin typeface="Comic Sans MS" panose="030F0702030302020204" pitchFamily="66" charset="0"/>
              </a:rPr>
              <a:t>What?</a:t>
            </a:r>
          </a:p>
          <a:p>
            <a:pPr eaLnBrk="1" hangingPunct="1">
              <a:lnSpc>
                <a:spcPct val="120000"/>
              </a:lnSpc>
              <a:spcBef>
                <a:spcPts val="960"/>
              </a:spcBef>
            </a:pPr>
            <a:r>
              <a:rPr lang="en-GB" altLang="en-US" sz="4300" dirty="0">
                <a:solidFill>
                  <a:srgbClr val="002060"/>
                </a:solidFill>
                <a:latin typeface="Comic Sans MS" panose="030F0702030302020204" pitchFamily="66" charset="0"/>
              </a:rPr>
              <a:t>Where? </a:t>
            </a:r>
          </a:p>
          <a:p>
            <a:pPr eaLnBrk="1" hangingPunct="1">
              <a:lnSpc>
                <a:spcPct val="120000"/>
              </a:lnSpc>
              <a:spcBef>
                <a:spcPts val="960"/>
              </a:spcBef>
            </a:pPr>
            <a:r>
              <a:rPr lang="en-GB" altLang="en-US" sz="4300" dirty="0">
                <a:solidFill>
                  <a:srgbClr val="7030A0"/>
                </a:solidFill>
                <a:latin typeface="Comic Sans MS" panose="030F0702030302020204" pitchFamily="66" charset="0"/>
              </a:rPr>
              <a:t>Where from?</a:t>
            </a:r>
          </a:p>
          <a:p>
            <a:pPr eaLnBrk="1" hangingPunct="1">
              <a:lnSpc>
                <a:spcPct val="120000"/>
              </a:lnSpc>
              <a:spcBef>
                <a:spcPts val="960"/>
              </a:spcBef>
            </a:pPr>
            <a:r>
              <a:rPr lang="en-GB" altLang="en-US" sz="4300" dirty="0">
                <a:solidFill>
                  <a:srgbClr val="663300"/>
                </a:solidFill>
                <a:latin typeface="Comic Sans MS" panose="030F0702030302020204" pitchFamily="66" charset="0"/>
              </a:rPr>
              <a:t>What is it like?</a:t>
            </a:r>
          </a:p>
          <a:p>
            <a:pPr eaLnBrk="1" hangingPunct="1">
              <a:lnSpc>
                <a:spcPct val="120000"/>
              </a:lnSpc>
              <a:spcBef>
                <a:spcPts val="960"/>
              </a:spcBef>
            </a:pPr>
            <a:r>
              <a:rPr lang="en-GB" altLang="en-US" sz="4300" dirty="0">
                <a:solidFill>
                  <a:srgbClr val="C00000"/>
                </a:solidFill>
                <a:latin typeface="Comic Sans MS" panose="030F0702030302020204" pitchFamily="66" charset="0"/>
              </a:rPr>
              <a:t>How much </a:t>
            </a:r>
            <a:r>
              <a:rPr lang="en-GB" altLang="en-US" sz="4300" dirty="0">
                <a:latin typeface="Comic Sans MS" panose="030F0702030302020204" pitchFamily="66" charset="0"/>
              </a:rPr>
              <a:t>is it?</a:t>
            </a:r>
          </a:p>
          <a:p>
            <a:pPr eaLnBrk="1" hangingPunct="1">
              <a:lnSpc>
                <a:spcPct val="120000"/>
              </a:lnSpc>
              <a:spcBef>
                <a:spcPts val="960"/>
              </a:spcBef>
            </a:pPr>
            <a:r>
              <a:rPr lang="en-GB" altLang="en-US" sz="4300" dirty="0">
                <a:latin typeface="Comic Sans MS" panose="030F0702030302020204" pitchFamily="66" charset="0"/>
              </a:rPr>
              <a:t>How many?</a:t>
            </a:r>
          </a:p>
          <a:p>
            <a:pPr eaLnBrk="1" hangingPunct="1">
              <a:lnSpc>
                <a:spcPct val="120000"/>
              </a:lnSpc>
              <a:spcBef>
                <a:spcPts val="960"/>
              </a:spcBef>
            </a:pPr>
            <a:r>
              <a:rPr lang="en-GB" altLang="en-US" sz="4300" dirty="0">
                <a:solidFill>
                  <a:srgbClr val="0070C0"/>
                </a:solidFill>
                <a:latin typeface="Comic Sans MS" panose="030F0702030302020204" pitchFamily="66" charset="0"/>
              </a:rPr>
              <a:t>Which is…?</a:t>
            </a:r>
            <a:endParaRPr lang="en-US" altLang="en-US" sz="4300" dirty="0">
              <a:solidFill>
                <a:srgbClr val="0070C0"/>
              </a:solidFill>
              <a:latin typeface="Comic Sans MS" panose="030F0702030302020204" pitchFamily="66" charset="0"/>
            </a:endParaRPr>
          </a:p>
          <a:p>
            <a:pPr eaLnBrk="1" hangingPunct="1"/>
            <a:endParaRPr lang="en-US" altLang="en-US" sz="4000" dirty="0">
              <a:latin typeface="Comic Sans MS" panose="030F0702030302020204" pitchFamily="66" charset="0"/>
            </a:endParaRPr>
          </a:p>
        </p:txBody>
      </p:sp>
      <p:sp>
        <p:nvSpPr>
          <p:cNvPr id="3" name="Rectangle 2">
            <a:extLst>
              <a:ext uri="{FF2B5EF4-FFF2-40B4-BE49-F238E27FC236}">
                <a16:creationId xmlns:a16="http://schemas.microsoft.com/office/drawing/2014/main" id="{8C0AD4BA-F463-A9F5-E922-FDA6BA8744D0}"/>
              </a:ext>
            </a:extLst>
          </p:cNvPr>
          <p:cNvSpPr txBox="1">
            <a:spLocks noChangeArrowheads="1"/>
          </p:cNvSpPr>
          <p:nvPr/>
        </p:nvSpPr>
        <p:spPr bwMode="auto">
          <a:xfrm>
            <a:off x="4560346" y="548680"/>
            <a:ext cx="4470400" cy="554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a:ln>
                  <a:noFill/>
                </a:ln>
                <a:solidFill>
                  <a:srgbClr val="F79646">
                    <a:lumMod val="75000"/>
                  </a:srgbClr>
                </a:solidFill>
                <a:effectLst/>
                <a:uLnTx/>
                <a:uFillTx/>
                <a:latin typeface="Comic Sans MS" panose="030F0702030302020204" pitchFamily="66" charset="0"/>
                <a:ea typeface="+mn-ea"/>
                <a:cs typeface="Arial" panose="020B0604020202020204" pitchFamily="34" charset="0"/>
              </a:rPr>
              <a:t>¿</a:t>
            </a:r>
            <a:r>
              <a:rPr kumimoji="0" lang="en-GB" altLang="en-US" sz="4000" b="0" i="0" u="none" strike="noStrike" kern="1200" cap="none" spc="0" normalizeH="0" baseline="0" noProof="0" dirty="0" err="1">
                <a:ln>
                  <a:noFill/>
                </a:ln>
                <a:solidFill>
                  <a:srgbClr val="F79646">
                    <a:lumMod val="75000"/>
                  </a:srgbClr>
                </a:solidFill>
                <a:effectLst/>
                <a:uLnTx/>
                <a:uFillTx/>
                <a:latin typeface="Comic Sans MS" panose="030F0702030302020204" pitchFamily="66" charset="0"/>
                <a:ea typeface="+mn-ea"/>
                <a:cs typeface="Arial" panose="020B0604020202020204" pitchFamily="34" charset="0"/>
              </a:rPr>
              <a:t>Quién</a:t>
            </a:r>
            <a:r>
              <a:rPr kumimoji="0" lang="en-GB" altLang="en-US" sz="4000" b="0" i="0" u="none" strike="noStrike" kern="1200" cap="none" spc="0" normalizeH="0" baseline="0" noProof="0" dirty="0">
                <a:ln>
                  <a:noFill/>
                </a:ln>
                <a:solidFill>
                  <a:srgbClr val="F79646">
                    <a:lumMod val="75000"/>
                  </a:srgbClr>
                </a:solidFill>
                <a:effectLst/>
                <a:uLnTx/>
                <a:uFillTx/>
                <a:latin typeface="Comic Sans MS" panose="030F0702030302020204" pitchFamily="66"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Qué</a:t>
            </a:r>
            <a:r>
              <a:rPr kumimoji="0" lang="en-GB" altLang="en-US" sz="40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err="1">
                <a:ln>
                  <a:noFill/>
                </a:ln>
                <a:solidFill>
                  <a:srgbClr val="002060"/>
                </a:solidFill>
                <a:effectLst/>
                <a:uLnTx/>
                <a:uFillTx/>
                <a:latin typeface="Comic Sans MS" panose="030F0702030302020204" pitchFamily="66" charset="0"/>
                <a:ea typeface="+mn-ea"/>
                <a:cs typeface="Arial" panose="020B0604020202020204" pitchFamily="34" charset="0"/>
              </a:rPr>
              <a:t>Dónde</a:t>
            </a:r>
            <a:r>
              <a:rPr kumimoji="0" lang="en-GB" altLang="en-US" sz="40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¿De </a:t>
            </a:r>
            <a:r>
              <a:rPr kumimoji="0" lang="en-GB" altLang="en-US" sz="4000" b="0" i="0" u="none" strike="noStrike" kern="1200" cap="none" spc="0" normalizeH="0" baseline="0" noProof="0" dirty="0" err="1">
                <a:ln>
                  <a:noFill/>
                </a:ln>
                <a:solidFill>
                  <a:srgbClr val="7030A0"/>
                </a:solidFill>
                <a:effectLst/>
                <a:uLnTx/>
                <a:uFillTx/>
                <a:latin typeface="Comic Sans MS" panose="030F0702030302020204" pitchFamily="66" charset="0"/>
                <a:ea typeface="+mn-ea"/>
                <a:cs typeface="Arial" panose="020B0604020202020204" pitchFamily="34" charset="0"/>
              </a:rPr>
              <a:t>dónde</a:t>
            </a:r>
            <a:r>
              <a:rPr kumimoji="0" lang="en-GB" altLang="en-US" sz="40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a:ln>
                  <a:noFill/>
                </a:ln>
                <a:solidFill>
                  <a:srgbClr val="663300"/>
                </a:solidFill>
                <a:effectLst/>
                <a:uLnTx/>
                <a:uFillTx/>
                <a:latin typeface="Comic Sans MS" panose="030F0702030302020204" pitchFamily="66" charset="0"/>
                <a:ea typeface="+mn-ea"/>
                <a:cs typeface="Arial" panose="020B0604020202020204" pitchFamily="34" charset="0"/>
              </a:rPr>
              <a:t>¿</a:t>
            </a:r>
            <a:r>
              <a:rPr kumimoji="0" lang="en-GB" altLang="en-US" sz="4000" b="0" i="0" u="none" strike="noStrike" kern="1200" cap="none" spc="0" normalizeH="0" baseline="0" noProof="0" dirty="0" err="1">
                <a:ln>
                  <a:noFill/>
                </a:ln>
                <a:solidFill>
                  <a:srgbClr val="663300"/>
                </a:solidFill>
                <a:effectLst/>
                <a:uLnTx/>
                <a:uFillTx/>
                <a:latin typeface="Comic Sans MS" panose="030F0702030302020204" pitchFamily="66" charset="0"/>
                <a:ea typeface="+mn-ea"/>
                <a:cs typeface="Arial" panose="020B0604020202020204" pitchFamily="34" charset="0"/>
              </a:rPr>
              <a:t>Cómo</a:t>
            </a:r>
            <a:r>
              <a:rPr kumimoji="0" lang="en-GB" altLang="en-US" sz="4000" b="0" i="0" u="none" strike="noStrike" kern="1200" cap="none" spc="0" normalizeH="0" baseline="0" noProof="0" dirty="0">
                <a:ln>
                  <a:noFill/>
                </a:ln>
                <a:solidFill>
                  <a:srgbClr val="663300"/>
                </a:solidFill>
                <a:effectLst/>
                <a:uLnTx/>
                <a:uFillTx/>
                <a:latin typeface="Comic Sans MS" panose="030F0702030302020204" pitchFamily="66" charset="0"/>
                <a:ea typeface="+mn-ea"/>
                <a:cs typeface="Arial" panose="020B0604020202020204" pitchFamily="34" charset="0"/>
              </a:rPr>
              <a:t> es?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Cuánto</a:t>
            </a: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es?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Arial" panose="020B0604020202020204" pitchFamily="34" charset="0"/>
              </a:rPr>
              <a:t>Cuántos</a:t>
            </a: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a:t>
            </a:r>
            <a:r>
              <a:rPr kumimoji="0" lang="en-GB" altLang="en-US" sz="40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Cuál</a:t>
            </a:r>
            <a:r>
              <a:rPr kumimoji="0" lang="en-GB" altLang="en-US" sz="40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es…?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770">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562546C9-D61B-2194-53F6-2C59B467AB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75812"/>
          <a:stretch/>
        </p:blipFill>
        <p:spPr bwMode="auto">
          <a:xfrm>
            <a:off x="107950" y="260350"/>
            <a:ext cx="8629650" cy="259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BBB0A39-1CB0-06D4-FD0A-96D5709F09E9}"/>
              </a:ext>
            </a:extLst>
          </p:cNvPr>
          <p:cNvSpPr txBox="1"/>
          <p:nvPr/>
        </p:nvSpPr>
        <p:spPr>
          <a:xfrm>
            <a:off x="2519772" y="2839661"/>
            <a:ext cx="41044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a:ea typeface="+mn-ea"/>
                <a:cs typeface="Arial"/>
              </a:rPr>
              <a:t>and work </a:t>
            </a:r>
            <a:r>
              <a:rPr kumimoji="0" lang="en-GB" sz="3200" b="0" i="0" u="none" strike="noStrike" kern="1200" cap="none" spc="0" normalizeH="0" baseline="0" noProof="0" dirty="0" err="1">
                <a:ln>
                  <a:noFill/>
                </a:ln>
                <a:solidFill>
                  <a:srgbClr val="000000"/>
                </a:solidFill>
                <a:effectLst/>
                <a:uLnTx/>
                <a:uFillTx/>
                <a:latin typeface="Arial"/>
                <a:ea typeface="+mn-ea"/>
                <a:cs typeface="Arial"/>
              </a:rPr>
              <a:t>enviroment</a:t>
            </a:r>
            <a:endParaRPr kumimoji="0" lang="en-GB" sz="32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3" name="Picture 2">
            <a:extLst>
              <a:ext uri="{FF2B5EF4-FFF2-40B4-BE49-F238E27FC236}">
                <a16:creationId xmlns:a16="http://schemas.microsoft.com/office/drawing/2014/main" id="{21377DDD-96B8-498C-F4E1-FC5D2342CA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731" b="42509"/>
          <a:stretch/>
        </p:blipFill>
        <p:spPr bwMode="auto">
          <a:xfrm>
            <a:off x="257175" y="3424436"/>
            <a:ext cx="8629650" cy="316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26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9D8F763D-252E-EAE6-3D30-39A0997FC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67"/>
          <a:stretch>
            <a:fillRect/>
          </a:stretch>
        </p:blipFill>
        <p:spPr bwMode="auto">
          <a:xfrm>
            <a:off x="790575" y="333375"/>
            <a:ext cx="75628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4577EF7-0C27-8F06-4BB6-9C2933E0EF1B}"/>
              </a:ext>
            </a:extLst>
          </p:cNvPr>
          <p:cNvSpPr>
            <a:spLocks noGrp="1" noChangeArrowheads="1"/>
          </p:cNvSpPr>
          <p:nvPr>
            <p:ph type="ctrTitle"/>
          </p:nvPr>
        </p:nvSpPr>
        <p:spPr>
          <a:xfrm>
            <a:off x="1087438" y="115888"/>
            <a:ext cx="6797675" cy="144462"/>
          </a:xfrm>
        </p:spPr>
        <p:txBody>
          <a:bodyPr/>
          <a:lstStyle/>
          <a:p>
            <a:br>
              <a:rPr lang="en-GB" altLang="en-US" sz="3000" b="1"/>
            </a:br>
            <a:r>
              <a:rPr lang="en-GB" altLang="en-US" sz="3000" b="1"/>
              <a:t>Safeguarding and staying safe</a:t>
            </a:r>
            <a:endParaRPr lang="en-GB" altLang="en-US" sz="3000"/>
          </a:p>
        </p:txBody>
      </p:sp>
      <p:sp>
        <p:nvSpPr>
          <p:cNvPr id="3" name="Subtitle 2">
            <a:extLst>
              <a:ext uri="{FF2B5EF4-FFF2-40B4-BE49-F238E27FC236}">
                <a16:creationId xmlns:a16="http://schemas.microsoft.com/office/drawing/2014/main" id="{09CD37AA-D325-DCE0-BAE7-E4F69FEDD15D}"/>
              </a:ext>
            </a:extLst>
          </p:cNvPr>
          <p:cNvSpPr>
            <a:spLocks noGrp="1"/>
          </p:cNvSpPr>
          <p:nvPr>
            <p:ph type="subTitle" idx="1"/>
          </p:nvPr>
        </p:nvSpPr>
        <p:spPr>
          <a:xfrm>
            <a:off x="319088" y="609600"/>
            <a:ext cx="8574087" cy="6132513"/>
          </a:xfrm>
          <a:solidFill>
            <a:srgbClr val="FFFFCC"/>
          </a:solidFill>
        </p:spPr>
        <p:txBody>
          <a:bodyPr>
            <a:noAutofit/>
          </a:bodyPr>
          <a:lstStyle/>
          <a:p>
            <a:pPr algn="l" fontAlgn="auto">
              <a:spcAft>
                <a:spcPts val="0"/>
              </a:spcAft>
              <a:defRPr/>
            </a:pPr>
            <a:endParaRPr lang="en-GB" sz="2000" dirty="0"/>
          </a:p>
          <a:p>
            <a:pPr algn="l" fontAlgn="auto">
              <a:spcAft>
                <a:spcPts val="0"/>
              </a:spcAft>
              <a:defRPr/>
            </a:pPr>
            <a:r>
              <a:rPr lang="en-GB" sz="2000" dirty="0">
                <a:latin typeface="Comic Sans MS" panose="030F0702030302020204" pitchFamily="66" charset="0"/>
              </a:rPr>
              <a:t>Safeguarding our learners, staff and visitors is an important issue, CALAT is committed to providing a secure environment for students, where learners feel safe and are kept safe. All staff at CALAT recognise that safeguarding is everyone’s responsibility irrespective of the role they undertake or whether their role has direct contact or responsibility for learners or not. </a:t>
            </a:r>
          </a:p>
          <a:p>
            <a:pPr algn="l" fontAlgn="auto">
              <a:spcAft>
                <a:spcPts val="0"/>
              </a:spcAft>
              <a:defRPr/>
            </a:pPr>
            <a:endParaRPr lang="en-GB" sz="2000" dirty="0">
              <a:latin typeface="Comic Sans MS" panose="030F0702030302020204" pitchFamily="66" charset="0"/>
            </a:endParaRPr>
          </a:p>
          <a:p>
            <a:pPr algn="l" fontAlgn="auto">
              <a:spcAft>
                <a:spcPts val="0"/>
              </a:spcAft>
              <a:defRPr/>
            </a:pPr>
            <a:r>
              <a:rPr lang="en-GB" sz="2000" dirty="0">
                <a:latin typeface="Comic Sans MS" panose="030F0702030302020204" pitchFamily="66" charset="0"/>
              </a:rPr>
              <a:t>You have the right </a:t>
            </a:r>
            <a:r>
              <a:rPr lang="en-GB" sz="2000" b="1" dirty="0">
                <a:latin typeface="Comic Sans MS" panose="030F0702030302020204" pitchFamily="66" charset="0"/>
              </a:rPr>
              <a:t>to feel safe </a:t>
            </a:r>
            <a:r>
              <a:rPr lang="en-GB" sz="2000" dirty="0">
                <a:latin typeface="Comic Sans MS" panose="030F0702030302020204" pitchFamily="66" charset="0"/>
              </a:rPr>
              <a:t>where you learn and it is the </a:t>
            </a:r>
            <a:r>
              <a:rPr lang="en-GB" sz="2000" b="1" dirty="0">
                <a:solidFill>
                  <a:srgbClr val="FF0000"/>
                </a:solidFill>
                <a:latin typeface="Comic Sans MS" panose="030F0702030302020204" pitchFamily="66" charset="0"/>
              </a:rPr>
              <a:t>responsibility of every learner </a:t>
            </a:r>
            <a:r>
              <a:rPr lang="en-GB" sz="2000" dirty="0">
                <a:latin typeface="Comic Sans MS" panose="030F0702030302020204" pitchFamily="66" charset="0"/>
              </a:rPr>
              <a:t>and every member of staff:</a:t>
            </a:r>
          </a:p>
          <a:p>
            <a:pPr algn="l" fontAlgn="auto">
              <a:spcAft>
                <a:spcPts val="0"/>
              </a:spcAft>
              <a:defRPr/>
            </a:pPr>
            <a:endParaRPr lang="en-GB" sz="2000" dirty="0">
              <a:latin typeface="Comic Sans MS" panose="030F0702030302020204" pitchFamily="66" charset="0"/>
            </a:endParaRPr>
          </a:p>
          <a:p>
            <a:pPr algn="l" fontAlgn="auto">
              <a:spcAft>
                <a:spcPts val="0"/>
              </a:spcAft>
              <a:defRPr/>
            </a:pPr>
            <a:r>
              <a:rPr lang="en-GB" sz="2000" b="1" dirty="0">
                <a:solidFill>
                  <a:srgbClr val="663300"/>
                </a:solidFill>
                <a:latin typeface="Comic Sans MS" panose="030F0702030302020204" pitchFamily="66" charset="0"/>
              </a:rPr>
              <a:t>To respect other people’s right to safety</a:t>
            </a:r>
          </a:p>
          <a:p>
            <a:pPr algn="l" fontAlgn="auto">
              <a:spcAft>
                <a:spcPts val="0"/>
              </a:spcAft>
              <a:defRPr/>
            </a:pPr>
            <a:r>
              <a:rPr lang="en-GB" sz="2000" b="1" dirty="0">
                <a:solidFill>
                  <a:srgbClr val="7030A0"/>
                </a:solidFill>
                <a:latin typeface="Comic Sans MS" panose="030F0702030302020204" pitchFamily="66" charset="0"/>
              </a:rPr>
              <a:t>Not to hurt or abuse others</a:t>
            </a:r>
          </a:p>
          <a:p>
            <a:pPr algn="l" fontAlgn="auto">
              <a:spcAft>
                <a:spcPts val="0"/>
              </a:spcAft>
              <a:defRPr/>
            </a:pPr>
            <a:r>
              <a:rPr lang="en-GB" sz="2000" b="1" dirty="0">
                <a:solidFill>
                  <a:srgbClr val="002060"/>
                </a:solidFill>
                <a:latin typeface="Comic Sans MS" panose="030F0702030302020204" pitchFamily="66" charset="0"/>
              </a:rPr>
              <a:t>Not to threaten others</a:t>
            </a:r>
          </a:p>
          <a:p>
            <a:pPr algn="l" fontAlgn="auto">
              <a:spcAft>
                <a:spcPts val="0"/>
              </a:spcAft>
              <a:defRPr/>
            </a:pPr>
            <a:endParaRPr lang="en-GB" sz="2000" dirty="0">
              <a:solidFill>
                <a:srgbClr val="00B050"/>
              </a:solidFill>
              <a:latin typeface="Comic Sans MS" panose="030F0702030302020204" pitchFamily="66" charset="0"/>
            </a:endParaRPr>
          </a:p>
          <a:p>
            <a:pPr algn="l" fontAlgn="auto">
              <a:spcAft>
                <a:spcPts val="0"/>
              </a:spcAft>
              <a:defRPr/>
            </a:pPr>
            <a:r>
              <a:rPr lang="en-GB" sz="2000" dirty="0">
                <a:latin typeface="Comic Sans MS" panose="030F0702030302020204" pitchFamily="66" charset="0"/>
              </a:rPr>
              <a:t>If you have a concern, have witnessed or have knowledge of abuse please contact your tutor or the Safeguarding Officer in confidence:</a:t>
            </a:r>
          </a:p>
          <a:p>
            <a:pPr algn="l" fontAlgn="auto">
              <a:spcAft>
                <a:spcPts val="0"/>
              </a:spcAft>
              <a:defRPr/>
            </a:pPr>
            <a:r>
              <a:rPr lang="en-GB" sz="2000" dirty="0">
                <a:latin typeface="Comic Sans MS" panose="030F0702030302020204" pitchFamily="66" charset="0"/>
              </a:rPr>
              <a:t>Email: </a:t>
            </a:r>
            <a:r>
              <a:rPr lang="en-GB" sz="2000" b="1" dirty="0">
                <a:latin typeface="Comic Sans MS" panose="030F0702030302020204" pitchFamily="66" charset="0"/>
              </a:rPr>
              <a:t>francoise.gayle@croydon.gov.uk </a:t>
            </a:r>
            <a:r>
              <a:rPr lang="en-GB" sz="2000" dirty="0">
                <a:latin typeface="Comic Sans MS" panose="030F0702030302020204" pitchFamily="66" charset="0"/>
              </a:rPr>
              <a:t>Telephone: </a:t>
            </a:r>
            <a:r>
              <a:rPr lang="en-GB" sz="2000" b="1" dirty="0">
                <a:latin typeface="Comic Sans MS" panose="030F0702030302020204" pitchFamily="66" charset="0"/>
              </a:rPr>
              <a:t>07926 084 976</a:t>
            </a:r>
            <a:endParaRPr lang="en-GB" sz="2000" dirty="0">
              <a:latin typeface="Comic Sans MS" panose="030F0702030302020204" pitchFamily="66" charset="0"/>
            </a:endParaRPr>
          </a:p>
          <a:p>
            <a:pPr algn="l" fontAlgn="auto">
              <a:spcAft>
                <a:spcPts val="0"/>
              </a:spcAft>
              <a:defRPr/>
            </a:pPr>
            <a:endParaRPr lang="en-GB" sz="1350" dirty="0"/>
          </a:p>
          <a:p>
            <a:pPr algn="l" fontAlgn="auto">
              <a:spcAft>
                <a:spcPts val="0"/>
              </a:spcAft>
              <a:defRPr/>
            </a:pPr>
            <a:endParaRPr lang="en-GB" sz="135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A76873A-0A0F-4415-9316-E9D06F68E9B4}" vid="{B6206F85-EB91-4A93-AB0E-BF6AB6116E72}"/>
    </a:ext>
  </a:extLst>
</a:theme>
</file>

<file path=docProps/app.xml><?xml version="1.0" encoding="utf-8"?>
<Properties xmlns="http://schemas.openxmlformats.org/officeDocument/2006/extended-properties" xmlns:vt="http://schemas.openxmlformats.org/officeDocument/2006/docPropsVTypes">
  <TotalTime>101</TotalTime>
  <Words>1227</Words>
  <Application>Microsoft Office PowerPoint</Application>
  <PresentationFormat>On-screen Show (4:3)</PresentationFormat>
  <Paragraphs>401</Paragraphs>
  <Slides>35</Slides>
  <Notes>4</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35</vt:i4>
      </vt:variant>
    </vt:vector>
  </HeadingPairs>
  <TitlesOfParts>
    <vt:vector size="56" baseType="lpstr">
      <vt:lpstr>Arial</vt:lpstr>
      <vt:lpstr>Berlin Sans FB</vt:lpstr>
      <vt:lpstr>Bradley Hand ITC</vt:lpstr>
      <vt:lpstr>Calibri</vt:lpstr>
      <vt:lpstr>Calibri Light</vt:lpstr>
      <vt:lpstr>Comic Sans MS</vt:lpstr>
      <vt:lpstr>Corbel</vt:lpstr>
      <vt:lpstr>Forte</vt:lpstr>
      <vt:lpstr>Rod</vt:lpstr>
      <vt:lpstr>Symbol</vt:lpstr>
      <vt:lpstr>Times New Roman</vt:lpstr>
      <vt:lpstr>Wingdings</vt:lpstr>
      <vt:lpstr>Tema de Office</vt:lpstr>
      <vt:lpstr>4_Default Design</vt:lpstr>
      <vt:lpstr>Default Design</vt:lpstr>
      <vt:lpstr>2_Tema de Office</vt:lpstr>
      <vt:lpstr>1_Default Design</vt:lpstr>
      <vt:lpstr>3_Tema de Office</vt:lpstr>
      <vt:lpstr>6_Office Theme</vt:lpstr>
      <vt:lpstr>Office Theme</vt:lpstr>
      <vt:lpstr>13_Default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Safeguarding and staying safe</vt:lpstr>
      <vt:lpstr> Prevention of radicalisation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Primera semana</vt:lpstr>
      <vt:lpstr>The “woods” &amp; the rías</vt:lpstr>
      <vt:lpstr>Como se forma?</vt:lpstr>
      <vt:lpstr>PowerPoint Presentation</vt:lpstr>
      <vt:lpstr>Ejercicio para formar el condicional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 Deberes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RICHARD</dc:creator>
  <cp:lastModifiedBy>A Generic11</cp:lastModifiedBy>
  <cp:revision>124</cp:revision>
  <dcterms:created xsi:type="dcterms:W3CDTF">2020-05-05T11:10:15Z</dcterms:created>
  <dcterms:modified xsi:type="dcterms:W3CDTF">2024-09-25T11:18:41Z</dcterms:modified>
</cp:coreProperties>
</file>