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  <p:sldMasterId id="2147486781" r:id="rId2"/>
    <p:sldMasterId id="2147490396" r:id="rId3"/>
    <p:sldMasterId id="2147490408" r:id="rId4"/>
    <p:sldMasterId id="2147490420" r:id="rId5"/>
    <p:sldMasterId id="2147490444" r:id="rId6"/>
    <p:sldMasterId id="2147490456" r:id="rId7"/>
  </p:sldMasterIdLst>
  <p:notesMasterIdLst>
    <p:notesMasterId r:id="rId16"/>
  </p:notesMasterIdLst>
  <p:handoutMasterIdLst>
    <p:handoutMasterId r:id="rId17"/>
  </p:handoutMasterIdLst>
  <p:sldIdLst>
    <p:sldId id="1082" r:id="rId8"/>
    <p:sldId id="1688" r:id="rId9"/>
    <p:sldId id="1506" r:id="rId10"/>
    <p:sldId id="1590" r:id="rId11"/>
    <p:sldId id="1578" r:id="rId12"/>
    <p:sldId id="1729" r:id="rId13"/>
    <p:sldId id="419" r:id="rId14"/>
    <p:sldId id="995" r:id="rId15"/>
  </p:sldIdLst>
  <p:sldSz cx="9144000" cy="6858000" type="screen4x3"/>
  <p:notesSz cx="6797675" cy="98742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0000"/>
    <a:srgbClr val="FFFFCC"/>
    <a:srgbClr val="F2F2F2"/>
    <a:srgbClr val="CCECFF"/>
    <a:srgbClr val="006600"/>
    <a:srgbClr val="FFFF66"/>
    <a:srgbClr val="99FF66"/>
    <a:srgbClr val="CCFF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0855" autoAdjust="0"/>
  </p:normalViewPr>
  <p:slideViewPr>
    <p:cSldViewPr>
      <p:cViewPr varScale="1">
        <p:scale>
          <a:sx n="78" d="100"/>
          <a:sy n="78" d="100"/>
        </p:scale>
        <p:origin x="1579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982" y="-84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176C72-FE51-447C-A54E-BEE439579E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9777CB-8384-44BE-8215-E5874C9511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EE0137C9-9BC1-49ED-B786-3A190B91F7E0}" type="datetimeFigureOut">
              <a:rPr lang="en-GB"/>
              <a:pPr>
                <a:defRPr/>
              </a:pPr>
              <a:t>30/11/2022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6AD92C-8F1B-4FC3-8B58-67CC3336F7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A41F00-686C-48AD-AFB0-BE1A12AA460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399D123-A2F1-4BBC-83C5-A81057E492C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14AC48-9AB0-452A-915D-6AB5171782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81A3BC-49BC-4A0F-A14F-DFFF54A5FDC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81CA8B6F-91F6-4A83-8717-10C20C2D66E7}" type="datetimeFigureOut">
              <a:rPr lang="en-GB"/>
              <a:pPr>
                <a:defRPr/>
              </a:pPr>
              <a:t>30/11/2022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B3D3974-E7B8-47C2-9C5A-5F94524512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DB1A628-D849-4D21-B5EE-ED70B49CC2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1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5A76CB-DB92-453A-9810-D60D6815509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EF24AE-99A5-43BB-B7B9-96EBEFCD2B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2B081B9-FA8A-4706-9936-CE97849672E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:a16="http://schemas.microsoft.com/office/drawing/2014/main" id="{EE17E19E-F851-4A39-BD54-662AA435C2F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>
            <a:extLst>
              <a:ext uri="{FF2B5EF4-FFF2-40B4-BE49-F238E27FC236}">
                <a16:creationId xmlns:a16="http://schemas.microsoft.com/office/drawing/2014/main" id="{B57C00BF-E992-4AF0-B3F2-A054237E05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6564" name="Slide Number Placeholder 3">
            <a:extLst>
              <a:ext uri="{FF2B5EF4-FFF2-40B4-BE49-F238E27FC236}">
                <a16:creationId xmlns:a16="http://schemas.microsoft.com/office/drawing/2014/main" id="{2565625C-0F8F-474D-83CF-E80AFC5B85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5F57E76-A626-42BA-941C-34A066ED9397}" type="slidenum">
              <a:rPr lang="en-GB" altLang="en-US">
                <a:latin typeface="Comic Sans MS" panose="030F0702030302020204" pitchFamily="66" charset="0"/>
                <a:cs typeface="Arial" panose="020B0604020202020204" pitchFamily="34" charset="0"/>
              </a:rPr>
              <a:pPr/>
              <a:t>1</a:t>
            </a:fld>
            <a:endParaRPr lang="en-GB" altLang="en-US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EF281-A090-49D9-ABAB-51FC8B6AF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A199C-98DF-4CE4-9824-AC42BD682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370F9-270B-44E6-98C5-C262383A9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BF4227-70A8-474F-91E9-6A20086BC6B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12386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708EE-7F4F-42A3-8F87-2BABD4DBA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5DA38-89EC-444C-B9C6-C8EACC27D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6B236-53CF-4927-AFD0-892F709B0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BD2330-6FCB-412E-A470-408B4FE8A3E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1608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63B3B-30C7-4842-806C-959DF2A23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5225F-0D09-4EFA-BE0E-C2CB99EEB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1D6709-7681-48E2-9354-D06E368A1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FFEDB-1DDF-4C70-8901-35D8437A4C9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10242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47B526-EDB8-45F0-9790-A686C9761D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58F0EB-EE35-4233-9428-093BBED827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C3BFE1-1BFF-4966-9D40-1AD7C0B209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FCE0A9-3B48-4FF5-A183-25709234642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35028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F6DDD5-3549-41B0-8F13-ECD47883E2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4CE3F4C-7773-421F-8F16-59C28012EB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D67B86-2CC1-42FE-AA09-7D6D10E912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4F2C1F-060C-48C7-B6B6-FC32C7EE42D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6696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A1586A-3FE4-4897-BA47-1805F8DCF0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C7B09F-7D4D-497C-B375-B1CA78FB63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96DFB0-36C7-4573-BF12-C0F93D9B41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A3C4F7-A739-4B9A-B2C8-28579CD4D7C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26437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39664D-0340-4DF2-8354-C30A767607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7DD873-9FE9-4590-8049-21510731F8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B758F1-A3E9-44E2-A9B5-68CFF30243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CF2292-D402-4072-9A98-6B8C80C812A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87347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FC1A3AB-21A1-4B3A-ACA8-6221D46BA7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CAD8E70-32DD-48E2-9116-6E64832AEF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EF26183-C5D2-46FF-837E-87E3C04770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61376D-3A54-4042-9660-AFC69802A91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3676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035C9FF-9934-404D-B589-854A7F8CC9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715E78A-A535-4ED8-A17E-454280FE73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17D1E2E-0BE3-40EF-BA22-7BBD984BB6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7D8317-706E-4134-982A-8770ACF2146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82249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76B2BEF-529B-4D36-BBA5-449F728F09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627902C-302A-41CC-89F7-4A3DC887CA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30EFDDF-79A2-4F87-BA91-E450B1EB37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1E7ED2-57C1-43FA-9565-C6804CED801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12322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C386A4-9492-48DB-BAE5-A701C167DF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7E7551-DFCC-4CCE-A8EF-5FBE411DCD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799F4B-0A87-43DA-836C-25F4B49500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DE4394-A994-4469-8633-B9981A77388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0161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D07E9-BC70-4E62-969A-7E84A2FF6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3EB80-D4E9-4404-A9C0-645092D7C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A5340-6748-44DE-92D2-7188FB21D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CE5278-5B62-4C1B-B428-F31C80DCF5C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00450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C9BBEA-B7CE-44DE-8848-F63662A88E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CEEB76-72EF-4E42-AE03-11D0FDCC8F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E13B9C-2585-4B50-8D71-5736A3F82F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978FFD-38A6-4F25-A7CF-57EEBA2AF6F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41832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6FCCC3-45BC-4F34-9509-E0318C4440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5F57D3-1DC8-40A5-9938-BE9CC8DFC8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3A2AF6-AA49-42D1-BC06-B1EC78CF80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1D88E5-B5B8-433B-8013-7C9C88F80E7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5119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A18AE1-7F3F-447D-9344-6766664065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E3B592-DF9A-444D-BD59-200B7D3776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CD9F1C-2F51-402D-ADFB-AC9C50C22A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51FB8D-F73A-430F-B894-481FF295859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25566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19B6C0-BC7C-4F92-8574-863C0E30D3FC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5BE4E2-0BC4-41F6-8151-8F0BA4B3D0B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ADB293-CEE9-4DAB-AB02-7EEC7F071FC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8CA5B421-B825-4FAA-81E7-C4C6FB6CBA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98681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B80846-B07D-8BA2-009F-1075F7A688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14DAE8-17B5-6206-820F-74B981C51B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B474F6-8F82-FD01-A138-E79BBB25EC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64D0C-59C8-4765-A784-0D20DB9623C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29640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50C95C-8978-B2C1-D3EE-C46C28C9E4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2F335F4-BF27-1058-22BD-7C130D8F88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460E7A-A57F-0337-3437-6D737B4215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CB2C3-B0AF-4ECD-80EF-CBFF44E2C05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73032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65CC6D5-E491-E2BB-D741-2847D40B5B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C8EE88-34C4-654F-3842-82EA0752D5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FB8B15-A621-2A8B-47BD-654CA336CE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91B62-CF82-4F2E-8BD6-ABA33AB3859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580716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FAA5FF-7EFF-6942-4588-CA210AFC10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DCB669-7DD8-4311-1883-F85CADF7C4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B7D444-C342-56C2-C776-F96AB5036A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C67C8-C8D5-427A-84E8-323B241DDEF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550314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6D4606F-C28F-7808-CD7D-ECD9CB00CF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8C38231-9B6D-14E7-4CD5-FCB3880266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DB3316A-1732-B524-6CE9-CCA0998649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946D1-FB70-41C2-95C2-86E2B7EAC5E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482348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3D386A5-CF01-9DF9-1BB0-A84FF42FB4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B6E03A3-4377-16CC-555D-3DD97BE9A6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AA376A8-0ABB-8629-4BD7-B721EB4DB4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32592-EBFC-4FF5-8614-F97329C3646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25774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0A884-BDF3-43BC-A215-4128BD268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D7D04C-A193-4956-A1EB-A430ECEE8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53B91-87FE-4E09-98BC-F51E06C88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D7032-6B00-4470-AB8E-0CB9D10C04B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403565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00F0C9D-C1C3-7647-5540-0B96D533CC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261A99C-AAC1-5A8B-646D-0FFE0ACAFA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E8375A9-9092-D05E-0D1A-93B7062D1B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B4576-9833-4446-88E0-4B589023B79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794926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0DA30C-A879-1263-9CCD-DE7B694152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05110A-75E7-D368-38A2-EDFA9CB86A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31868F-CC62-EC49-132B-B156252647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DACF4-3AAA-4B1B-8E81-3B68EAAAC6F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071952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B3A3F7-473E-E477-18E0-7F239D07FA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398596-341A-E8BA-8A79-FA82415593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561C0D-2028-2F86-5460-52C05C8C3A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2DEF8-4322-4AA2-B3D9-845857C2BBB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495426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01FCD6-6922-5B80-B822-67810E1122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F1D214-7DF1-DCDD-D6AA-6668DBD092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D8B6577-29FF-BBB5-47F1-313EC789E0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1E39B-3A2C-4F1A-9443-0F9307184C8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141320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6EB0D4-F074-1A3D-B044-10CED1303F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E09450-19C0-D547-628D-0536252319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5EE019-362E-36DD-E802-0162D4B243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A2644-48DF-496A-856B-29979C4E1BC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67638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9B2B4BAB-C141-0596-C5D0-6A6AB0D1E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4C37E-DB0E-4001-8026-6CAC17A0CBA1}" type="datetimeFigureOut">
              <a:rPr lang="es-ES"/>
              <a:pPr>
                <a:defRPr/>
              </a:pPr>
              <a:t>30/11/2022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8607D3FF-B6D6-CB07-A22A-42546835C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5FF5EAF7-7D60-3641-1294-4043EFDC2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4E7D4-C82A-4B4E-B778-C7AE2F6C047A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7241111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77FAEA3F-F4A0-B6F8-73B4-B5C8749F1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5CB6C-D2F4-47F1-98AA-341900A77CFF}" type="datetimeFigureOut">
              <a:rPr lang="es-ES"/>
              <a:pPr>
                <a:defRPr/>
              </a:pPr>
              <a:t>30/11/2022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B1B812A7-28EC-1E49-E1AD-B61C47291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4A74274A-2FDD-830B-552B-466D4E51E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176F2-1535-4724-A12B-CCBB74C71796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87291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ECD8D126-8428-EDFB-ED5E-C48D2ABAF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2F385-35EF-4503-B4A6-5AA7372ADB45}" type="datetimeFigureOut">
              <a:rPr lang="es-ES"/>
              <a:pPr>
                <a:defRPr/>
              </a:pPr>
              <a:t>30/11/2022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522ABEF9-C26C-64DA-FF5D-CB8246D88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746C4F50-4936-8F57-09D5-BAC8D1B52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0A451D-40CF-4657-98BF-490BDD88BFF4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6508438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C5E24C6A-6752-7F7A-DFBF-4C381F646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E1091-6F7C-4566-8A5E-9AE83DB50D53}" type="datetimeFigureOut">
              <a:rPr lang="es-ES"/>
              <a:pPr>
                <a:defRPr/>
              </a:pPr>
              <a:t>30/11/2022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E53424ED-4B92-4107-AA09-1A30CAC87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96B5B87B-D902-2CC5-3528-5AEA29642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18C4D-A3AB-4D1E-9D46-9E91D0F4DADD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7317606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>
            <a:extLst>
              <a:ext uri="{FF2B5EF4-FFF2-40B4-BE49-F238E27FC236}">
                <a16:creationId xmlns:a16="http://schemas.microsoft.com/office/drawing/2014/main" id="{E7146F3C-3580-86AF-928B-170430BB0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BE249-EC61-4EE0-B20C-1F088741E108}" type="datetimeFigureOut">
              <a:rPr lang="es-ES"/>
              <a:pPr>
                <a:defRPr/>
              </a:pPr>
              <a:t>30/11/2022</a:t>
            </a:fld>
            <a:endParaRPr lang="es-ES"/>
          </a:p>
        </p:txBody>
      </p:sp>
      <p:sp>
        <p:nvSpPr>
          <p:cNvPr id="8" name="4 Marcador de pie de página">
            <a:extLst>
              <a:ext uri="{FF2B5EF4-FFF2-40B4-BE49-F238E27FC236}">
                <a16:creationId xmlns:a16="http://schemas.microsoft.com/office/drawing/2014/main" id="{0BF25388-7FEB-9B72-EB26-CC9B539F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>
            <a:extLst>
              <a:ext uri="{FF2B5EF4-FFF2-40B4-BE49-F238E27FC236}">
                <a16:creationId xmlns:a16="http://schemas.microsoft.com/office/drawing/2014/main" id="{53E7577E-EA24-9A11-790F-B3AE80CC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B195E-0A9A-4781-BA64-E7CC878A4C3D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044356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34A0E7E-4006-4BAF-A85C-D98E10E3E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41780EC-96F0-4CAD-A8FF-7B10B905E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9643E4-D02B-4A9A-AAFF-12A1611F6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DC6DC-3661-4953-84F3-DEA8A75FCDC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313057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>
            <a:extLst>
              <a:ext uri="{FF2B5EF4-FFF2-40B4-BE49-F238E27FC236}">
                <a16:creationId xmlns:a16="http://schemas.microsoft.com/office/drawing/2014/main" id="{A78A6F47-8A7B-BF4E-AF44-8D569225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A25C2-655A-4116-8D9F-F59F8EC79C3E}" type="datetimeFigureOut">
              <a:rPr lang="es-ES"/>
              <a:pPr>
                <a:defRPr/>
              </a:pPr>
              <a:t>30/11/2022</a:t>
            </a:fld>
            <a:endParaRPr lang="es-ES"/>
          </a:p>
        </p:txBody>
      </p:sp>
      <p:sp>
        <p:nvSpPr>
          <p:cNvPr id="4" name="4 Marcador de pie de página">
            <a:extLst>
              <a:ext uri="{FF2B5EF4-FFF2-40B4-BE49-F238E27FC236}">
                <a16:creationId xmlns:a16="http://schemas.microsoft.com/office/drawing/2014/main" id="{786215E9-D7AA-571F-0597-0DEF835F2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>
            <a:extLst>
              <a:ext uri="{FF2B5EF4-FFF2-40B4-BE49-F238E27FC236}">
                <a16:creationId xmlns:a16="http://schemas.microsoft.com/office/drawing/2014/main" id="{563C730A-9DF7-C623-0C61-FB0A816F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FC064-A077-4DF1-9D31-6FB193780D30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298363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id="{97D65647-E373-3EE6-5C65-A19A6D63E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5805C-8563-496C-891B-4C4CD3F954C4}" type="datetimeFigureOut">
              <a:rPr lang="es-ES"/>
              <a:pPr>
                <a:defRPr/>
              </a:pPr>
              <a:t>30/11/2022</a:t>
            </a:fld>
            <a:endParaRPr lang="es-ES"/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id="{B0C80DA3-59D4-BAA7-535F-4C3486F64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F9A6DF8E-4D64-7C92-CB15-5BEF05128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4FCCD-2A1D-4A2A-A5E6-B4D5E276198C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1336591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DAEBD699-BD98-4373-C836-3C11869AF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59BC1-D702-467B-A474-59FEAEE67AF8}" type="datetimeFigureOut">
              <a:rPr lang="es-ES"/>
              <a:pPr>
                <a:defRPr/>
              </a:pPr>
              <a:t>30/11/2022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752E1EE3-C729-65B3-519D-ACDC5320A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EA05A6CF-7DF3-6EF3-EAED-1679A8C22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3DE54-787C-4AF1-A943-3C1F6B2753EE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1016700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29162C75-16F1-D131-DA38-D486F79BD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3F1AD-8295-49F8-936E-3DAC4D480BB5}" type="datetimeFigureOut">
              <a:rPr lang="es-ES"/>
              <a:pPr>
                <a:defRPr/>
              </a:pPr>
              <a:t>30/11/2022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6F82BB6D-439C-C7A9-2DB8-BCAF43825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FAD93828-870E-6CDB-711C-CE0778D13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1E844-A2E4-4ED5-B46A-646780596458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94023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6376112D-3390-694E-2256-FD09BC475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97DD7-110D-48FF-B423-82351F8B0D22}" type="datetimeFigureOut">
              <a:rPr lang="es-ES"/>
              <a:pPr>
                <a:defRPr/>
              </a:pPr>
              <a:t>30/11/2022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2E50CD2D-C51F-84E0-2B5F-4F561ACCA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8C0E4E9E-FBAC-B69F-6C51-9D970B986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E18DB7-E6F1-4B63-A39C-6B5D3574D378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940161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FD7393E2-BA4A-9279-3796-119487008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5E794-7091-45B1-8483-C0CDF2D35AA9}" type="datetimeFigureOut">
              <a:rPr lang="es-ES"/>
              <a:pPr>
                <a:defRPr/>
              </a:pPr>
              <a:t>30/11/2022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F46D5C72-E02A-2322-69CE-F92A925F0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17D46EDB-BB1B-064B-825D-4E7599DD5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D3AA1-6CF1-4DE9-A8F4-F05848F1B671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2278702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C4C45B-9424-FBA0-B1DE-2548B22BAD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7DB2B52-7724-6A58-39E7-87D3F127C5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790DFD-65E6-69FB-574D-1003608164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5E3E4D-3317-4F19-B8D1-CA697D3BFC5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30823208"/>
      </p:ext>
    </p:extLst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8F5EBC-E978-01F4-39EC-EBDE55BD9E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779807-148F-F0DB-CD2F-0F024F2EAC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6CC793-2043-E052-FF7B-AE0462CF6A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3DBDD2-2AB1-4FF4-9714-A62784E1788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9902376"/>
      </p:ext>
    </p:extLst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867DC2-DC46-E93B-F3A1-13CAB1EAE2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B22FA5-4945-FDEC-ECAA-25DC83FBC1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B0E689-318D-B852-A442-E43B05981E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C3B817-FB52-42CD-A6A6-EEC78EF754F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00818313"/>
      </p:ext>
    </p:extLst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2E3ACA-D00A-2669-438E-143CAD9CD1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3A335E-8D80-D5AD-F366-E35F024C36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794BEB-E148-681F-8267-9AEA091185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6C3AD8-EFB6-45FB-BEC2-50D213A0C54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3956505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16079BB-61BC-412A-B249-9401659E6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2BEE745-9DB9-4DEC-B323-182217CEF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DC24B71-DB2E-49A9-AEF3-B54D28377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D8AC9-7803-4D02-8670-DB0424C0D5B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68353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2E5E5E1-45CB-66D7-B9E0-ACA56AC789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310AE31-B21E-8FEF-3EFB-FC69B8EC41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29F51FF-340F-2326-A5B6-C81BBED7A3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079575-1883-43C4-9CE5-10CC6F4CDF8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31565497"/>
      </p:ext>
    </p:extLst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79F281A-70D5-EF6A-949D-5979FC0205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72D5519-F9F5-787D-8517-1177336CC3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5EA12C4-DE22-4856-D45C-6679F27A32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ACB5FA-BBBD-4D04-8753-FE47901B61C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78888683"/>
      </p:ext>
    </p:extLst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11B1CFC-2AAC-10F8-8D36-44595CDFBE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A3F7165-59D2-2B04-37C9-F698736148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7629A99-5E1D-7A27-D979-02AC8BC3BD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9505D4-4710-4AD7-92AD-998FCEAC779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73493590"/>
      </p:ext>
    </p:extLst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81AEEE-4D68-ED01-ECA9-D867431560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08BFB3-F4C4-AB7B-E1FC-14857506C1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357314-2846-89BE-F957-CD507EBDF3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CACFF0-29D7-4C92-A04A-1694D952588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6640672"/>
      </p:ext>
    </p:extLst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332143-B12D-003D-4A92-240ABC9C8D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CC9BA6-4CCB-CACF-969D-E986951DCE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8E392B-4917-D838-6F8A-FCD6C87A75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E558A-62E9-4E2F-9C54-1D326AD10A9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90756396"/>
      </p:ext>
    </p:extLst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6FD0C9-DB5A-9C1B-17D7-4F0350F1A7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F6F207-EEDB-8AD1-D884-55D5D734CB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DA8A79-412A-E661-FF83-CE367BC3C2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78CEC8-CBFA-4A00-A69E-D360AB0D7F2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88702478"/>
      </p:ext>
    </p:extLst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3059AC-548E-3292-A679-892B0E1BB1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0D98EC-4758-F0B5-7F68-C3B0C616FF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B8C806-D66A-9004-2964-C5C1F15FC5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A073E-2FED-45C0-85BE-D65FBF5027C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9998080"/>
      </p:ext>
    </p:extLst>
  </p:cSld>
  <p:clrMapOvr>
    <a:masterClrMapping/>
  </p:clrMapOvr>
  <p:transition spd="slow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CD007C-1EFD-F485-921A-D9B1442EAE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62D645-EE22-C3B0-49EA-D2983109BC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A7A8C1-6E96-0DC2-27C4-47469E1ABA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4C8BAD-A49C-4A6B-B020-5FBA409ADD1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21705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40AC6E9-EB3B-A093-C258-EC71E70071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98216E-BD15-AFC8-DEE3-85D8B15530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8E0495-9975-EDCC-09B0-D979811BC3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EC9C13-53B8-4DA7-97DD-0E526166409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044538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CB0947A-3C70-FF65-2BE4-21937084F0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5EF1D7-D01C-BBC9-F406-164321E808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6A2CBC-7A16-8FC8-D7C5-FA72586ABE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FC503A-29D5-4E44-8473-74B08210CA2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31590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CCFD1A2-5C60-4491-ACBE-AE3E1BFC6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85DB968-C194-4BBE-9396-9CA4069DC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1F96331-0984-40C4-A573-6852EF281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EA9CD-BAE0-4E35-AF8F-80F72AC574E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599158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074AA2-B583-2FF8-051E-10CED40FF3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B34D5A-B870-5392-403C-C189FBEF8D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BF1933-C603-8E48-61B2-ECD6B624AA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CC97CE-E25C-49E0-8E6E-5E17A4E5EFD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34947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D8C3417-DAD6-928F-A9BC-F3B6AD640B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1D8B076-43CF-5D60-99EC-AFE3FAC6CD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B420A85-D2B2-C3F9-CC23-9371F0A373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A2C996-3AB8-4E70-9CFF-D18651C4596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58928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D8B703E-690D-AD47-7410-F2ACF941CF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A2557A9-B714-2510-D894-CCF71F84B1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C069F44-6E2C-3081-9ACC-4142910067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4369F9-5270-48E7-921A-EB9A0A523DB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870046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833310B-B99F-8170-A119-1E683FD84E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151C1BB-D9D5-7592-848E-7A775B3591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6B63CF1-D618-90C9-A7E5-94A4CA1DE1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53FF79-EE12-42E5-8CEA-18733F7FA50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45840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EFDF6A-272A-9D27-2A5F-23474F6EAE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BCBE8D-8D76-FEFF-75EC-D0ED691DDD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01E9A8-0890-713C-46A1-2BED940AF6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70A9C-FF58-4B38-BDA5-273154C4328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791069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DE5E67-FB45-F8FE-E23C-2C586106B4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165933-33FE-C696-B3F0-78345CFA2C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9C8DB-504E-257D-2BC4-C4B09E7DEA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EED260-D029-4418-93F6-09C90FE633B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835053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609EE4-2BC9-FE48-650F-2978B535E9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B096DE-2A79-5F63-7B7D-FFE76F4BA7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1DAEBF-A304-DFF4-C0F5-1A3075ADE9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D5877D-0A85-43EA-88A0-BC6D6FDC0C9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015964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480B02-A704-28CF-88F2-240BDE7186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4258C6-D95F-8CF7-44DD-3D91016A71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2B19B1-84C3-DCB8-5FB5-714CA3A9DF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8AF98B-044B-4887-BFC1-B31575B398E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27819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29E7-D109-49BB-9F2A-834823230130}" type="datetimeFigureOut">
              <a:rPr lang="es-ES" smtClean="0"/>
              <a:pPr/>
              <a:t>30/11/2022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83E76-3A92-4C9D-930B-331BE50237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71050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29E7-D109-49BB-9F2A-834823230130}" type="datetimeFigureOut">
              <a:rPr lang="es-ES" smtClean="0"/>
              <a:pPr/>
              <a:t>30/11/2022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83E76-3A92-4C9D-930B-331BE50237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5292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1617BFD-14B5-4E72-B84E-1AB4009CC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9F26180-7317-4F1E-A10C-0A4E252F5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07CC04F-7E55-4AFC-8A4C-A9D418E15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7A76DA-891F-4931-8644-D48531F428E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439704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29E7-D109-49BB-9F2A-834823230130}" type="datetimeFigureOut">
              <a:rPr lang="es-ES" smtClean="0"/>
              <a:pPr/>
              <a:t>30/11/2022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83E76-3A92-4C9D-930B-331BE50237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44222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29E7-D109-49BB-9F2A-834823230130}" type="datetimeFigureOut">
              <a:rPr lang="es-ES" smtClean="0"/>
              <a:pPr/>
              <a:t>30/11/2022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83E76-3A92-4C9D-930B-331BE50237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15374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29E7-D109-49BB-9F2A-834823230130}" type="datetimeFigureOut">
              <a:rPr lang="es-ES" smtClean="0"/>
              <a:pPr/>
              <a:t>30/11/2022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83E76-3A92-4C9D-930B-331BE50237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028337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29E7-D109-49BB-9F2A-834823230130}" type="datetimeFigureOut">
              <a:rPr lang="es-ES" smtClean="0"/>
              <a:pPr/>
              <a:t>30/11/2022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83E76-3A92-4C9D-930B-331BE50237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19619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29E7-D109-49BB-9F2A-834823230130}" type="datetimeFigureOut">
              <a:rPr lang="es-ES" smtClean="0"/>
              <a:pPr/>
              <a:t>30/11/2022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83E76-3A92-4C9D-930B-331BE50237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791728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29E7-D109-49BB-9F2A-834823230130}" type="datetimeFigureOut">
              <a:rPr lang="es-ES" smtClean="0"/>
              <a:pPr/>
              <a:t>30/11/2022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83E76-3A92-4C9D-930B-331BE50237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02087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29E7-D109-49BB-9F2A-834823230130}" type="datetimeFigureOut">
              <a:rPr lang="es-ES" smtClean="0"/>
              <a:pPr/>
              <a:t>30/11/2022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83E76-3A92-4C9D-930B-331BE50237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992459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29E7-D109-49BB-9F2A-834823230130}" type="datetimeFigureOut">
              <a:rPr lang="es-ES" smtClean="0"/>
              <a:pPr/>
              <a:t>30/11/2022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83E76-3A92-4C9D-930B-331BE50237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129571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29E7-D109-49BB-9F2A-834823230130}" type="datetimeFigureOut">
              <a:rPr lang="es-ES" smtClean="0"/>
              <a:pPr/>
              <a:t>30/11/2022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83E76-3A92-4C9D-930B-331BE50237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0131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0A1AD19-2485-4CDF-A993-37F91D976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D4139F8-F13E-4C5C-BD9C-6F309C52F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CEEA673-CDD3-4B00-9666-E0ACA3C09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447FE-AF11-44CF-BBFD-A99511D5088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93058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6127401-7FA9-4491-93B0-712121462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3DFD926-8135-4DEB-ABDF-F60A29CCC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571DE3-7078-4F98-8D86-D8099DCCF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3B4BB-45D5-455C-AB88-71790363004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633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AD22952-3CE0-43E6-98FD-4C5CD12F244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34590F2-3D34-49B5-B2CA-112365FCB8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A7B90-4F4D-4CAE-A26D-3C15C3395E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0C09D-A40E-4665-84A0-160B756261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CD741-AE96-48F0-A22C-BDB4BC144A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5CC812B6-FEC5-440F-8082-B23956986A56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32" r:id="rId1"/>
    <p:sldLayoutId id="2147489633" r:id="rId2"/>
    <p:sldLayoutId id="2147489634" r:id="rId3"/>
    <p:sldLayoutId id="2147489635" r:id="rId4"/>
    <p:sldLayoutId id="2147489636" r:id="rId5"/>
    <p:sldLayoutId id="2147489637" r:id="rId6"/>
    <p:sldLayoutId id="2147489638" r:id="rId7"/>
    <p:sldLayoutId id="2147489639" r:id="rId8"/>
    <p:sldLayoutId id="2147489640" r:id="rId9"/>
    <p:sldLayoutId id="2147489641" r:id="rId10"/>
    <p:sldLayoutId id="2147489642" r:id="rId11"/>
  </p:sldLayoutIdLst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1C2043E-5A61-4998-B14B-43D15AF02B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19A6BA5-5646-465B-9C9D-24A59BD7EF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920D3BC-89C4-484F-ACDD-221B0698FF3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FF3E3F5-2BE5-4B7F-BD3F-D880F1F1B32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A5B24F1-3627-4879-AB24-66E51A9B0A2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4D5DBDE2-36F3-47C7-8833-3DA3A0170A2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98" r:id="rId1"/>
    <p:sldLayoutId id="2147489699" r:id="rId2"/>
    <p:sldLayoutId id="2147489700" r:id="rId3"/>
    <p:sldLayoutId id="2147489701" r:id="rId4"/>
    <p:sldLayoutId id="2147489702" r:id="rId5"/>
    <p:sldLayoutId id="2147489703" r:id="rId6"/>
    <p:sldLayoutId id="2147489704" r:id="rId7"/>
    <p:sldLayoutId id="2147489705" r:id="rId8"/>
    <p:sldLayoutId id="2147489706" r:id="rId9"/>
    <p:sldLayoutId id="2147489707" r:id="rId10"/>
    <p:sldLayoutId id="2147489708" r:id="rId11"/>
    <p:sldLayoutId id="214748983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3004CD0-45CC-CA34-1ED8-48BFE5CCFB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52B63DA-BC83-FD55-C12F-A5B2FDC4AA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3564D1F-288A-EAFE-92FE-F5C5CC2CA06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874A571-40B1-B776-3027-09BE75A3F2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BA816B6-3582-FEAD-69E7-1CE4A441054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ACBF198-0B69-45AF-A8B0-9A27A8CEC43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0974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397" r:id="rId1"/>
    <p:sldLayoutId id="2147490398" r:id="rId2"/>
    <p:sldLayoutId id="2147490399" r:id="rId3"/>
    <p:sldLayoutId id="2147490400" r:id="rId4"/>
    <p:sldLayoutId id="2147490401" r:id="rId5"/>
    <p:sldLayoutId id="2147490402" r:id="rId6"/>
    <p:sldLayoutId id="2147490403" r:id="rId7"/>
    <p:sldLayoutId id="2147490404" r:id="rId8"/>
    <p:sldLayoutId id="2147490405" r:id="rId9"/>
    <p:sldLayoutId id="2147490406" r:id="rId10"/>
    <p:sldLayoutId id="21474904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título">
            <a:extLst>
              <a:ext uri="{FF2B5EF4-FFF2-40B4-BE49-F238E27FC236}">
                <a16:creationId xmlns:a16="http://schemas.microsoft.com/office/drawing/2014/main" id="{64677345-F85D-913C-4B9B-CEDC6E06CDB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título del patrón</a:t>
            </a:r>
          </a:p>
        </p:txBody>
      </p:sp>
      <p:sp>
        <p:nvSpPr>
          <p:cNvPr id="8195" name="2 Marcador de texto">
            <a:extLst>
              <a:ext uri="{FF2B5EF4-FFF2-40B4-BE49-F238E27FC236}">
                <a16:creationId xmlns:a16="http://schemas.microsoft.com/office/drawing/2014/main" id="{D1E254FC-3D54-5EC4-64E2-E575F0F5C0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7F856B91-01E8-DFBD-19E2-0116125B18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9D449A0-4C0F-486D-BE2F-E1CB0C4C570B}" type="datetimeFigureOut">
              <a:rPr lang="es-ES"/>
              <a:pPr>
                <a:defRPr/>
              </a:pPr>
              <a:t>30/11/2022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8914E443-8C26-0FA4-1F43-1BBB85C861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9A5FF047-AFD0-30F7-962B-79411D224B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9E0426B-1F73-4AB3-B0B4-3B949DB0EF62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219582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409" r:id="rId1"/>
    <p:sldLayoutId id="2147490410" r:id="rId2"/>
    <p:sldLayoutId id="2147490411" r:id="rId3"/>
    <p:sldLayoutId id="2147490412" r:id="rId4"/>
    <p:sldLayoutId id="2147490413" r:id="rId5"/>
    <p:sldLayoutId id="2147490414" r:id="rId6"/>
    <p:sldLayoutId id="2147490415" r:id="rId7"/>
    <p:sldLayoutId id="2147490416" r:id="rId8"/>
    <p:sldLayoutId id="2147490417" r:id="rId9"/>
    <p:sldLayoutId id="2147490418" r:id="rId10"/>
    <p:sldLayoutId id="21474904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DF1E298-D322-97CF-0840-1F67318295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CB50C0E-9A2B-99DC-7A42-0B6E337308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38C520C-9B09-2B24-7205-E0D61911CE4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BCF46A9-4789-C2F8-C1BE-59351244AE0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752C38D-2910-7366-4CDA-4575828AF59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09AF7CEE-7DEA-41A0-9867-EB757545B97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90409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421" r:id="rId1"/>
    <p:sldLayoutId id="2147490422" r:id="rId2"/>
    <p:sldLayoutId id="2147490423" r:id="rId3"/>
    <p:sldLayoutId id="2147490424" r:id="rId4"/>
    <p:sldLayoutId id="2147490425" r:id="rId5"/>
    <p:sldLayoutId id="2147490426" r:id="rId6"/>
    <p:sldLayoutId id="2147490427" r:id="rId7"/>
    <p:sldLayoutId id="2147490428" r:id="rId8"/>
    <p:sldLayoutId id="2147490429" r:id="rId9"/>
    <p:sldLayoutId id="2147490430" r:id="rId10"/>
    <p:sldLayoutId id="2147490431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6538E4E-2FC6-F0F1-B8EA-C9A43076E2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028C0BBE-68A2-8197-2D44-64EF13E69B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1065DBC-39B6-46F6-986F-D81A7B2382D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B824234-C22D-4D0A-BB89-0971682CDC8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468B297-37C7-41D0-AC71-38FD2850A88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DD1F14D3-223F-41BA-A1FB-C065AF9C216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282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445" r:id="rId1"/>
    <p:sldLayoutId id="2147490446" r:id="rId2"/>
    <p:sldLayoutId id="2147490447" r:id="rId3"/>
    <p:sldLayoutId id="2147490448" r:id="rId4"/>
    <p:sldLayoutId id="2147490449" r:id="rId5"/>
    <p:sldLayoutId id="2147490450" r:id="rId6"/>
    <p:sldLayoutId id="2147490451" r:id="rId7"/>
    <p:sldLayoutId id="2147490452" r:id="rId8"/>
    <p:sldLayoutId id="2147490453" r:id="rId9"/>
    <p:sldLayoutId id="2147490454" r:id="rId10"/>
    <p:sldLayoutId id="21474904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529E7-D109-49BB-9F2A-834823230130}" type="datetimeFigureOut">
              <a:rPr lang="es-ES" smtClean="0"/>
              <a:pPr/>
              <a:t>30/11/2022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83E76-3A92-4C9D-930B-331BE50237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9609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457" r:id="rId1"/>
    <p:sldLayoutId id="2147490458" r:id="rId2"/>
    <p:sldLayoutId id="2147490459" r:id="rId3"/>
    <p:sldLayoutId id="2147490460" r:id="rId4"/>
    <p:sldLayoutId id="2147490461" r:id="rId5"/>
    <p:sldLayoutId id="2147490462" r:id="rId6"/>
    <p:sldLayoutId id="2147490463" r:id="rId7"/>
    <p:sldLayoutId id="2147490464" r:id="rId8"/>
    <p:sldLayoutId id="2147490465" r:id="rId9"/>
    <p:sldLayoutId id="2147490466" r:id="rId10"/>
    <p:sldLayoutId id="21474904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>
            <a:extLst>
              <a:ext uri="{FF2B5EF4-FFF2-40B4-BE49-F238E27FC236}">
                <a16:creationId xmlns:a16="http://schemas.microsoft.com/office/drawing/2014/main" id="{0972FC81-E5D1-4847-AFA3-08024842A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42875"/>
            <a:ext cx="8642350" cy="863600"/>
          </a:xfrm>
        </p:spPr>
        <p:txBody>
          <a:bodyPr/>
          <a:lstStyle/>
          <a:p>
            <a:pPr eaLnBrk="1" hangingPunct="1"/>
            <a:r>
              <a:rPr lang="en-GB" altLang="en-US" sz="2400" i="1" dirty="0" err="1">
                <a:latin typeface="Comic Sans MS" panose="030F0702030302020204" pitchFamily="66" charset="0"/>
              </a:rPr>
              <a:t>Clase</a:t>
            </a:r>
            <a:r>
              <a:rPr lang="en-GB" altLang="en-US" sz="2400" i="1" dirty="0">
                <a:latin typeface="Comic Sans MS" panose="030F0702030302020204" pitchFamily="66" charset="0"/>
              </a:rPr>
              <a:t> 9 de 11            </a:t>
            </a:r>
            <a:r>
              <a:rPr lang="en-GB" altLang="en-US" sz="2000" i="1" dirty="0" err="1">
                <a:latin typeface="Comic Sans MS" panose="030F0702030302020204" pitchFamily="66" charset="0"/>
              </a:rPr>
              <a:t>Fecha</a:t>
            </a:r>
            <a:r>
              <a:rPr lang="en-GB" altLang="en-US" sz="2000" i="1" dirty="0">
                <a:latin typeface="Comic Sans MS" panose="030F0702030302020204" pitchFamily="66" charset="0"/>
              </a:rPr>
              <a:t>: </a:t>
            </a:r>
            <a:r>
              <a:rPr lang="en-GB" altLang="en-US" sz="20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miércoles</a:t>
            </a:r>
            <a:r>
              <a:rPr lang="en-GB" altLang="en-US" sz="2000" i="1" dirty="0">
                <a:latin typeface="Comic Sans MS" panose="030F0702030302020204" pitchFamily="66" charset="0"/>
              </a:rPr>
              <a:t>,  30 </a:t>
            </a:r>
            <a:r>
              <a:rPr lang="en-GB" altLang="en-US" sz="2000" i="1" dirty="0">
                <a:solidFill>
                  <a:srgbClr val="002060"/>
                </a:solidFill>
                <a:latin typeface="Comic Sans MS" panose="030F0702030302020204" pitchFamily="66" charset="0"/>
              </a:rPr>
              <a:t>de</a:t>
            </a:r>
            <a:r>
              <a:rPr lang="en-GB" altLang="en-US" sz="2000" i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2000" i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noviembre</a:t>
            </a:r>
            <a:r>
              <a:rPr lang="en-GB" altLang="en-US" sz="2000" i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2000" i="1" dirty="0">
                <a:latin typeface="Comic Sans MS" panose="030F0702030302020204" pitchFamily="66" charset="0"/>
              </a:rPr>
              <a:t>de 2022</a:t>
            </a:r>
            <a:br>
              <a:rPr lang="en-GB" altLang="en-US" sz="2000" i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GB" altLang="en-US" sz="2000" i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051" name="Rectangle 5">
            <a:extLst>
              <a:ext uri="{FF2B5EF4-FFF2-40B4-BE49-F238E27FC236}">
                <a16:creationId xmlns:a16="http://schemas.microsoft.com/office/drawing/2014/main" id="{B6783C34-4057-4F9C-BE27-5F0B8FF5A143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41350" y="560388"/>
            <a:ext cx="8502650" cy="59086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GB" altLang="en-US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altLang="en-US" sz="24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Práctica</a:t>
            </a:r>
            <a:r>
              <a:rPr lang="en-GB" altLang="en-US" sz="2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: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GB" altLang="en-US" sz="2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               - </a:t>
            </a:r>
            <a:r>
              <a:rPr lang="es-ES" altLang="en-US" sz="2400" i="1" dirty="0">
                <a:solidFill>
                  <a:srgbClr val="009900"/>
                </a:solidFill>
                <a:latin typeface="Comic Sans MS" pitchFamily="66" charset="0"/>
              </a:rPr>
              <a:t>preposiciones de lu</a:t>
            </a:r>
            <a:r>
              <a:rPr lang="es-ES" sz="2400" i="1" dirty="0">
                <a:solidFill>
                  <a:srgbClr val="009900"/>
                </a:solidFill>
                <a:latin typeface="Comic Sans MS" pitchFamily="66" charset="0"/>
              </a:rPr>
              <a:t>gar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s-ES" altLang="en-US" sz="2400" i="1" dirty="0">
                <a:solidFill>
                  <a:srgbClr val="009900"/>
                </a:solidFill>
                <a:latin typeface="Comic Sans MS" pitchFamily="66" charset="0"/>
              </a:rPr>
              <a:t>               - verbos en el plural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s-ES" altLang="en-US" sz="2400" i="1" dirty="0">
              <a:solidFill>
                <a:srgbClr val="009900"/>
              </a:solidFill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GB" alt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	</a:t>
            </a:r>
            <a:endParaRPr lang="en-GB" altLang="en-US" sz="2400" dirty="0">
              <a:latin typeface="Comic Sans MS" panose="030F0702030302020204" pitchFamily="66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GB" alt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    </a:t>
            </a:r>
            <a:r>
              <a:rPr lang="en-GB" altLang="en-US" sz="2400" dirty="0">
                <a:solidFill>
                  <a:srgbClr val="AC0428"/>
                </a:solidFill>
                <a:latin typeface="Comic Sans MS" panose="030F0702030302020204" pitchFamily="66" charset="0"/>
              </a:rPr>
              <a:t>                        </a:t>
            </a:r>
            <a:endParaRPr lang="en-GB" altLang="en-US" sz="2400" dirty="0">
              <a:solidFill>
                <a:srgbClr val="008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altLang="en-US" sz="2400" i="1" dirty="0">
              <a:solidFill>
                <a:srgbClr val="0066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altLang="en-US" sz="2400" i="1" dirty="0">
              <a:solidFill>
                <a:srgbClr val="0066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altLang="en-US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>
            <a:extLst>
              <a:ext uri="{FF2B5EF4-FFF2-40B4-BE49-F238E27FC236}">
                <a16:creationId xmlns:a16="http://schemas.microsoft.com/office/drawing/2014/main" id="{77538EDA-4E1A-4163-8840-297C4C062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588"/>
            <a:ext cx="9036496" cy="5368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          ¿</a:t>
            </a:r>
            <a:r>
              <a:rPr kumimoji="0" lang="en-GB" alt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Cuál</a:t>
            </a:r>
            <a:r>
              <a:rPr kumimoji="0" lang="en-GB" alt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es la </a:t>
            </a:r>
            <a:r>
              <a:rPr kumimoji="0" lang="en-GB" altLang="en-US" sz="4000" b="0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pregunta</a:t>
            </a:r>
            <a:r>
              <a:rPr kumimoji="0" lang="en-GB" alt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?</a:t>
            </a: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marL="685800" marR="0" lvl="0" indent="-68580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endParaRPr kumimoji="0" lang="en-GB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es-ES_tradnl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- ¿</a:t>
            </a:r>
            <a:r>
              <a:rPr kumimoji="0" lang="es-ES_tradnl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                              ?</a:t>
            </a:r>
            <a:endParaRPr kumimoji="0" lang="en-GB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marL="685800" lvl="0" indent="-685800">
              <a:lnSpc>
                <a:spcPct val="107000"/>
              </a:lnSpc>
              <a:spcAft>
                <a:spcPts val="800"/>
              </a:spcAft>
              <a:buFontTx/>
              <a:buChar char="-"/>
              <a:defRPr/>
            </a:pPr>
            <a:r>
              <a:rPr lang="en-GB" altLang="en-US" sz="4800" b="1" dirty="0">
                <a:solidFill>
                  <a:srgbClr val="006600"/>
                </a:solidFill>
                <a:highlight>
                  <a:srgbClr val="FFFF00"/>
                </a:highlight>
                <a:ea typeface="Corbel" panose="020B0503020204020204" pitchFamily="34" charset="0"/>
                <a:cs typeface="Times New Roman" panose="02020603050405020304" pitchFamily="18" charset="0"/>
              </a:rPr>
              <a:t>No me </a:t>
            </a:r>
            <a:r>
              <a:rPr lang="en-GB" altLang="en-US" sz="4800" b="1" dirty="0" err="1">
                <a:solidFill>
                  <a:srgbClr val="006600"/>
                </a:solidFill>
                <a:highlight>
                  <a:srgbClr val="FFFF00"/>
                </a:highlight>
                <a:ea typeface="Corbel" panose="020B0503020204020204" pitchFamily="34" charset="0"/>
                <a:cs typeface="Times New Roman" panose="02020603050405020304" pitchFamily="18" charset="0"/>
              </a:rPr>
              <a:t>gusta</a:t>
            </a:r>
            <a:r>
              <a:rPr lang="en-GB" altLang="en-US" sz="4800" b="1" dirty="0">
                <a:solidFill>
                  <a:srgbClr val="006600"/>
                </a:solidFill>
                <a:highlight>
                  <a:srgbClr val="FFFF00"/>
                </a:highlight>
                <a:ea typeface="Corbel" panose="020B050302020402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4800" b="1" dirty="0">
                <a:solidFill>
                  <a:srgbClr val="800000"/>
                </a:solidFill>
                <a:highlight>
                  <a:srgbClr val="FFFF00"/>
                </a:highlight>
                <a:ea typeface="Corbel" panose="020B0503020204020204" pitchFamily="34" charset="0"/>
                <a:cs typeface="Times New Roman" panose="02020603050405020304" pitchFamily="18" charset="0"/>
              </a:rPr>
              <a:t>com</a:t>
            </a:r>
            <a:r>
              <a:rPr lang="en-GB" altLang="en-US" sz="4800" b="1" dirty="0">
                <a:solidFill>
                  <a:srgbClr val="800000"/>
                </a:solidFill>
                <a:ea typeface="Corbel" panose="020B0503020204020204" pitchFamily="34" charset="0"/>
                <a:cs typeface="Times New Roman" panose="02020603050405020304" pitchFamily="18" charset="0"/>
              </a:rPr>
              <a:t>er</a:t>
            </a:r>
            <a:r>
              <a:rPr lang="en-GB" altLang="en-US" sz="4800" dirty="0">
                <a:solidFill>
                  <a:srgbClr val="002060"/>
                </a:solidFill>
                <a:ea typeface="Corbel" panose="020B0503020204020204" pitchFamily="34" charset="0"/>
                <a:cs typeface="Times New Roman" panose="02020603050405020304" pitchFamily="18" charset="0"/>
              </a:rPr>
              <a:t> carne</a:t>
            </a:r>
            <a:endParaRPr kumimoji="0" lang="en-GB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orbel" panose="020B05030202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5299" name="Picture 3">
            <a:extLst>
              <a:ext uri="{FF2B5EF4-FFF2-40B4-BE49-F238E27FC236}">
                <a16:creationId xmlns:a16="http://schemas.microsoft.com/office/drawing/2014/main" id="{D50478C0-2579-4C06-B86B-CF92B9042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844675"/>
            <a:ext cx="148907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3E7325EB-3A6C-4E67-A7BC-D3B1F016A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238370"/>
            <a:ext cx="2385275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0272DE-540C-4E2A-9168-A77045095DF4}"/>
              </a:ext>
            </a:extLst>
          </p:cNvPr>
          <p:cNvSpPr txBox="1"/>
          <p:nvPr/>
        </p:nvSpPr>
        <p:spPr>
          <a:xfrm>
            <a:off x="1430415" y="3520739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altLang="en-US" sz="4800" dirty="0" err="1">
                <a:solidFill>
                  <a:srgbClr val="002060"/>
                </a:solidFill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Qué</a:t>
            </a:r>
            <a:r>
              <a:rPr lang="en-GB" altLang="en-US" sz="4800" dirty="0">
                <a:solidFill>
                  <a:srgbClr val="002060"/>
                </a:solidFill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no </a:t>
            </a:r>
            <a:r>
              <a:rPr lang="en-GB" altLang="en-US" sz="4800" b="1" dirty="0" err="1">
                <a:solidFill>
                  <a:srgbClr val="006600"/>
                </a:solidFill>
                <a:highlight>
                  <a:srgbClr val="FFFF00"/>
                </a:highlight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te</a:t>
            </a:r>
            <a:r>
              <a:rPr lang="en-GB" altLang="en-US" sz="4800" b="1" dirty="0">
                <a:solidFill>
                  <a:srgbClr val="006600"/>
                </a:solidFill>
                <a:highlight>
                  <a:srgbClr val="FFFF00"/>
                </a:highlight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4800" b="1" dirty="0" err="1">
                <a:solidFill>
                  <a:srgbClr val="006600"/>
                </a:solidFill>
                <a:highlight>
                  <a:srgbClr val="FFFF00"/>
                </a:highlight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gusta</a:t>
            </a:r>
            <a:r>
              <a:rPr lang="en-GB" altLang="en-US" sz="4800" b="1" dirty="0">
                <a:solidFill>
                  <a:srgbClr val="006600"/>
                </a:solidFill>
                <a:highlight>
                  <a:srgbClr val="FFFF00"/>
                </a:highlight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4800" b="1" dirty="0">
                <a:solidFill>
                  <a:srgbClr val="800000"/>
                </a:solidFill>
                <a:highlight>
                  <a:srgbClr val="FFFF00"/>
                </a:highlight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comer    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03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D12D88-B9B9-D992-9BEC-6963FC9EC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71" y="1504396"/>
            <a:ext cx="8141047" cy="9048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marL="342900" lvl="0" indent="-342900" fontAlgn="auto">
              <a:spcAft>
                <a:spcPts val="0"/>
              </a:spcAft>
              <a:buClr>
                <a:srgbClr val="FFFF00"/>
              </a:buClr>
              <a:buSzPct val="80000"/>
              <a:defRPr/>
            </a:pPr>
            <a:r>
              <a:rPr lang="es-ES_tradnl" altLang="en-US" sz="2400" kern="0" dirty="0">
                <a:solidFill>
                  <a:srgbClr val="000000"/>
                </a:solidFill>
                <a:latin typeface="Comic Sans MS"/>
                <a:cs typeface="Arial" charset="0"/>
              </a:rPr>
              <a:t>¿Cuántos hermanos tienes? </a:t>
            </a:r>
          </a:p>
          <a:p>
            <a:pPr marL="342900" lvl="0" indent="-342900" fontAlgn="auto">
              <a:spcAft>
                <a:spcPts val="0"/>
              </a:spcAft>
              <a:buClr>
                <a:srgbClr val="FFFF00"/>
              </a:buClr>
              <a:buSzPct val="80000"/>
              <a:defRPr/>
            </a:pP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Arial" charset="0"/>
              </a:rPr>
              <a:t>How many brothers and sister</a:t>
            </a:r>
            <a:r>
              <a:rPr kumimoji="0" lang="en-GB" alt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Arial" charset="0"/>
              </a:rPr>
              <a:t> have you got?</a:t>
            </a: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Arial" charset="0"/>
              </a:rPr>
              <a:t> </a:t>
            </a:r>
            <a:endParaRPr kumimoji="0" lang="es-ES_tradnl" altLang="en-US" sz="2400" b="0" i="0" u="none" strike="noStrike" kern="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Comic Sans MS"/>
              <a:ea typeface="+mn-ea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12C214-40A3-CA2A-79EB-2DEC770AF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71" y="3313761"/>
            <a:ext cx="562525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Vino solo y sin</a:t>
            </a:r>
            <a:r>
              <a:rPr lang="en-GB" alt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2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el</a:t>
            </a:r>
            <a:r>
              <a:rPr lang="en-GB" alt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vino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H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e came alone and </a:t>
            </a:r>
            <a:r>
              <a:rPr lang="en-GB" alt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without the white</a:t>
            </a:r>
            <a:endParaRPr kumimoji="0" lang="en-GB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56324" name="TextBox 13">
            <a:extLst>
              <a:ext uri="{FF2B5EF4-FFF2-40B4-BE49-F238E27FC236}">
                <a16:creationId xmlns:a16="http://schemas.microsoft.com/office/drawing/2014/main" id="{E57486E8-6E57-D5F5-8D46-D6CCA170B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565944"/>
            <a:ext cx="2209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40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42256A-1BBE-CE07-7207-227B03DEB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3" y="2330450"/>
            <a:ext cx="94916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en-GB" altLang="en-US" sz="2800" dirty="0">
                <a:solidFill>
                  <a:srgbClr val="5C0000"/>
                </a:solidFill>
                <a:latin typeface="Comic Sans MS" panose="030F0702030302020204" pitchFamily="66" charset="0"/>
              </a:rPr>
              <a:t>¿A </a:t>
            </a:r>
            <a:r>
              <a:rPr lang="en-GB" altLang="en-US" sz="2800" dirty="0" err="1">
                <a:solidFill>
                  <a:srgbClr val="5C0000"/>
                </a:solidFill>
                <a:latin typeface="Comic Sans MS" panose="030F0702030302020204" pitchFamily="66" charset="0"/>
              </a:rPr>
              <a:t>qu</a:t>
            </a:r>
            <a:r>
              <a:rPr lang="en-GB" altLang="en-US" sz="2800" kern="0" dirty="0" err="1">
                <a:solidFill>
                  <a:srgbClr val="000000"/>
                </a:solidFill>
                <a:latin typeface="Comic Sans MS"/>
                <a:cs typeface="Arial" charset="0"/>
              </a:rPr>
              <a:t>é</a:t>
            </a:r>
            <a:r>
              <a:rPr lang="en-GB" altLang="en-US" sz="2800" dirty="0">
                <a:solidFill>
                  <a:srgbClr val="5C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hora </a:t>
            </a:r>
            <a:r>
              <a:rPr lang="en-GB" altLang="en-US" sz="28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empieza</a:t>
            </a:r>
            <a:r>
              <a:rPr lang="en-GB" alt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28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el</a:t>
            </a:r>
            <a:r>
              <a:rPr lang="en-GB" alt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 the seminar?</a:t>
            </a:r>
            <a:endPara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591B22-D06E-69BB-2018-C834A71CD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63" y="80963"/>
            <a:ext cx="47117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eaLnBrk="1" hangingPunct="1">
              <a:spcBef>
                <a:spcPct val="0"/>
              </a:spcBef>
              <a:buNone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C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¿Qu</a:t>
            </a:r>
            <a:r>
              <a:rPr lang="en-GB" altLang="en-US" sz="2400" kern="0" dirty="0">
                <a:solidFill>
                  <a:srgbClr val="000000"/>
                </a:solidFill>
                <a:latin typeface="Comic Sans MS"/>
                <a:cs typeface="Arial" charset="0"/>
              </a:rPr>
              <a:t>é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C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C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te</a:t>
            </a:r>
            <a:r>
              <a:rPr kumimoji="0" lang="en-GB" altLang="en-US" sz="2400" b="0" i="0" u="none" strike="noStrike" kern="1200" cap="none" spc="0" normalizeH="0" noProof="0" dirty="0">
                <a:ln>
                  <a:noFill/>
                </a:ln>
                <a:solidFill>
                  <a:srgbClr val="5C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5C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gusta</a:t>
            </a:r>
            <a:r>
              <a:rPr kumimoji="0" lang="en-GB" altLang="en-US" sz="2400" b="0" i="0" u="none" strike="noStrike" kern="1200" cap="none" spc="0" normalizeH="0" noProof="0" dirty="0">
                <a:ln>
                  <a:noFill/>
                </a:ln>
                <a:solidFill>
                  <a:srgbClr val="5C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5C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beber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C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C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What do you like drinking?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7B2F45-469D-9A31-C0CC-A07F48D71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0" y="31750"/>
            <a:ext cx="5048250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es-ES_tradnl" altLang="en-US" sz="2400" kern="0" dirty="0">
                <a:solidFill>
                  <a:srgbClr val="000000"/>
                </a:solidFill>
                <a:latin typeface="Comic Sans MS"/>
                <a:cs typeface="Arial" charset="0"/>
              </a:rPr>
              <a:t>Me gusta </a:t>
            </a:r>
            <a:r>
              <a:rPr lang="es-ES_tradnl" altLang="en-US" sz="2400" b="1" kern="0" dirty="0">
                <a:solidFill>
                  <a:srgbClr val="FF0000"/>
                </a:solidFill>
                <a:latin typeface="Comic Sans MS"/>
                <a:cs typeface="Arial" charset="0"/>
              </a:rPr>
              <a:t>hablar</a:t>
            </a:r>
            <a:r>
              <a:rPr lang="es-ES_tradnl" altLang="en-US" sz="2400" kern="0" dirty="0">
                <a:solidFill>
                  <a:srgbClr val="000000"/>
                </a:solidFill>
                <a:latin typeface="Comic Sans MS"/>
                <a:cs typeface="Arial" charset="0"/>
              </a:rPr>
              <a:t> español</a:t>
            </a:r>
          </a:p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es-ES_tradnl" altLang="en-US" sz="2400" kern="0" dirty="0">
                <a:solidFill>
                  <a:srgbClr val="000000"/>
                </a:solidFill>
                <a:latin typeface="Comic Sans MS"/>
                <a:cs typeface="Arial" charset="0"/>
              </a:rPr>
              <a:t>I </a:t>
            </a:r>
            <a:r>
              <a:rPr lang="es-ES_tradnl" altLang="en-US" sz="2400" kern="0" dirty="0" err="1">
                <a:solidFill>
                  <a:srgbClr val="000000"/>
                </a:solidFill>
                <a:latin typeface="Comic Sans MS"/>
                <a:cs typeface="Arial" charset="0"/>
              </a:rPr>
              <a:t>like</a:t>
            </a:r>
            <a:r>
              <a:rPr lang="es-ES_tradnl" altLang="en-US" sz="2400" kern="0" dirty="0">
                <a:solidFill>
                  <a:srgbClr val="000000"/>
                </a:solidFill>
                <a:latin typeface="Comic Sans MS"/>
                <a:cs typeface="Arial" charset="0"/>
              </a:rPr>
              <a:t> </a:t>
            </a:r>
            <a:r>
              <a:rPr lang="es-ES_tradnl" altLang="en-US" sz="2400" b="1" kern="0" dirty="0" err="1">
                <a:solidFill>
                  <a:srgbClr val="FF0000"/>
                </a:solidFill>
                <a:latin typeface="Comic Sans MS"/>
                <a:cs typeface="Arial" charset="0"/>
              </a:rPr>
              <a:t>to</a:t>
            </a:r>
            <a:r>
              <a:rPr lang="es-ES_tradnl" altLang="en-US" sz="2400" b="1" kern="0" dirty="0">
                <a:solidFill>
                  <a:srgbClr val="FF0000"/>
                </a:solidFill>
                <a:latin typeface="Comic Sans MS"/>
                <a:cs typeface="Arial" charset="0"/>
              </a:rPr>
              <a:t> </a:t>
            </a:r>
            <a:r>
              <a:rPr lang="es-ES_tradnl" altLang="en-US" sz="2400" b="1" kern="0" dirty="0" err="1">
                <a:solidFill>
                  <a:srgbClr val="FF0000"/>
                </a:solidFill>
                <a:latin typeface="Comic Sans MS"/>
                <a:cs typeface="Arial" charset="0"/>
              </a:rPr>
              <a:t>speak</a:t>
            </a:r>
            <a:r>
              <a:rPr lang="es-ES_tradnl" altLang="en-US" sz="2400" b="1" kern="0" dirty="0">
                <a:solidFill>
                  <a:srgbClr val="FF0000"/>
                </a:solidFill>
                <a:latin typeface="Comic Sans MS"/>
                <a:cs typeface="Arial" charset="0"/>
              </a:rPr>
              <a:t> </a:t>
            </a:r>
            <a:r>
              <a:rPr lang="es-ES_tradnl" altLang="en-US" sz="2400" kern="0" dirty="0" err="1">
                <a:solidFill>
                  <a:srgbClr val="000000"/>
                </a:solidFill>
                <a:latin typeface="Comic Sans MS"/>
                <a:cs typeface="Arial" charset="0"/>
              </a:rPr>
              <a:t>Spanish</a:t>
            </a:r>
            <a:endParaRPr kumimoji="0" lang="en-GB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cs typeface="Arial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4E1B3D-385D-8206-E006-1601C1EAC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4465" y="4060161"/>
            <a:ext cx="4425753" cy="104028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80000"/>
              <a:buFontTx/>
              <a:buChar char="•"/>
              <a:tabLst/>
              <a:defRPr/>
            </a:pPr>
            <a:r>
              <a:rPr kumimoji="0" lang="es-ES_tradnl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Arial" charset="0"/>
              </a:rPr>
              <a:t>No me gusta el jamón 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80000"/>
              <a:buFontTx/>
              <a:buChar char="•"/>
              <a:tabLst/>
              <a:defRPr/>
            </a:pPr>
            <a:r>
              <a:rPr kumimoji="0" lang="es-ES_tradnl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Arial" charset="0"/>
              </a:rPr>
              <a:t>I </a:t>
            </a:r>
            <a:r>
              <a:rPr kumimoji="0" lang="es-ES_tradnl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Arial" charset="0"/>
              </a:rPr>
              <a:t>don’t</a:t>
            </a:r>
            <a:r>
              <a:rPr kumimoji="0" lang="es-ES_tradnl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Arial" charset="0"/>
              </a:rPr>
              <a:t> </a:t>
            </a:r>
            <a:r>
              <a:rPr kumimoji="0" lang="es-ES_tradnl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Arial" charset="0"/>
              </a:rPr>
              <a:t>like</a:t>
            </a:r>
            <a:r>
              <a:rPr kumimoji="0" lang="es-ES_tradnl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Arial" charset="0"/>
              </a:rPr>
              <a:t> </a:t>
            </a:r>
            <a:r>
              <a:rPr kumimoji="0" lang="es-ES_tradnl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Arial" charset="0"/>
              </a:rPr>
              <a:t>ham</a:t>
            </a:r>
            <a:endParaRPr kumimoji="0" lang="es-ES_tradnl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Arial" charset="0"/>
            </a:endParaRPr>
          </a:p>
        </p:txBody>
      </p:sp>
      <p:sp>
        <p:nvSpPr>
          <p:cNvPr id="172051" name="TextBox 4">
            <a:extLst>
              <a:ext uri="{FF2B5EF4-FFF2-40B4-BE49-F238E27FC236}">
                <a16:creationId xmlns:a16="http://schemas.microsoft.com/office/drawing/2014/main" id="{0D0423E3-DDE5-7CB2-958B-03D96A115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5763093"/>
            <a:ext cx="666209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Me </a:t>
            </a:r>
            <a:r>
              <a:rPr kumimoji="0" lang="en-GB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gusta</a:t>
            </a: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beber</a:t>
            </a: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un poco de cerveza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 like drinking a little of beer</a:t>
            </a:r>
          </a:p>
        </p:txBody>
      </p:sp>
      <p:sp>
        <p:nvSpPr>
          <p:cNvPr id="172052" name="TextBox 19">
            <a:extLst>
              <a:ext uri="{FF2B5EF4-FFF2-40B4-BE49-F238E27FC236}">
                <a16:creationId xmlns:a16="http://schemas.microsoft.com/office/drawing/2014/main" id="{0B0D4A97-6BB7-6491-037D-59AF62618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2994" y="3025718"/>
            <a:ext cx="4283968" cy="8302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Arial" charset="0"/>
              </a:rPr>
              <a:t>¿Cuál es tu apellido?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Arial" charset="0"/>
              </a:rPr>
              <a:t>What</a:t>
            </a:r>
            <a:r>
              <a:rPr kumimoji="0" lang="es-ES_tradnl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Arial" charset="0"/>
              </a:rPr>
              <a:t> </a:t>
            </a:r>
            <a:r>
              <a:rPr kumimoji="0" lang="es-ES_tradnl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Arial" charset="0"/>
              </a:rPr>
              <a:t>is</a:t>
            </a:r>
            <a:r>
              <a:rPr kumimoji="0" lang="es-ES_tradnl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Arial" charset="0"/>
              </a:rPr>
              <a:t> </a:t>
            </a:r>
            <a:r>
              <a:rPr kumimoji="0" lang="es-ES_tradnl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Arial" charset="0"/>
              </a:rPr>
              <a:t>your</a:t>
            </a:r>
            <a:r>
              <a:rPr kumimoji="0" lang="es-ES_tradnl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Arial" charset="0"/>
              </a:rPr>
              <a:t> </a:t>
            </a: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Arial" charset="0"/>
              </a:rPr>
              <a:t>surname?</a:t>
            </a:r>
            <a:endParaRPr kumimoji="0" lang="en-GB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E2CDCD-8B86-EAE1-57E7-AEC00E38E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7550" y="781050"/>
            <a:ext cx="58864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Estoy</a:t>
            </a: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cerca</a:t>
            </a: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de </a:t>
            </a:r>
            <a:r>
              <a:rPr kumimoji="0" lang="en-GB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tu</a:t>
            </a: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casa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 am in near </a:t>
            </a:r>
            <a:r>
              <a:rPr lang="en-GB" altLang="en-US" sz="2800" dirty="0">
                <a:solidFill>
                  <a:srgbClr val="006600"/>
                </a:solidFill>
                <a:latin typeface="Comic Sans MS" panose="030F0702030302020204" pitchFamily="66" charset="0"/>
              </a:rPr>
              <a:t>your house</a:t>
            </a:r>
            <a:endPara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D1D05ED-EA41-E010-6320-B0AB822A1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3" y="5015848"/>
            <a:ext cx="8159253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lvl="0" eaLnBrk="1" hangingPunct="1">
              <a:spcBef>
                <a:spcPct val="0"/>
              </a:spcBef>
              <a:buNone/>
              <a:defRPr/>
            </a:pPr>
            <a:r>
              <a:rPr kumimoji="0" lang="es-ES_tradnl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omic Sans MS"/>
                <a:ea typeface="+mn-ea"/>
                <a:cs typeface="Arial" charset="0"/>
              </a:rPr>
              <a:t>Hay </a:t>
            </a:r>
            <a:r>
              <a:rPr lang="en-GB" altLang="en-US" sz="2400" kern="0" dirty="0" err="1">
                <a:solidFill>
                  <a:srgbClr val="292929"/>
                </a:solidFill>
                <a:latin typeface="Comic Sans MS"/>
                <a:cs typeface="Arial" charset="0"/>
              </a:rPr>
              <a:t>mucha</a:t>
            </a:r>
            <a:r>
              <a:rPr lang="en-GB" altLang="en-US" sz="2400" kern="0" dirty="0">
                <a:solidFill>
                  <a:srgbClr val="292929"/>
                </a:solidFill>
                <a:latin typeface="Comic Sans MS"/>
                <a:cs typeface="Arial" charset="0"/>
              </a:rPr>
              <a:t> </a:t>
            </a:r>
            <a:r>
              <a:rPr lang="en-GB" altLang="en-US" sz="2400" kern="0" dirty="0" err="1">
                <a:solidFill>
                  <a:srgbClr val="292929"/>
                </a:solidFill>
                <a:latin typeface="Comic Sans MS"/>
                <a:cs typeface="Arial" charset="0"/>
              </a:rPr>
              <a:t>gente</a:t>
            </a:r>
            <a:r>
              <a:rPr kumimoji="0" lang="es-ES_tradnl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omic Sans MS"/>
                <a:ea typeface="+mn-ea"/>
                <a:cs typeface="Arial" charset="0"/>
              </a:rPr>
              <a:t> muy inteligente aquí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omic Sans MS"/>
                <a:ea typeface="+mn-ea"/>
                <a:cs typeface="Arial" charset="0"/>
              </a:rPr>
              <a:t>There</a:t>
            </a:r>
            <a:r>
              <a:rPr kumimoji="0" lang="es-ES_tradnl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omic Sans MS"/>
                <a:ea typeface="+mn-ea"/>
                <a:cs typeface="Arial" charset="0"/>
              </a:rPr>
              <a:t> are </a:t>
            </a:r>
            <a:r>
              <a:rPr kumimoji="0" lang="es-ES_tradnl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omic Sans MS"/>
                <a:ea typeface="+mn-ea"/>
                <a:cs typeface="Arial" charset="0"/>
              </a:rPr>
              <a:t>lots</a:t>
            </a:r>
            <a:r>
              <a:rPr kumimoji="0" lang="es-ES_tradnl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omic Sans MS"/>
                <a:ea typeface="+mn-ea"/>
                <a:cs typeface="Arial" charset="0"/>
              </a:rPr>
              <a:t> </a:t>
            </a:r>
            <a:r>
              <a:rPr kumimoji="0" lang="es-ES_tradnl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omic Sans MS"/>
                <a:ea typeface="+mn-ea"/>
                <a:cs typeface="Arial" charset="0"/>
              </a:rPr>
              <a:t>of</a:t>
            </a:r>
            <a:r>
              <a:rPr kumimoji="0" lang="es-ES_tradnl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omic Sans MS"/>
                <a:ea typeface="+mn-ea"/>
                <a:cs typeface="Arial" charset="0"/>
              </a:rPr>
              <a:t> </a:t>
            </a:r>
            <a:r>
              <a:rPr kumimoji="0" lang="es-ES_tradnl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omic Sans MS"/>
                <a:ea typeface="+mn-ea"/>
                <a:cs typeface="Arial" charset="0"/>
              </a:rPr>
              <a:t>very</a:t>
            </a:r>
            <a:r>
              <a:rPr kumimoji="0" lang="es-ES_tradnl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omic Sans MS"/>
                <a:ea typeface="+mn-ea"/>
                <a:cs typeface="Arial" charset="0"/>
              </a:rPr>
              <a:t> </a:t>
            </a:r>
            <a:r>
              <a:rPr kumimoji="0" lang="es-ES_tradnl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omic Sans MS"/>
                <a:ea typeface="+mn-ea"/>
                <a:cs typeface="Arial" charset="0"/>
              </a:rPr>
              <a:t>intelligent</a:t>
            </a:r>
            <a:r>
              <a:rPr kumimoji="0" lang="es-ES_tradnl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omic Sans MS"/>
                <a:ea typeface="+mn-ea"/>
                <a:cs typeface="Arial" charset="0"/>
              </a:rPr>
              <a:t> </a:t>
            </a:r>
            <a:r>
              <a:rPr kumimoji="0" lang="es-ES_tradnl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omic Sans MS"/>
                <a:ea typeface="+mn-ea"/>
                <a:cs typeface="Arial" charset="0"/>
              </a:rPr>
              <a:t>people</a:t>
            </a:r>
            <a:r>
              <a:rPr kumimoji="0" lang="es-ES_tradnl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omic Sans MS"/>
                <a:ea typeface="+mn-ea"/>
                <a:cs typeface="Arial" charset="0"/>
              </a:rPr>
              <a:t> </a:t>
            </a:r>
            <a:r>
              <a:rPr kumimoji="0" lang="es-ES_tradnl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omic Sans MS"/>
                <a:ea typeface="+mn-ea"/>
                <a:cs typeface="Arial" charset="0"/>
              </a:rPr>
              <a:t>here</a:t>
            </a:r>
            <a:endParaRPr kumimoji="0" lang="en-GB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Comic Sans MS" pitchFamily="66" charset="0"/>
              <a:ea typeface="+mn-ea"/>
              <a:cs typeface="Arial" charset="0"/>
            </a:endParaRPr>
          </a:p>
        </p:txBody>
      </p:sp>
      <p:pic>
        <p:nvPicPr>
          <p:cNvPr id="4" name="Picture 11" descr="A picture containing text, alcohol&#10;&#10;Description automatically generated">
            <a:extLst>
              <a:ext uri="{FF2B5EF4-FFF2-40B4-BE49-F238E27FC236}">
                <a16:creationId xmlns:a16="http://schemas.microsoft.com/office/drawing/2014/main" id="{DAA31574-50D4-6E26-1196-397363ECD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485" y="4098271"/>
            <a:ext cx="151923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7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7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7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6" grpId="0" build="allAtOnce"/>
      <p:bldP spid="15" grpId="0" build="allAtOnce"/>
      <p:bldP spid="16" grpId="0" build="allAtOnce"/>
      <p:bldP spid="18" grpId="0" build="allAtOnce"/>
      <p:bldP spid="19" grpId="0" build="allAtOnce"/>
      <p:bldP spid="172051" grpId="0" build="allAtOnce"/>
      <p:bldP spid="172052" grpId="0" build="allAtOnce"/>
      <p:bldP spid="2" grpId="0" build="allAtOnce"/>
      <p:bldP spid="26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ADF0857-C618-4C04-B69A-30E042D91DA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75656" y="4365104"/>
            <a:ext cx="5960021" cy="1470025"/>
          </a:xfrm>
        </p:spPr>
        <p:txBody>
          <a:bodyPr/>
          <a:lstStyle/>
          <a:p>
            <a:pPr algn="l">
              <a:spcBef>
                <a:spcPct val="20000"/>
              </a:spcBef>
              <a:defRPr/>
            </a:pPr>
            <a:r>
              <a:rPr lang="en-GB" altLang="en-US" sz="3200" i="1" dirty="0">
                <a:solidFill>
                  <a:srgbClr val="002060"/>
                </a:solidFill>
                <a:latin typeface="Comic Sans MS" panose="030F0702030302020204" pitchFamily="66" charset="0"/>
              </a:rPr>
              <a:t>Libro p44, Act. 20, </a:t>
            </a:r>
            <a:br>
              <a:rPr lang="en-GB" altLang="en-US" sz="3200" i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GB" altLang="en-US" sz="3200" i="1" dirty="0">
                <a:solidFill>
                  <a:srgbClr val="002060"/>
                </a:solidFill>
                <a:latin typeface="Comic Sans MS" panose="030F0702030302020204" pitchFamily="66" charset="0"/>
              </a:rPr>
              <a:t>1-4</a:t>
            </a:r>
            <a:br>
              <a:rPr lang="en-GB" altLang="en-US" sz="3200" i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br>
              <a:rPr lang="en-GB" altLang="en-US" sz="3200" i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GB" altLang="en-US" sz="32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Escucha</a:t>
            </a:r>
            <a:r>
              <a:rPr lang="en-GB" altLang="en-US" sz="3200" i="1" dirty="0">
                <a:solidFill>
                  <a:srgbClr val="002060"/>
                </a:solidFill>
                <a:latin typeface="Comic Sans MS" panose="030F0702030302020204" pitchFamily="66" charset="0"/>
              </a:rPr>
              <a:t> y  </a:t>
            </a:r>
            <a:r>
              <a:rPr lang="en-GB" altLang="en-US" sz="32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contesta</a:t>
            </a:r>
            <a:br>
              <a:rPr lang="en-GB" altLang="en-US" sz="3200" i="1" dirty="0">
                <a:latin typeface="Comic Sans MS" panose="030F0702030302020204" pitchFamily="66" charset="0"/>
              </a:rPr>
            </a:br>
            <a:br>
              <a:rPr lang="en-GB" altLang="en-US" sz="3200" i="1" dirty="0">
                <a:latin typeface="Comic Sans MS" panose="030F0702030302020204" pitchFamily="66" charset="0"/>
              </a:rPr>
            </a:br>
            <a:br>
              <a:rPr lang="en-GB" altLang="en-US" sz="3200" i="1" dirty="0">
                <a:solidFill>
                  <a:srgbClr val="000000"/>
                </a:solidFill>
                <a:latin typeface="Comic Sans MS" panose="030F0702030302020204" pitchFamily="66" charset="0"/>
                <a:ea typeface="+mn-ea"/>
              </a:rPr>
            </a:br>
            <a:endParaRPr lang="en-US" alt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7C7E53-E020-4978-A607-CBE02B902FA4}"/>
              </a:ext>
            </a:extLst>
          </p:cNvPr>
          <p:cNvSpPr/>
          <p:nvPr/>
        </p:nvSpPr>
        <p:spPr>
          <a:xfrm>
            <a:off x="1547664" y="5661248"/>
            <a:ext cx="46569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Ahora</a:t>
            </a:r>
            <a:r>
              <a:rPr kumimoji="0" lang="en-GB" alt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, lee, </a:t>
            </a:r>
            <a:r>
              <a:rPr kumimoji="0" lang="en-GB" altLang="en-US" sz="32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por</a:t>
            </a:r>
            <a:r>
              <a:rPr kumimoji="0" lang="en-GB" alt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 </a:t>
            </a:r>
            <a:r>
              <a:rPr kumimoji="0" lang="en-GB" altLang="en-US" sz="32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favor</a:t>
            </a:r>
            <a:r>
              <a:rPr kumimoji="0" lang="en-GB" alt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.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09FAC12-ACB8-9A30-6206-C773FE53F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2720" y="1511995"/>
            <a:ext cx="5960021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20000"/>
              </a:spcBef>
              <a:defRPr/>
            </a:pPr>
            <a:r>
              <a:rPr lang="en-GB" altLang="en-US" sz="3200" i="1" kern="0" dirty="0">
                <a:solidFill>
                  <a:srgbClr val="002060"/>
                </a:solidFill>
                <a:latin typeface="Comic Sans MS" panose="030F0702030302020204" pitchFamily="66" charset="0"/>
              </a:rPr>
              <a:t>Libro p44, Act. 19, </a:t>
            </a:r>
            <a:br>
              <a:rPr lang="en-GB" altLang="en-US" sz="3200" i="1" kern="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GB" altLang="en-US" sz="3200" i="1" kern="0" dirty="0">
                <a:solidFill>
                  <a:srgbClr val="002060"/>
                </a:solidFill>
                <a:latin typeface="Comic Sans MS" panose="030F0702030302020204" pitchFamily="66" charset="0"/>
              </a:rPr>
              <a:t>1-7</a:t>
            </a:r>
            <a:br>
              <a:rPr lang="en-GB" altLang="en-US" sz="3200" i="1" kern="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br>
              <a:rPr lang="en-GB" altLang="en-US" sz="3200" i="1" kern="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GB" altLang="en-US" sz="3200" i="1" kern="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Escucha</a:t>
            </a:r>
            <a:r>
              <a:rPr lang="en-GB" altLang="en-US" sz="3200" i="1" kern="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3200" i="1" kern="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mientras</a:t>
            </a:r>
            <a:r>
              <a:rPr lang="en-GB" altLang="en-US" sz="3200" i="1" kern="0" dirty="0">
                <a:solidFill>
                  <a:srgbClr val="002060"/>
                </a:solidFill>
                <a:latin typeface="Comic Sans MS" panose="030F0702030302020204" pitchFamily="66" charset="0"/>
              </a:rPr>
              <a:t> lees</a:t>
            </a:r>
            <a:br>
              <a:rPr lang="en-GB" altLang="en-US" sz="3200" i="1" kern="0" dirty="0">
                <a:latin typeface="Comic Sans MS" panose="030F0702030302020204" pitchFamily="66" charset="0"/>
              </a:rPr>
            </a:br>
            <a:br>
              <a:rPr lang="en-GB" altLang="en-US" sz="3200" i="1" kern="0" dirty="0">
                <a:latin typeface="Comic Sans MS" panose="030F0702030302020204" pitchFamily="66" charset="0"/>
              </a:rPr>
            </a:br>
            <a:br>
              <a:rPr lang="en-GB" altLang="en-US" sz="3200" i="1" kern="0" dirty="0">
                <a:solidFill>
                  <a:srgbClr val="000000"/>
                </a:solidFill>
                <a:latin typeface="Comic Sans MS" panose="030F0702030302020204" pitchFamily="66" charset="0"/>
                <a:ea typeface="+mn-ea"/>
              </a:rPr>
            </a:br>
            <a:endParaRPr lang="en-US" altLang="en-US" kern="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>
            <a:extLst>
              <a:ext uri="{FF2B5EF4-FFF2-40B4-BE49-F238E27FC236}">
                <a16:creationId xmlns:a16="http://schemas.microsoft.com/office/drawing/2014/main" id="{24CFF123-82B7-A2F8-5A1A-5D006458374A}"/>
              </a:ext>
            </a:extLst>
          </p:cNvPr>
          <p:cNvSpPr txBox="1"/>
          <p:nvPr/>
        </p:nvSpPr>
        <p:spPr>
          <a:xfrm>
            <a:off x="654050" y="344488"/>
            <a:ext cx="57912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Libro p45, </a:t>
            </a:r>
            <a:r>
              <a:rPr kumimoji="0" lang="es-E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Act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. 21 - Práctica oral </a:t>
            </a:r>
          </a:p>
        </p:txBody>
      </p:sp>
      <p:sp>
        <p:nvSpPr>
          <p:cNvPr id="5" name="4 CuadroTexto">
            <a:extLst>
              <a:ext uri="{FF2B5EF4-FFF2-40B4-BE49-F238E27FC236}">
                <a16:creationId xmlns:a16="http://schemas.microsoft.com/office/drawing/2014/main" id="{695D660D-6961-D036-E4BF-EEC89E4F1064}"/>
              </a:ext>
            </a:extLst>
          </p:cNvPr>
          <p:cNvSpPr txBox="1"/>
          <p:nvPr/>
        </p:nvSpPr>
        <p:spPr>
          <a:xfrm>
            <a:off x="274638" y="1125538"/>
            <a:ext cx="886936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En pareja: Pregunta la situación de estos lugares  y le indicas como llegar</a:t>
            </a:r>
          </a:p>
        </p:txBody>
      </p:sp>
      <p:sp>
        <p:nvSpPr>
          <p:cNvPr id="6" name="5 CuadroTexto">
            <a:extLst>
              <a:ext uri="{FF2B5EF4-FFF2-40B4-BE49-F238E27FC236}">
                <a16:creationId xmlns:a16="http://schemas.microsoft.com/office/drawing/2014/main" id="{05C2F501-6D0B-CD0C-60B1-496058B9B84C}"/>
              </a:ext>
            </a:extLst>
          </p:cNvPr>
          <p:cNvSpPr txBox="1"/>
          <p:nvPr/>
        </p:nvSpPr>
        <p:spPr>
          <a:xfrm>
            <a:off x="323850" y="1484313"/>
            <a:ext cx="18415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6 CuadroTexto">
            <a:extLst>
              <a:ext uri="{FF2B5EF4-FFF2-40B4-BE49-F238E27FC236}">
                <a16:creationId xmlns:a16="http://schemas.microsoft.com/office/drawing/2014/main" id="{C6D3F458-A9A5-22EB-E2D4-D9B5771B8AB5}"/>
              </a:ext>
            </a:extLst>
          </p:cNvPr>
          <p:cNvSpPr txBox="1"/>
          <p:nvPr/>
        </p:nvSpPr>
        <p:spPr>
          <a:xfrm>
            <a:off x="4643438" y="1484313"/>
            <a:ext cx="3603625" cy="1385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Estudiante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B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pregunta a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por: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La oficina de turismo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El hotel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La farmacia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La gasolinera</a:t>
            </a:r>
          </a:p>
        </p:txBody>
      </p:sp>
      <p:sp>
        <p:nvSpPr>
          <p:cNvPr id="8" name="7 CuadroTexto">
            <a:extLst>
              <a:ext uri="{FF2B5EF4-FFF2-40B4-BE49-F238E27FC236}">
                <a16:creationId xmlns:a16="http://schemas.microsoft.com/office/drawing/2014/main" id="{7EA140D5-0E80-813A-EBA2-488F7235D3D7}"/>
              </a:ext>
            </a:extLst>
          </p:cNvPr>
          <p:cNvSpPr txBox="1"/>
          <p:nvPr/>
        </p:nvSpPr>
        <p:spPr>
          <a:xfrm>
            <a:off x="5000625" y="3190875"/>
            <a:ext cx="3578225" cy="1385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panose="020B0604020202020204" pitchFamily="34" charset="0"/>
              </a:rPr>
              <a:t>A: ¿Hay un cine por aquí?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B: Sí, hay un cine.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panose="020B0604020202020204" pitchFamily="34" charset="0"/>
              </a:rPr>
              <a:t>A: ¿Dónde está el cine?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B: El cine está al lado de la farmacia.</a:t>
            </a:r>
          </a:p>
        </p:txBody>
      </p:sp>
      <p:sp>
        <p:nvSpPr>
          <p:cNvPr id="9" name="8 Rectángulo">
            <a:extLst>
              <a:ext uri="{FF2B5EF4-FFF2-40B4-BE49-F238E27FC236}">
                <a16:creationId xmlns:a16="http://schemas.microsoft.com/office/drawing/2014/main" id="{021C98AA-FB59-D509-BC6E-BAD75F1F30E0}"/>
              </a:ext>
            </a:extLst>
          </p:cNvPr>
          <p:cNvSpPr/>
          <p:nvPr/>
        </p:nvSpPr>
        <p:spPr>
          <a:xfrm>
            <a:off x="5000625" y="2982913"/>
            <a:ext cx="3506788" cy="1800225"/>
          </a:xfrm>
          <a:prstGeom prst="rect">
            <a:avLst/>
          </a:prstGeom>
          <a:solidFill>
            <a:srgbClr val="00B050">
              <a:alpha val="1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2002B7FC-000F-F6E6-EB32-4BADA307B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275"/>
            <a:ext cx="41402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Rectángulo">
            <a:extLst>
              <a:ext uri="{FF2B5EF4-FFF2-40B4-BE49-F238E27FC236}">
                <a16:creationId xmlns:a16="http://schemas.microsoft.com/office/drawing/2014/main" id="{F297BE9C-2F74-7E1F-1B45-5C5266CCDF4E}"/>
              </a:ext>
            </a:extLst>
          </p:cNvPr>
          <p:cNvSpPr/>
          <p:nvPr/>
        </p:nvSpPr>
        <p:spPr>
          <a:xfrm>
            <a:off x="4359078" y="5310755"/>
            <a:ext cx="4860032" cy="1323439"/>
          </a:xfrm>
          <a:prstGeom prst="rect">
            <a:avLst/>
          </a:prstGeom>
        </p:spPr>
        <p:txBody>
          <a:bodyPr numCol="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Estudiante 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La discoteca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El parque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El supermercado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La piscina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Estudiante 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5.  La oficina de turismo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6.  El hotel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7.  La farmacia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8.  La gasolinera</a:t>
            </a:r>
          </a:p>
        </p:txBody>
      </p:sp>
      <p:sp>
        <p:nvSpPr>
          <p:cNvPr id="13" name="12 Estrella de 5 puntas">
            <a:extLst>
              <a:ext uri="{FF2B5EF4-FFF2-40B4-BE49-F238E27FC236}">
                <a16:creationId xmlns:a16="http://schemas.microsoft.com/office/drawing/2014/main" id="{B67ECB47-61AC-CD10-0D7F-8AA21AEAEB3E}"/>
              </a:ext>
            </a:extLst>
          </p:cNvPr>
          <p:cNvSpPr/>
          <p:nvPr/>
        </p:nvSpPr>
        <p:spPr>
          <a:xfrm>
            <a:off x="1908175" y="6381750"/>
            <a:ext cx="215900" cy="18891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13 Rectángulo">
            <a:extLst>
              <a:ext uri="{FF2B5EF4-FFF2-40B4-BE49-F238E27FC236}">
                <a16:creationId xmlns:a16="http://schemas.microsoft.com/office/drawing/2014/main" id="{A4ADDCEE-F021-8A9F-09C4-BB3BC5D2AD8F}"/>
              </a:ext>
            </a:extLst>
          </p:cNvPr>
          <p:cNvSpPr/>
          <p:nvPr/>
        </p:nvSpPr>
        <p:spPr>
          <a:xfrm>
            <a:off x="395288" y="1412875"/>
            <a:ext cx="4572000" cy="14462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Estudiante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pregunta a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B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por: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La discoteca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El parque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El supermercado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La piscina</a:t>
            </a:r>
          </a:p>
        </p:txBody>
      </p:sp>
      <p:pic>
        <p:nvPicPr>
          <p:cNvPr id="15" name="Picture 2" descr="Resultado de imagen de hablar&quot;">
            <a:extLst>
              <a:ext uri="{FF2B5EF4-FFF2-40B4-BE49-F238E27FC236}">
                <a16:creationId xmlns:a16="http://schemas.microsoft.com/office/drawing/2014/main" id="{52C9AA69-C187-A4CC-3346-4BA16C3F1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-4763"/>
            <a:ext cx="1223963" cy="6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2">
            <a:extLst>
              <a:ext uri="{FF2B5EF4-FFF2-40B4-BE49-F238E27FC236}">
                <a16:creationId xmlns:a16="http://schemas.microsoft.com/office/drawing/2014/main" id="{CAF4484C-3275-8D52-F514-47CA12657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9825" y="1685925"/>
            <a:ext cx="209232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endParaRPr kumimoji="0" lang="en-US" altLang="en-US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034DC4-E079-C47C-BD74-3808CA46D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09563"/>
            <a:ext cx="1944688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Hablar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Beber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Tomar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Comer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Cenar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Reservar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Trabajar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Leer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Abrir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Vivir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68544A-6601-2B5E-5FBB-DDD570181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9825" y="307975"/>
            <a:ext cx="4178300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Hablo, hablas, habla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Bebo, bebes, bebe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endParaRPr kumimoji="0" lang="en-GB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Tomo, tomas, toma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endParaRPr kumimoji="0" lang="en-GB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 startAt="4"/>
              <a:tabLst/>
              <a:defRPr/>
            </a:pP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Como, comes, come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 startAt="4"/>
              <a:tabLst/>
              <a:defRPr/>
            </a:pPr>
            <a:endParaRPr kumimoji="0" lang="en-GB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 startAt="5"/>
              <a:tabLst/>
              <a:defRPr/>
            </a:pP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Ceno, cenas, cena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 startAt="5"/>
              <a:tabLst/>
              <a:defRPr/>
            </a:pPr>
            <a:endParaRPr kumimoji="0" lang="en-GB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 startAt="6"/>
              <a:tabLst/>
              <a:defRPr/>
            </a:pP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Reservo, reservas, reserva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 startAt="6"/>
              <a:tabLst/>
              <a:defRPr/>
            </a:pPr>
            <a:endParaRPr kumimoji="0" lang="en-GB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 startAt="7"/>
              <a:tabLst/>
              <a:defRPr/>
            </a:pP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Trabajo, trabajas, trabaja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 startAt="7"/>
              <a:tabLst/>
              <a:defRPr/>
            </a:pPr>
            <a:endParaRPr kumimoji="0" lang="en-GB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 startAt="8"/>
              <a:tabLst/>
              <a:defRPr/>
            </a:pP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Leo, lees, lee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 startAt="8"/>
              <a:tabLst/>
              <a:defRPr/>
            </a:pPr>
            <a:endParaRPr kumimoji="0" lang="en-GB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 startAt="8"/>
              <a:tabLst/>
              <a:defRPr/>
            </a:pP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Abro, abres, abre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 startAt="8"/>
              <a:tabLst/>
              <a:defRPr/>
            </a:pPr>
            <a:endParaRPr kumimoji="0" lang="en-GB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 startAt="8"/>
              <a:tabLst/>
              <a:defRPr/>
            </a:pP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Vivo, vives,  vive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EDCD06-D9AF-4CD1-AB17-863C86A13920}"/>
              </a:ext>
            </a:extLst>
          </p:cNvPr>
          <p:cNvSpPr txBox="1"/>
          <p:nvPr/>
        </p:nvSpPr>
        <p:spPr>
          <a:xfrm>
            <a:off x="2195513" y="115888"/>
            <a:ext cx="547211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1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Práctica</a:t>
            </a:r>
            <a:r>
              <a:rPr kumimoji="0" lang="en-GB" alt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de </a:t>
            </a:r>
            <a:r>
              <a:rPr kumimoji="0" lang="en-GB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verbos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7F3FB01-A8C8-BE18-4339-15107F8FBA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715974"/>
              </p:ext>
            </p:extLst>
          </p:nvPr>
        </p:nvGraphicFramePr>
        <p:xfrm>
          <a:off x="3635896" y="715672"/>
          <a:ext cx="2952602" cy="5807937"/>
        </p:xfrm>
        <a:graphic>
          <a:graphicData uri="http://schemas.openxmlformats.org/drawingml/2006/table">
            <a:tbl>
              <a:tblPr firstRow="1" firstCol="1" bandRow="1"/>
              <a:tblGrid>
                <a:gridCol w="2952602">
                  <a:extLst>
                    <a:ext uri="{9D8B030D-6E8A-4147-A177-3AD203B41FA5}">
                      <a16:colId xmlns:a16="http://schemas.microsoft.com/office/drawing/2014/main" val="3783229748"/>
                    </a:ext>
                  </a:extLst>
                </a:gridCol>
              </a:tblGrid>
              <a:tr h="10021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3500" u="none" dirty="0">
                          <a:effectLst/>
                          <a:latin typeface="Comic Sans MS" panose="030F0702030302020204" pitchFamily="66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s-ES_tradnl" sz="3500" u="sng" dirty="0">
                          <a:effectLst/>
                          <a:latin typeface="Comic Sans MS" panose="030F0702030302020204" pitchFamily="66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Beb</a:t>
                      </a:r>
                      <a:r>
                        <a:rPr lang="es-ES_tradnl" sz="3500" b="1" u="sng" dirty="0">
                          <a:solidFill>
                            <a:srgbClr val="006600"/>
                          </a:solidFill>
                          <a:effectLst/>
                          <a:latin typeface="Comic Sans MS" panose="030F0702030302020204" pitchFamily="66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er</a:t>
                      </a:r>
                      <a:endParaRPr lang="en-US" sz="3500" dirty="0">
                        <a:solidFill>
                          <a:srgbClr val="006600"/>
                        </a:solidFill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4292025"/>
                  </a:ext>
                </a:extLst>
              </a:tr>
              <a:tr h="5010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3500" dirty="0">
                          <a:effectLst/>
                          <a:latin typeface="Comic Sans MS" panose="030F0702030302020204" pitchFamily="66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  - Beb</a:t>
                      </a:r>
                      <a:r>
                        <a:rPr lang="es-ES_tradnl" sz="3500" b="1" dirty="0">
                          <a:solidFill>
                            <a:srgbClr val="7030A0"/>
                          </a:solidFill>
                          <a:effectLst/>
                          <a:latin typeface="Comic Sans MS" panose="030F0702030302020204" pitchFamily="66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3500" dirty="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3926432"/>
                  </a:ext>
                </a:extLst>
              </a:tr>
              <a:tr h="5010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3500" dirty="0">
                          <a:effectLst/>
                          <a:latin typeface="Comic Sans MS" panose="030F0702030302020204" pitchFamily="66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  - Beb</a:t>
                      </a:r>
                      <a:r>
                        <a:rPr lang="es-ES_tradnl" sz="3500" b="1" dirty="0">
                          <a:solidFill>
                            <a:srgbClr val="006600"/>
                          </a:solidFill>
                          <a:effectLst/>
                          <a:latin typeface="Comic Sans MS" panose="030F0702030302020204" pitchFamily="66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es</a:t>
                      </a:r>
                      <a:endParaRPr lang="en-US" sz="3500" b="1" dirty="0">
                        <a:solidFill>
                          <a:srgbClr val="006600"/>
                        </a:solidFill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305210"/>
                  </a:ext>
                </a:extLst>
              </a:tr>
              <a:tr h="9672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3500" dirty="0">
                          <a:effectLst/>
                          <a:latin typeface="Comic Sans MS" panose="030F0702030302020204" pitchFamily="66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  - Beb</a:t>
                      </a:r>
                      <a:r>
                        <a:rPr lang="es-ES_tradnl" sz="3500" b="1" dirty="0">
                          <a:solidFill>
                            <a:srgbClr val="006600"/>
                          </a:solidFill>
                          <a:effectLst/>
                          <a:latin typeface="Comic Sans MS" panose="030F0702030302020204" pitchFamily="66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3500" dirty="0">
                        <a:solidFill>
                          <a:srgbClr val="006600"/>
                        </a:solidFill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1590178"/>
                  </a:ext>
                </a:extLst>
              </a:tr>
              <a:tr h="6598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500" dirty="0">
                        <a:effectLst/>
                        <a:highlight>
                          <a:srgbClr val="FFFF00"/>
                        </a:highlight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8935025"/>
                  </a:ext>
                </a:extLst>
              </a:tr>
              <a:tr h="5010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3500" dirty="0">
                          <a:effectLst/>
                          <a:latin typeface="Comic Sans MS" panose="030F0702030302020204" pitchFamily="66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  - Beb</a:t>
                      </a:r>
                      <a:r>
                        <a:rPr lang="es-ES_tradnl" sz="3500" b="1" dirty="0">
                          <a:solidFill>
                            <a:srgbClr val="006600"/>
                          </a:solidFill>
                          <a:effectLst/>
                          <a:latin typeface="Comic Sans MS" panose="030F0702030302020204" pitchFamily="66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emos</a:t>
                      </a:r>
                      <a:endParaRPr lang="en-US" sz="3500" dirty="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0486488"/>
                  </a:ext>
                </a:extLst>
              </a:tr>
              <a:tr h="5010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3500" dirty="0">
                          <a:effectLst/>
                          <a:latin typeface="Comic Sans MS" panose="030F0702030302020204" pitchFamily="66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  - Beb</a:t>
                      </a:r>
                      <a:r>
                        <a:rPr lang="es-ES_tradnl" sz="3500" b="1" dirty="0">
                          <a:solidFill>
                            <a:srgbClr val="006600"/>
                          </a:solidFill>
                          <a:effectLst/>
                          <a:latin typeface="Comic Sans MS" panose="030F0702030302020204" pitchFamily="66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é</a:t>
                      </a:r>
                      <a:r>
                        <a:rPr lang="es-ES_tradnl" sz="3500" b="1" dirty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s-ES_tradnl" sz="3500" b="1" dirty="0">
                          <a:solidFill>
                            <a:srgbClr val="006600"/>
                          </a:solidFill>
                          <a:effectLst/>
                          <a:latin typeface="Comic Sans MS" panose="030F0702030302020204" pitchFamily="66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3500" b="1" dirty="0">
                        <a:solidFill>
                          <a:srgbClr val="006600"/>
                        </a:solidFill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772323"/>
                  </a:ext>
                </a:extLst>
              </a:tr>
              <a:tr h="10021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3500" dirty="0">
                          <a:effectLst/>
                          <a:latin typeface="Comic Sans MS" panose="030F0702030302020204" pitchFamily="66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  - Beb</a:t>
                      </a:r>
                      <a:r>
                        <a:rPr lang="es-ES_tradnl" sz="3500" b="1" dirty="0">
                          <a:solidFill>
                            <a:srgbClr val="006600"/>
                          </a:solidFill>
                          <a:effectLst/>
                          <a:latin typeface="Comic Sans MS" panose="030F0702030302020204" pitchFamily="66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en</a:t>
                      </a:r>
                      <a:endParaRPr lang="en-US" sz="3500" dirty="0">
                        <a:solidFill>
                          <a:srgbClr val="006600"/>
                        </a:solidFill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5466789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8249B02-60BD-DEBC-8CE2-1D49CE73CC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149261"/>
              </p:ext>
            </p:extLst>
          </p:nvPr>
        </p:nvGraphicFramePr>
        <p:xfrm>
          <a:off x="6444208" y="715672"/>
          <a:ext cx="2587118" cy="6033325"/>
        </p:xfrm>
        <a:graphic>
          <a:graphicData uri="http://schemas.openxmlformats.org/drawingml/2006/table">
            <a:tbl>
              <a:tblPr firstRow="1" firstCol="1" bandRow="1"/>
              <a:tblGrid>
                <a:gridCol w="2587118">
                  <a:extLst>
                    <a:ext uri="{9D8B030D-6E8A-4147-A177-3AD203B41FA5}">
                      <a16:colId xmlns:a16="http://schemas.microsoft.com/office/drawing/2014/main" val="1450265079"/>
                    </a:ext>
                  </a:extLst>
                </a:gridCol>
              </a:tblGrid>
              <a:tr h="10021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3500" i="1" u="none" dirty="0">
                          <a:effectLst/>
                          <a:latin typeface="Comic Sans MS" panose="030F0702030302020204" pitchFamily="66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s-ES_tradnl" sz="3500" u="sng" dirty="0">
                          <a:effectLst/>
                          <a:latin typeface="Comic Sans MS" panose="030F0702030302020204" pitchFamily="66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Viv</a:t>
                      </a:r>
                      <a:r>
                        <a:rPr lang="es-ES_tradnl" sz="3500" b="1" u="sng" dirty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ir</a:t>
                      </a:r>
                      <a:endParaRPr lang="en-US" sz="3500" dirty="0">
                        <a:solidFill>
                          <a:srgbClr val="C00000"/>
                        </a:solidFill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3500" dirty="0">
                          <a:effectLst/>
                          <a:latin typeface="Comic Sans MS" panose="030F0702030302020204" pitchFamily="66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500" dirty="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196209"/>
                  </a:ext>
                </a:extLst>
              </a:tr>
              <a:tr h="5010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3500" dirty="0">
                          <a:effectLst/>
                          <a:latin typeface="Comic Sans MS" panose="030F0702030302020204" pitchFamily="66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 - Viv</a:t>
                      </a:r>
                      <a:r>
                        <a:rPr lang="es-ES_tradnl" sz="3500" b="1" dirty="0">
                          <a:solidFill>
                            <a:srgbClr val="7030A0"/>
                          </a:solidFill>
                          <a:effectLst/>
                          <a:latin typeface="Comic Sans MS" panose="030F0702030302020204" pitchFamily="66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3500" dirty="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7013419"/>
                  </a:ext>
                </a:extLst>
              </a:tr>
              <a:tr h="5010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3500" dirty="0">
                          <a:effectLst/>
                          <a:latin typeface="Comic Sans MS" panose="030F0702030302020204" pitchFamily="66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 - Viv</a:t>
                      </a:r>
                      <a:r>
                        <a:rPr lang="es-ES_tradnl" sz="3500" b="1" dirty="0">
                          <a:solidFill>
                            <a:srgbClr val="006600"/>
                          </a:solidFill>
                          <a:effectLst/>
                          <a:latin typeface="Comic Sans MS" panose="030F0702030302020204" pitchFamily="66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es</a:t>
                      </a:r>
                      <a:endParaRPr lang="en-US" sz="3500" dirty="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1047116"/>
                  </a:ext>
                </a:extLst>
              </a:tr>
              <a:tr h="9672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3500" dirty="0">
                          <a:effectLst/>
                          <a:latin typeface="Comic Sans MS" panose="030F0702030302020204" pitchFamily="66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 - Viv</a:t>
                      </a:r>
                      <a:r>
                        <a:rPr lang="es-ES_tradnl" sz="3500" b="1" dirty="0">
                          <a:solidFill>
                            <a:srgbClr val="006600"/>
                          </a:solidFill>
                          <a:effectLst/>
                          <a:latin typeface="Comic Sans MS" panose="030F0702030302020204" pitchFamily="66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3500" dirty="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7207313"/>
                  </a:ext>
                </a:extLst>
              </a:tr>
              <a:tr h="6598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3500" dirty="0">
                          <a:effectLst/>
                          <a:latin typeface="Comic Sans MS" panose="030F0702030302020204" pitchFamily="66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500" dirty="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5363277"/>
                  </a:ext>
                </a:extLst>
              </a:tr>
              <a:tr h="5010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3500" dirty="0">
                          <a:effectLst/>
                          <a:latin typeface="Comic Sans MS" panose="030F0702030302020204" pitchFamily="66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 - Viv</a:t>
                      </a:r>
                      <a:r>
                        <a:rPr lang="es-ES_tradnl" sz="3500" b="1" dirty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imos</a:t>
                      </a:r>
                      <a:endParaRPr lang="en-US" sz="3500" dirty="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2661580"/>
                  </a:ext>
                </a:extLst>
              </a:tr>
              <a:tr h="5010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3500" dirty="0">
                          <a:effectLst/>
                          <a:latin typeface="Comic Sans MS" panose="030F0702030302020204" pitchFamily="66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 - Viv</a:t>
                      </a:r>
                      <a:r>
                        <a:rPr lang="es-ES_tradnl" sz="3500" b="1" dirty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ís</a:t>
                      </a:r>
                      <a:endParaRPr lang="en-US" sz="3500" dirty="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9019440"/>
                  </a:ext>
                </a:extLst>
              </a:tr>
              <a:tr h="10021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3500" dirty="0">
                          <a:effectLst/>
                          <a:latin typeface="Comic Sans MS" panose="030F0702030302020204" pitchFamily="66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 - Viv</a:t>
                      </a:r>
                      <a:r>
                        <a:rPr lang="es-ES_tradnl" sz="3500" b="1" dirty="0">
                          <a:solidFill>
                            <a:srgbClr val="006600"/>
                          </a:solidFill>
                          <a:effectLst/>
                          <a:latin typeface="Comic Sans MS" panose="030F0702030302020204" pitchFamily="66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en</a:t>
                      </a:r>
                      <a:endParaRPr lang="en-US" sz="3500" dirty="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3500" dirty="0">
                          <a:effectLst/>
                          <a:latin typeface="Comic Sans MS" panose="030F0702030302020204" pitchFamily="66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500" dirty="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193262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9C28AD4-FD16-5953-3539-1BA12F87A0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043404"/>
              </p:ext>
            </p:extLst>
          </p:nvPr>
        </p:nvGraphicFramePr>
        <p:xfrm>
          <a:off x="467544" y="620688"/>
          <a:ext cx="2951781" cy="5921901"/>
        </p:xfrm>
        <a:graphic>
          <a:graphicData uri="http://schemas.openxmlformats.org/drawingml/2006/table">
            <a:tbl>
              <a:tblPr firstRow="1" firstCol="1" bandRow="1"/>
              <a:tblGrid>
                <a:gridCol w="2951781">
                  <a:extLst>
                    <a:ext uri="{9D8B030D-6E8A-4147-A177-3AD203B41FA5}">
                      <a16:colId xmlns:a16="http://schemas.microsoft.com/office/drawing/2014/main" val="2902515348"/>
                    </a:ext>
                  </a:extLst>
                </a:gridCol>
              </a:tblGrid>
              <a:tr h="10021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3500" u="sng" dirty="0">
                          <a:effectLst/>
                          <a:latin typeface="Comic Sans MS" panose="030F0702030302020204" pitchFamily="66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Trabaj</a:t>
                      </a:r>
                      <a:r>
                        <a:rPr lang="es-ES_tradnl" sz="3500" b="1" u="sng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ar</a:t>
                      </a:r>
                      <a:endParaRPr lang="en-US" sz="3500" dirty="0">
                        <a:solidFill>
                          <a:srgbClr val="002060"/>
                        </a:solidFill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3508607"/>
                  </a:ext>
                </a:extLst>
              </a:tr>
              <a:tr h="5010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3500" dirty="0">
                          <a:effectLst/>
                          <a:latin typeface="Comic Sans MS" panose="030F0702030302020204" pitchFamily="66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-  Trabaj</a:t>
                      </a:r>
                      <a:r>
                        <a:rPr lang="es-ES_tradnl" sz="3500" b="1" dirty="0">
                          <a:solidFill>
                            <a:srgbClr val="7030A0"/>
                          </a:solidFill>
                          <a:effectLst/>
                          <a:latin typeface="Comic Sans MS" panose="030F0702030302020204" pitchFamily="66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s-ES_tradnl" sz="3500" dirty="0">
                          <a:effectLst/>
                          <a:latin typeface="Comic Sans MS" panose="030F0702030302020204" pitchFamily="66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500" dirty="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9748979"/>
                  </a:ext>
                </a:extLst>
              </a:tr>
              <a:tr h="5010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3500" dirty="0">
                          <a:effectLst/>
                          <a:latin typeface="Comic Sans MS" panose="030F0702030302020204" pitchFamily="66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-  Trabaj</a:t>
                      </a:r>
                      <a:r>
                        <a:rPr lang="es-ES_tradnl" sz="3500" b="1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as</a:t>
                      </a:r>
                      <a:r>
                        <a:rPr lang="es-ES_tradnl" sz="3500" dirty="0">
                          <a:effectLst/>
                          <a:latin typeface="Comic Sans MS" panose="030F0702030302020204" pitchFamily="66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500" dirty="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9614349"/>
                  </a:ext>
                </a:extLst>
              </a:tr>
              <a:tr h="967221">
                <a:tc>
                  <a:txBody>
                    <a:bodyPr/>
                    <a:lstStyle/>
                    <a:p>
                      <a:pPr marL="342900" marR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ES_tradnl" sz="3500" dirty="0">
                          <a:effectLst/>
                          <a:latin typeface="Comic Sans MS" panose="030F0702030302020204" pitchFamily="66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Trabaj</a:t>
                      </a:r>
                      <a:r>
                        <a:rPr lang="es-ES_tradnl" sz="3500" b="1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3500" dirty="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3213583"/>
                  </a:ext>
                </a:extLst>
              </a:tr>
              <a:tr h="6598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500" dirty="0">
                        <a:solidFill>
                          <a:srgbClr val="C00000"/>
                        </a:solidFill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0255596"/>
                  </a:ext>
                </a:extLst>
              </a:tr>
              <a:tr h="5010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3500" dirty="0">
                          <a:effectLst/>
                          <a:latin typeface="Comic Sans MS" panose="030F0702030302020204" pitchFamily="66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- Trabaj</a:t>
                      </a:r>
                      <a:r>
                        <a:rPr lang="es-ES_tradnl" sz="3500" b="1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amos</a:t>
                      </a:r>
                      <a:endParaRPr lang="en-US" sz="3500" dirty="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4420809"/>
                  </a:ext>
                </a:extLst>
              </a:tr>
              <a:tr h="5010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3500" dirty="0">
                          <a:effectLst/>
                          <a:latin typeface="Comic Sans MS" panose="030F0702030302020204" pitchFamily="66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- Trabaj</a:t>
                      </a:r>
                      <a:r>
                        <a:rPr lang="es-ES_tradnl" sz="3500" b="1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á</a:t>
                      </a:r>
                      <a:r>
                        <a:rPr lang="es-ES_tradnl" sz="3500" b="1" dirty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s-ES_tradnl" sz="3500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s-ES_tradnl" sz="3500" dirty="0">
                          <a:effectLst/>
                          <a:latin typeface="Comic Sans MS" panose="030F0702030302020204" pitchFamily="66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500" dirty="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8521442"/>
                  </a:ext>
                </a:extLst>
              </a:tr>
              <a:tr h="10021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3500" dirty="0">
                          <a:effectLst/>
                          <a:latin typeface="Comic Sans MS" panose="030F0702030302020204" pitchFamily="66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- Trabaj</a:t>
                      </a:r>
                      <a:r>
                        <a:rPr lang="es-ES_tradnl" sz="3500" b="1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an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500" dirty="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14338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5EA02BA0-AAFC-534F-08AF-D4B170FF27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6" y="980728"/>
            <a:ext cx="7992888" cy="5111750"/>
          </a:xfrm>
        </p:spPr>
        <p:txBody>
          <a:bodyPr/>
          <a:lstStyle/>
          <a:p>
            <a:pPr>
              <a:buAutoNum type="arabicPeriod"/>
            </a:pPr>
            <a:r>
              <a:rPr lang="en-GB" altLang="en-US" sz="1800" i="1" dirty="0">
                <a:solidFill>
                  <a:srgbClr val="00206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Libro p50 B, C y D – </a:t>
            </a:r>
            <a:r>
              <a:rPr lang="en-GB" altLang="en-US" sz="1800" i="1" dirty="0" err="1">
                <a:solidFill>
                  <a:srgbClr val="00206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memoriza</a:t>
            </a:r>
            <a:r>
              <a:rPr lang="en-GB" altLang="en-US" sz="1800" i="1" dirty="0">
                <a:solidFill>
                  <a:srgbClr val="00206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 </a:t>
            </a:r>
            <a:r>
              <a:rPr lang="en-GB" altLang="en-US" sz="1800" i="1" dirty="0" err="1">
                <a:solidFill>
                  <a:srgbClr val="00206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el</a:t>
            </a:r>
            <a:r>
              <a:rPr lang="en-GB" altLang="en-US" sz="1800" i="1" dirty="0">
                <a:solidFill>
                  <a:srgbClr val="00206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 </a:t>
            </a:r>
            <a:r>
              <a:rPr lang="en-GB" altLang="en-US" sz="1800" i="1" dirty="0" err="1">
                <a:solidFill>
                  <a:srgbClr val="00206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vocabulario</a:t>
            </a:r>
            <a:endParaRPr lang="en-GB" altLang="en-US" sz="1800" i="1" dirty="0">
              <a:solidFill>
                <a:srgbClr val="002060"/>
              </a:solidFill>
              <a:latin typeface="Comic Sans MS" panose="030F0702030302020204" pitchFamily="66" charset="0"/>
              <a:cs typeface="Rod" panose="02030509050101010101" pitchFamily="49" charset="-79"/>
            </a:endParaRPr>
          </a:p>
          <a:p>
            <a:pPr>
              <a:buAutoNum type="arabicPeriod"/>
            </a:pPr>
            <a:r>
              <a:rPr lang="en-GB" altLang="en-US" sz="1800" i="1" dirty="0" err="1">
                <a:solidFill>
                  <a:srgbClr val="00206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Estudia</a:t>
            </a:r>
            <a:r>
              <a:rPr lang="en-GB" altLang="en-US" sz="1800" i="1" dirty="0">
                <a:solidFill>
                  <a:srgbClr val="00206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 </a:t>
            </a:r>
            <a:r>
              <a:rPr lang="en-GB" altLang="en-US" sz="1800" i="1" dirty="0" err="1">
                <a:solidFill>
                  <a:srgbClr val="00206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los</a:t>
            </a:r>
            <a:r>
              <a:rPr lang="en-GB" altLang="en-US" sz="1800" i="1" dirty="0">
                <a:solidFill>
                  <a:srgbClr val="00206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 </a:t>
            </a:r>
            <a:r>
              <a:rPr lang="en-GB" altLang="en-US" sz="1800" i="1">
                <a:solidFill>
                  <a:srgbClr val="00206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verbos</a:t>
            </a:r>
            <a:endParaRPr lang="en-GB" altLang="en-US" sz="1800" i="1" dirty="0">
              <a:solidFill>
                <a:srgbClr val="002060"/>
              </a:solidFill>
              <a:latin typeface="Comic Sans MS" panose="030F0702030302020204" pitchFamily="66" charset="0"/>
              <a:cs typeface="Rod" panose="02030509050101010101" pitchFamily="49" charset="-79"/>
            </a:endParaRPr>
          </a:p>
          <a:p>
            <a:pPr marL="0" indent="0">
              <a:buFontTx/>
              <a:buNone/>
            </a:pPr>
            <a:endParaRPr lang="en-GB" altLang="en-US" sz="2800" dirty="0">
              <a:solidFill>
                <a:srgbClr val="002060"/>
              </a:solidFill>
              <a:latin typeface="Comic Sans MS" panose="030F0702030302020204" pitchFamily="66" charset="0"/>
              <a:cs typeface="Rod" panose="02030509050101010101" pitchFamily="49" charset="-79"/>
            </a:endParaRPr>
          </a:p>
          <a:p>
            <a:pPr marL="0" indent="0">
              <a:buFontTx/>
              <a:buNone/>
            </a:pPr>
            <a:r>
              <a:rPr lang="en-GB" altLang="en-US" sz="2400" dirty="0">
                <a:solidFill>
                  <a:srgbClr val="00CC0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    </a:t>
            </a:r>
          </a:p>
          <a:p>
            <a:pPr marL="0" indent="0">
              <a:buFontTx/>
              <a:buNone/>
            </a:pPr>
            <a:endParaRPr lang="en-GB" altLang="en-US" sz="2400" dirty="0">
              <a:solidFill>
                <a:srgbClr val="00CC00"/>
              </a:solidFill>
              <a:latin typeface="Comic Sans MS" panose="030F0702030302020204" pitchFamily="66" charset="0"/>
              <a:cs typeface="Rod" panose="02030509050101010101" pitchFamily="49" charset="-79"/>
            </a:endParaRPr>
          </a:p>
          <a:p>
            <a:pPr marL="0" indent="0">
              <a:buFontTx/>
              <a:buNone/>
            </a:pPr>
            <a:r>
              <a:rPr lang="en-US" altLang="en-US" dirty="0">
                <a:solidFill>
                  <a:srgbClr val="006600"/>
                </a:solidFill>
                <a:latin typeface="Comic Sans MS" panose="030F0702030302020204" pitchFamily="66" charset="0"/>
              </a:rPr>
              <a:t>                            </a:t>
            </a:r>
          </a:p>
        </p:txBody>
      </p:sp>
      <p:sp>
        <p:nvSpPr>
          <p:cNvPr id="31747" name="Title 1">
            <a:extLst>
              <a:ext uri="{FF2B5EF4-FFF2-40B4-BE49-F238E27FC236}">
                <a16:creationId xmlns:a16="http://schemas.microsoft.com/office/drawing/2014/main" id="{86C58D32-6EA9-E5EC-C830-BF27343553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1836" y="332725"/>
            <a:ext cx="7380287" cy="463550"/>
          </a:xfrm>
        </p:spPr>
        <p:txBody>
          <a:bodyPr/>
          <a:lstStyle/>
          <a:p>
            <a:pPr eaLnBrk="1" hangingPunct="1"/>
            <a:r>
              <a:rPr lang="en-GB" altLang="en-US" sz="3600" b="1" i="1" dirty="0">
                <a:solidFill>
                  <a:srgbClr val="00B050"/>
                </a:solidFill>
                <a:latin typeface="Comic Sans MS" panose="030F0702030302020204" pitchFamily="66" charset="0"/>
              </a:rPr>
              <a:t>Tareas para la casa</a:t>
            </a:r>
            <a:endParaRPr lang="en-GB" altLang="en-US" sz="3600" b="1" i="1" dirty="0">
              <a:solidFill>
                <a:srgbClr val="81A01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A76873A-0A0F-4415-9316-E9D06F68E9B4}" vid="{C635A23F-EFB3-4B63-B298-50FABEF0815E}"/>
    </a:ext>
  </a:extLst>
</a:theme>
</file>

<file path=ppt/theme/theme2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2A76873A-0A0F-4415-9316-E9D06F68E9B4}" vid="{BE154933-7C0B-4ABB-AE9C-E3008FFEBEC2}"/>
    </a:ext>
  </a:extLst>
</a:theme>
</file>

<file path=ppt/theme/theme3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Weekly PPP template</Template>
  <TotalTime>0</TotalTime>
  <Words>468</Words>
  <Application>Microsoft Office PowerPoint</Application>
  <PresentationFormat>On-screen Show (4:3)</PresentationFormat>
  <Paragraphs>137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Agency FB</vt:lpstr>
      <vt:lpstr>Arial</vt:lpstr>
      <vt:lpstr>Calibri</vt:lpstr>
      <vt:lpstr>Calibri Light</vt:lpstr>
      <vt:lpstr>Comic Sans MS</vt:lpstr>
      <vt:lpstr>Corbel</vt:lpstr>
      <vt:lpstr>Office Theme</vt:lpstr>
      <vt:lpstr>10_Default Design</vt:lpstr>
      <vt:lpstr>15_Default Design</vt:lpstr>
      <vt:lpstr>1_Tema de Office</vt:lpstr>
      <vt:lpstr>Default Design</vt:lpstr>
      <vt:lpstr>9_Default Design</vt:lpstr>
      <vt:lpstr>Tema de Office</vt:lpstr>
      <vt:lpstr>Clase 9 de 11            Fecha: miércoles,  30 de noviembre de 2022  </vt:lpstr>
      <vt:lpstr>PowerPoint Presentation</vt:lpstr>
      <vt:lpstr>PowerPoint Presentation</vt:lpstr>
      <vt:lpstr>Libro p44, Act. 20,  1-4  Escucha y  contesta   </vt:lpstr>
      <vt:lpstr>PowerPoint Presentation</vt:lpstr>
      <vt:lpstr>PowerPoint Presentation</vt:lpstr>
      <vt:lpstr>PowerPoint Presentation</vt:lpstr>
      <vt:lpstr>Tareas para la casa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 2 de 11             Fecha:   miércoles, 4 de mayo de 2022</dc:title>
  <dc:creator>Flor de Andrews</dc:creator>
  <cp:lastModifiedBy>Flor de Andrews</cp:lastModifiedBy>
  <cp:revision>46</cp:revision>
  <cp:lastPrinted>2014-01-27T19:20:02Z</cp:lastPrinted>
  <dcterms:created xsi:type="dcterms:W3CDTF">2022-04-21T10:57:48Z</dcterms:created>
  <dcterms:modified xsi:type="dcterms:W3CDTF">2022-11-30T19:23:58Z</dcterms:modified>
</cp:coreProperties>
</file>