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90310" r:id="rId3"/>
    <p:sldMasterId id="2147490322" r:id="rId4"/>
    <p:sldMasterId id="2147490346" r:id="rId5"/>
    <p:sldMasterId id="2147490383" r:id="rId6"/>
    <p:sldMasterId id="2147490396" r:id="rId7"/>
    <p:sldMasterId id="2147490408" r:id="rId8"/>
    <p:sldMasterId id="2147490445" r:id="rId9"/>
    <p:sldMasterId id="2147490469" r:id="rId10"/>
    <p:sldMasterId id="2147490481" r:id="rId11"/>
    <p:sldMasterId id="2147490494" r:id="rId12"/>
  </p:sldMasterIdLst>
  <p:notesMasterIdLst>
    <p:notesMasterId r:id="rId32"/>
  </p:notesMasterIdLst>
  <p:handoutMasterIdLst>
    <p:handoutMasterId r:id="rId33"/>
  </p:handoutMasterIdLst>
  <p:sldIdLst>
    <p:sldId id="1082" r:id="rId13"/>
    <p:sldId id="1652" r:id="rId14"/>
    <p:sldId id="1467" r:id="rId15"/>
    <p:sldId id="1688" r:id="rId16"/>
    <p:sldId id="1536" r:id="rId17"/>
    <p:sldId id="1538" r:id="rId18"/>
    <p:sldId id="1671" r:id="rId19"/>
    <p:sldId id="472" r:id="rId20"/>
    <p:sldId id="1675" r:id="rId21"/>
    <p:sldId id="1377" r:id="rId22"/>
    <p:sldId id="1376" r:id="rId23"/>
    <p:sldId id="1654" r:id="rId24"/>
    <p:sldId id="1674" r:id="rId25"/>
    <p:sldId id="1683" r:id="rId26"/>
    <p:sldId id="268" r:id="rId27"/>
    <p:sldId id="1691" r:id="rId28"/>
    <p:sldId id="1653" r:id="rId29"/>
    <p:sldId id="1690" r:id="rId30"/>
    <p:sldId id="995" r:id="rId3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  <a:srgbClr val="FFFFCC"/>
    <a:srgbClr val="F2F2F2"/>
    <a:srgbClr val="CCECFF"/>
    <a:srgbClr val="006600"/>
    <a:srgbClr val="FFFF66"/>
    <a:srgbClr val="99FF6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09/11/2022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B9EF8C0-84A9-31E1-1046-C2B31662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EB92-6981-4B62-80CD-96F4A908AC4D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F3FD08E-B87B-A4A8-52DF-7F8BD8B4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09E9EE6-4C10-0D2B-2D3C-7ED3EB8B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D890-4C9F-47C9-97A8-5B7D1029C4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7046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9319FA3-0879-FDF8-8B1B-4EDEEB87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DEB3-D7D7-4442-8E04-78B55D3BF824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F5C3944-9712-BFAD-4637-92478975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72DFCA4-D4C0-4418-C0AC-18B4635E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DF82-619F-4B4D-A317-77BF203C75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6856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5E03C-CBF0-7DA6-3015-8A7A059E0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138CB-E367-DA80-3B59-AEB9D017C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46A830-AAA1-623D-9696-18BA1E03D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3B6C-B775-44C8-A049-A70641E18A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28928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E1F7AB-61F7-117A-2C89-7D938BAFD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77B74-AAF1-1FF2-AD58-D9576A2D9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C29BB3-03D6-FCE1-045F-352A2F4F7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82D0-8079-4287-B2A8-8E113C5500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67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022A5-AD0E-D91C-7E53-56FB71DF4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90113-F36C-4430-BB8F-AD6FC0B98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BDBFD-54AB-6312-E18D-8787EC27E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3288-3338-416F-8CEF-D383714A5B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2972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4E4B0-18BF-734C-86C9-9BA11BA24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721D6-E6A1-7214-7E92-5A9052E83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961D-2421-87F4-9FB3-B99B0DC30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8F8D-82D7-4399-9DC8-09F9084E2F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70619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80A6C7-BF76-1B37-8F43-4F3E9D493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F376A5-65E4-EA41-EE57-0528A0992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25CC2F-3F0F-1129-760C-205728B1C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5B38-4BFA-4D1A-B050-DF0002920E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3781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6589E7-2202-6B87-1403-30794AA5F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2399A2-C525-9567-7CCD-49AFCB0C4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E7C449-6783-4975-F302-88376C0CE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2DB8-CB69-4679-B797-B29F0E2016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6197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3C4C86-0866-B6BA-7463-C3E1F071B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2A6EAB-8C0E-B882-5B84-1D012C437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1535F1-9328-843A-F087-5B8D0579C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0820-CF2D-4E21-885E-54D8FAA9DD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478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48CD6-2365-6C77-36C8-73BD15C72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BA539-3676-2971-1F3E-1D0022A6E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ADB67-2543-A7F7-452C-C13520A0C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A0B9-8BEC-4C05-A53F-1DF161713D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6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50B70-7CF2-0FF0-1F5E-BCBE321DB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C9F8F-E78D-D7FC-E12D-CE5571230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BDB6D-29E5-4368-9089-A993E26CE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62DE-B307-4AF6-83F6-A180A091AD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51605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13519-751F-4EBD-C158-4E078D6BF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F1F35-88C9-8F74-1A6E-2F05524A8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6F4DCA-0543-F1A2-BDDE-1FE51C337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CCA8-EB28-4A61-B43C-F088685458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779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A13776-E299-05E6-3CB7-0558A3221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46E98F-CE30-A5F7-C649-7A44A7D0F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2D081-43DB-3061-51EA-5EDC8DE21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5827-68FB-468B-97FE-131E66672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45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E4048A-870A-A1F9-1808-AAF7CAB97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40892-2EBE-40C6-BC4C-DAE2B1A46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A9BA46-D549-B619-5862-EEFB507F0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CAB3-CE75-4B6C-80BA-2918F62897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9036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115A8-E63E-A375-7C4C-32AF88B8A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982F97-03E3-49AB-D037-F4AA97F46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3DBE9B-0138-2059-A942-54B08EB92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A2BF-3EA9-4D01-8C7E-0A9314514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213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D7410-4A1C-7EA3-BE2F-C224BDD95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CB255C-1192-6DF3-1361-FC919BF16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03BE8-6FDD-E031-6364-A089D9E50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3DE0-0D68-48D8-98A5-96334F20B6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1611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19EBD-12DA-7549-A8BB-825572941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D7674-06E1-D9F1-E22A-83F5A37D3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1D28E-9ECA-04EA-2C21-61EEECB85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32265-BA15-43FE-9526-30D7C4B35F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8966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CE6EFC-B0B2-8FE5-C1E9-5B6C1D698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B70DB3-D47A-2A21-905B-FBBD1F8CB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47B94E-59B8-BE31-4E40-F3C88A13E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8177-4484-4E8D-BF71-A671E5DFE7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9220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3424DB-1A08-9EB2-D312-55FCD6979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4F563D-B648-7992-7C2A-ED99AE51E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377CDA-DF78-D3E7-0B45-3F7DDC7C9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479B-1FFE-46C1-9F9A-36CBB9ECAC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6415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2CBB20-CB09-87A0-A646-F3224ED6B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356A22-0EE0-CE34-824E-B2749248C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7E5A87-0909-1AE3-74A4-39DB6C6A8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96B3D-D603-452B-A93A-A0FACC042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09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45FDF-B568-7C08-515B-C95E20288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6B899-1183-1DC4-DB52-430C7ECEC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A2A85-8336-70AF-231A-418361D93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AA70-58AD-47B0-A9D7-EDBA881DAB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16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9F36E-3EF1-E85A-6FEC-4B5509DD1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36D43-77C8-42B1-5376-2C4DD3D1E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EBCA7-BB3B-188D-DC67-076273B7C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205B-E26C-4339-845F-2B899476D8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393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827131-6B43-77B2-E7BA-A9846C448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E7CEBF-42BE-93BB-69BB-B217C46C4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5C9400-D94C-A167-9E70-77E1756E6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870D1-19C7-4334-9E7D-01121C5244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6747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E5EB0B-66EA-E81D-0022-FEFF1C87C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83ECA2-E43F-0193-4458-6D8AB0FA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DA22D-1125-67A2-4F89-5091B1856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5D3E-1CF8-49BA-BA38-BA2E3309F8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23754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EEC87-582C-4280-E3C0-48FABC8ECAD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40E6-57C5-3787-EE9C-8D3CC6EC139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63C6A-B836-4AD1-1918-37D80755501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9728-0B87-4BCE-B49A-E9CA9FD9A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591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46242-91D4-D4B8-B51B-220747C0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51E3-92EE-6F19-8FA6-F611F312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9B4E-2150-21E3-A71B-3ED0F9FE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49D6-0A09-4012-A4A1-6BB242B25F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1480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A2740-C9B1-672B-CCAA-27FBE812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2CC8-17B1-25C2-9585-A5C0EDF0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611B-40FF-81F6-BDFD-60F1E23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CF30-32B5-4738-B698-38627AD75E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647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BC284-241B-1EDC-7204-5468243F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20600-CD47-59EA-4E58-B2E34CAA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958B9-E48D-F168-E7E4-F26FB48D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B13F-42E2-439B-93E0-6FA568014B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75098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6699C-8399-FE00-4939-9476D952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85DB20-0330-492C-656A-F85C92B7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F54449-62D5-2DD5-5A25-4BF409DD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D03F-D8C7-45BA-BCF0-35778288D5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08963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CF5D82-6240-D600-4EA9-E32546DD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ED5BEE-75BF-D381-263F-10D84699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587D7D-1B9C-545C-84A7-02A56912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2FD2-1202-42C0-A73A-5E508675FA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893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C56F3B-A9CE-177B-53A4-A7F16A9D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282C79-FE77-2893-49C1-9D290882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FB436A-3CFC-8798-1840-F069E138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31DE-3171-452B-9242-27ADE1C7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5733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16B46D-F912-E7D6-C031-F738AC94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CE631C-ED74-DB75-55AF-FC91E00C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17EE64-E712-10B5-DC76-FA12675A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674E-0E7E-4FB4-9A23-44406672BB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35434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2A2444-9B45-ECC9-0550-FD0332B1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91E5F4-7FD6-D66E-AEAA-D0BE4950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0E1AEF-0D20-2185-D148-037154E4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26D4-4BE4-4F82-B664-65AA85DA6C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4290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E086D9-FE10-7E4E-BCBB-54FEA7D0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481639-67BE-1633-54FA-A104068D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EE116-0E00-3207-45D4-D3799723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8492-041C-4AA4-B3AA-CDC069C268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8986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ABDA5-69AA-0942-2846-65208BDE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92DB4-48D6-665B-5BAA-C95E5076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2519A-517F-1CF6-5564-9C6831F5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CACA-2959-4AAA-B82A-74C000DAE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94274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CACA-DBBE-C41D-8A65-4420AC51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BF4AA-3359-75E9-45CD-BEFC478D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CFDAE-B551-7146-7C0E-AE9466C4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75D8-6DB9-4198-B923-95F9140F03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46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D5EAD9-0BBD-730A-C9D9-527EDBCB1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237AC-EFBA-23A5-BF0D-9BB35D562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EC7894-4FE7-F749-F679-87AA772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740-A5B0-4470-9838-FC26A53FC0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08473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A3A35-3335-C01A-CB43-7707490EB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53DEB-A18F-B6D0-9F53-A75BACEAA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49B36-C234-F060-DBA9-2469E3016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DFCB-2CCF-43E4-9477-5641661F3F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82844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A16D3-B3A7-4CBF-DC8D-DF8B4E280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88ADB8-8DBD-FA9A-7395-795A36742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9CB08-AE74-DE77-7F80-7B863AB8C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EDD2-F956-4575-B238-F243AF483C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303396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38A11-D444-2E31-38F3-1D615F701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A3F8E-4D1E-0548-C770-B502E8EF0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27C01-A808-A061-CD77-3674822FF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71B6-5EE0-40B0-93A4-02F0FE8279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43395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BC104-7C34-00E2-3F90-41B185D42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F107FC-C461-B3E1-0BB0-DBAE19A34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60A856-4580-A940-5457-1E188EE12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40BA-CDF5-4990-AD6B-BC5556E43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07995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24B6FD-9E12-E9B5-FA14-14E890585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350529-AC98-AC40-C4EC-B7AF3B3CC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376CC2-EA60-A4FF-3978-B889234C5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3DF6-7C2C-42A4-8FC7-1BE4057D4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34311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39387-246D-7F0B-19E2-F8207C0F4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1E119D-BED2-1C75-E078-3FFE15BAE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9B68FD-D217-C5E8-37D0-CA871E545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662D3-CE88-4833-BFDE-C3AC7C572E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16373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91DDC-E1FB-A80B-698C-F62FCCBF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88383-68B7-0143-C998-030394EF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BEBE1-0B7C-C9BC-0A5A-698381895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9EAD-2010-417B-A912-F540549385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9215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EA0EB-AC74-4215-35F8-E376CAB25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D5B25-E3ED-F336-C0BF-047D0F146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FBDF1-0AA9-B1F9-7312-3EDA23880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33AF-8428-4E40-95A0-BF85871AB7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522008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14484-9BFB-55B2-4037-2A10C9D27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23B67-CC92-F666-1DD2-3915BEE73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1718E0-1711-F0F3-8347-1533E5A97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7363-120B-4AA3-A1B9-F7486C14FB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194171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29B38-ACF7-85D5-17CC-B6D626679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B24DE2-A494-9892-FCCA-3D384E75C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6D2EE-AA16-534D-E2A3-1C9C2FB1B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C451-DD8F-431C-9051-9694B1BA13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3804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6EB29-22E6-C01C-143C-15055ACD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74317-E5D3-98F9-3B50-45FE250F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36DD-A9DC-7E1E-15B8-816A760C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1C9E-2F05-4997-ACC0-AAB30C4C14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663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342AA-5C9C-F605-D338-CC5748EA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5F8E-BE3A-7B0C-115F-BD0A019A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02BF-4AEB-2DC7-B2FB-7B5A11D6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1D91-5539-4367-BDF7-BFE7020623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427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9E8A-8EC4-4300-602B-432AF5E0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9AF1-DE2F-57A9-1838-9593F7FD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CEA9-6DD7-38B4-102E-97FAE1DF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7D4C-284B-4B2E-B42F-E7D264E167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855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10E9CC-E249-A5FB-C5C4-5D9406E7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7C5FAD-A039-BA1D-7525-7CD336B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2699D8-0A91-30E9-374D-B58EB9F0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2D47-43E6-4762-842E-ACE96FC160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511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5D780A-259B-C16B-B5E4-13455CB2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E9E892-FC72-D822-5D6F-61D6BDDA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7900BC-58CF-0A8C-043B-65AD421C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D5AC-BAA3-4195-8747-B108B2F69C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70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13C2A8-5390-FD4D-D693-37B43FB5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171250-1E0C-4DAC-79E5-3E2D270E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5AD72-AA68-478E-B302-FB98240F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9BB1-45D3-4598-B208-CEC8F564DB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01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D987C2-9713-36D4-DE7F-C0A4C053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D5FDB3-18A2-9E86-99CB-7F43F641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3B48BE-68F4-55DD-5EC1-A08AF886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F043-51B7-4029-8640-E44AF1A6EE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043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B7F56A-3E69-54DE-90CE-578C138C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AA36D-767B-8EB3-34EF-28C500A3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5BD840-477E-D7AB-3443-C8EADF0F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31AF-5252-4A5D-BE28-74C7547D99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9827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6EC294-0AA9-1391-96C4-94F249DF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AB8E3B-8F2B-80E3-756A-0D63ED06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FFCD42-E3F4-84D3-AC91-2185ECE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2CEB-BA63-4E20-8032-91E821CBCC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53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90C5-CF19-E684-9CCA-3BDE35F8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38FF-F16B-3EBD-E332-694272EA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C3B3-39E1-A1C7-1325-DA53B5A6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AB71-0316-4D6F-9814-DC94063FB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491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A0B8-4C5B-B5FA-28E4-6B53272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DE57-71D2-F875-7F9A-6DEE67EE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5226-E267-156C-158F-A739473F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5C2-1B34-4045-8F06-19A8923B7C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1045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1850E55-C19E-4B3A-D9A3-B50D8CB0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951D-26F6-4556-AE79-643A03D44792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734FF20-BE74-D306-55E6-9360DFDD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1623F18-6179-5B3B-BEC0-C202087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3C9F-049A-4CAC-9516-E37C1150A5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367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42DFB55-01CB-7B77-0E51-EEF7CADA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E181-B5C3-44E8-8191-8B42A34A20ED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2CDAE6F-6A0C-1F10-8B16-9DCC493B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221F35D-FC5C-AC48-6424-DE6728E1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3C3-540C-4EF5-9B47-DDF417635C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034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AEB9DC2-90F3-2FD5-B898-CA2E015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2376-4C23-4600-A652-31A17C349DF4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E8BB529-CD42-6210-12F2-BC2C591C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904D2FE-1C71-FB11-1544-9A43CDD2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F3E7-5A60-4AE9-B466-64A18A2032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93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33124D8-9803-DF6B-66B6-2957CA00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9AC6-79B6-4D3A-AC35-3495D1F3234E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B91A7AD-F5B8-54E3-09A6-72685ED8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F4AB18D-CA8B-C83E-516A-C12A01BB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6BA6-C341-4F8B-B06E-A51DDBB454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95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50EDCCCF-0D77-CCA3-4311-C75C1A1E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7AE1-2298-499C-8BED-17BC0A6F5AFD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BD0F37A-0856-CD83-67EC-3A77C53A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E137E0A-BF22-D8B5-53C8-6486F5C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6BF8-58CF-4130-A145-6C72DC95C2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693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F2F05B4-0596-D92D-F4EE-FB1FD6EF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C7DE-2568-4747-BDAA-CDBCFFAA186D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F89D35E-3567-3BF6-1CCD-D4756642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331EB47D-74A2-B7E6-29A8-4993977D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B94C-483D-416C-855F-752587D629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475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46B2DD6-7FD5-91CD-F651-4FC18515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276F-4029-4AC5-A98D-6B985E43664C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F7DA3A7-0C3A-5A44-50DD-EAFEE034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60884E33-90DC-A72C-A569-0762F6A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1B4B-FE99-4223-880B-EAFAECEF74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180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2951687-072C-2EC9-FC3D-AE970049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8042-975F-4058-B3BB-05B0F1F0AB1C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4DD46BE-E806-38D4-3ECA-2B02F24A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5F947C6-12A2-B260-524B-A3ECA85F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D0D7-FF89-4120-BFAE-9AA98411CA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08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62684F6-5F59-151E-C869-1B645F01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C74D-7718-40E2-8E63-1E684CAA5CEC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2AE1609-87BA-C532-A1CE-F4C8FFB1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B6049FF-1DC6-8ED9-4F1E-98C87CEC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18C5-2BCC-4E26-AFFC-75F0B90397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02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BD7B3F0-6D70-F4D0-7F8F-853E9CBF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CCD4-D0F4-471A-8A01-01392623E518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B1FBD02-5636-6BD4-38D9-3410E307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4CF477F-EC4C-8577-34CA-6BC617BF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BC32-5E17-4554-B3A0-084C664439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30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17165C0-A1FF-11BC-935D-A135BA48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911-74BD-4565-86FF-562D9E2454A3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E28453-CFAB-E314-C926-AFFCAA13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5750637-C3A2-923C-26CD-C16D7CFF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5541-96AD-46AC-B224-5D7C2524BF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115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EAF44-162D-6941-A4A8-4C2C2A9C9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A5549-C712-CCAD-47E6-8774D5517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C43A99-E59C-CFEE-4387-EF9DCA9E3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C040-DC17-4460-B24C-F2E046E66D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402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1EC000-9B82-5802-6A44-3BC652181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485ED-C89B-515E-3A48-04E80EE90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4349C-AC49-3FEA-033F-A57402ADE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86BF8-8658-4796-B879-838B495D24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144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98EE9-CB2F-EBD6-1C44-7531CE94B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A7061-2CB0-3D96-06D6-B7990083D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FD188-E815-4072-9BFA-981C832E1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6E88-5F8E-4EAD-ACB2-8E9804E4CE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925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3CF36-11D4-2398-E055-075519C70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E97EC-5B38-E91B-E40E-2BDD1B2AE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E43EC-E5C0-26A6-3A5D-1CB691CC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2AEA-8F71-48E4-A3B7-F198E39110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27940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39185F-06B4-4C70-9CFA-DB3B81608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D5CAED-057B-250C-6F5B-6067A7FD5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2978E7-F0AB-5044-E534-EE9924450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C96B-D095-4DE5-A885-6C2A40F029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3281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7B0E86-DFEC-4726-4E04-96D113748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DAFE53-9BE8-1EF9-5597-03356587D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064B91-6510-BF1B-F53F-FAE9D4C84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37EA-CA83-46D6-824B-845B086FB0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9498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3479BB-91EC-D944-87C8-6F50924F5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9C013D-5327-CE22-A7C7-CC4AFE27F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95C9E5-9D29-B33A-EAC0-95F6B9F55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CAB5-8433-4C5E-9433-27B9739F7B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26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22472-EF02-7B7F-29D4-1C8EB8852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744AB-4E6B-487D-306E-955EC73BF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E3B50-8EDE-F4B5-812D-FB74FD2BA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6051-2356-4AB0-8B3A-CF30E199A5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8570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02869-F46B-14E7-A9C2-CE9264203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FDE9A-B99E-115F-0D4C-85491E68A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42520-6D2D-C3E5-F846-2FE4978DF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ADF0-81CE-40D7-9030-1A42EF438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706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BBDE58-787F-2047-A4A4-B51E3E483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E29069-2413-89DB-1036-38B06E396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D4411-3961-0961-75CF-A7DDA1615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9512-9937-4CE2-A8E0-ED2E08D7E7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193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995280-7E3D-9EA7-DA95-57322D0D2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EAF50D-69EA-3BB6-E565-5222B506B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0425B8-F629-4B97-DB09-E515FCE29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06AC-540D-4678-B6E7-E58D9E2DE6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5016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3CFF9-ABCD-06CE-5056-07F23767C5E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D2ABC-9FA5-F1BC-0921-70DDE6AF38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8D5B-5F84-D096-CA36-2D60D1F73C0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2170-D186-496F-8C4B-76C16AD12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84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80846-B07D-8BA2-009F-1075F7A68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DAE8-17B5-6206-820F-74B981C51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474F6-8F82-FD01-A138-E79BBB25E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D0C-59C8-4765-A784-0D20DB962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6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0C95C-8978-B2C1-D3EE-C46C28C9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335F4-BF27-1058-22BD-7C130D8F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0E7A-A57F-0337-3437-6D737B42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2C3-B0AF-4ECD-80EF-CBFF44E2C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03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CC6D5-E491-E2BB-D741-2847D40B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EE88-34C4-654F-3842-82EA0752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B8B15-A621-2A8B-47BD-654CA336C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B62-CF82-4F2E-8BD6-ABA33AB38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71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A5FF-7EFF-6942-4588-CA210AFC1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669-7DD8-4311-1883-F85CADF7C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7D444-C342-56C2-C776-F96AB5036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67C8-C8D5-427A-84E8-323B241DD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31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4606F-C28F-7808-CD7D-ECD9CB00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C38231-9B6D-14E7-4CD5-FCB388026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316A-1732-B524-6CE9-CCA09986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46D1-FB70-41C2-95C2-86E2B7EAC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34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386A5-CF01-9DF9-1BB0-A84FF42F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6E03A3-4377-16CC-555D-3DD97BE9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376A8-0ABB-8629-4BD7-B721EB4D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2592-EBFC-4FF5-8614-F97329C364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4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0F0C9D-C1C3-7647-5540-0B96D533C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A99C-AAC1-5A8B-646D-0FFE0ACA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75A9-9092-D05E-0D1A-93B7062D1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76-9833-4446-88E0-4B589023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492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A30C-A879-1263-9CCD-DE7B69415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5110A-75E7-D368-38A2-EDFA9CB8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868F-CC62-EC49-132B-B1562526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CF4-3AAA-4B1B-8E81-3B68EAAAC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95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3A3F7-473E-E477-18E0-7F239D07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98596-341A-E8BA-8A79-FA824155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1C0D-2028-2F86-5460-52C05C8C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EF8-4322-4AA2-B3D9-845857C2B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542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1FCD6-6922-5B80-B822-67810E112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1D214-7DF1-DCDD-D6AA-6668DBD09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B6577-29FF-BBB5-47F1-313EC789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39B-3A2C-4F1A-9443-0F930718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320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EB0D4-F074-1A3D-B044-10CED130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09450-19C0-D547-628D-053625231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EE019-362E-36DD-E802-0162D4B24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2644-48DF-496A-856B-29979C4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7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BA8F9F-E7B6-63BF-242D-05C562841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A127E-9278-5852-F7E4-1D5AD0AC5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38A388-8C27-6F86-FE99-513699CB3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329B-921B-46B6-BB65-3FB06C67CC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498468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9D87C-A2E3-3CDB-A78B-1FC682C79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C83D9-E3FF-32FC-6896-530D23E65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25EA0-4309-F448-1233-EB0F8A19E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CE2F-FDDF-4511-83FF-C7DFFD16D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42032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B7A83-D36F-1150-6E16-FCA98C14B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14D075-8FF3-4E1C-F822-2B73E1B31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A9615-4488-1DB2-03F1-135A5EDEE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2B5A-721B-4EA0-8778-546AC81174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3095602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D8356-B778-89DF-3079-0735C54A7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87709-6DF9-C367-67F2-72E6D48EF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2EAD7-0FAB-640E-C9E8-67E42246B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5306-BC43-43CE-AF97-7E04E86D4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588436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375056-D54C-7A61-92DC-4B97F4235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CFAB7A-FFED-18D1-CDE4-2752B129A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2276BB-9304-0A20-AE01-D892E813F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BBFA-63C8-48CC-BBD1-6EA2A5A20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841398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B12FB2-C714-8EEB-F4C5-1B9AE7155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EFF9A-604C-CEAA-6FDB-99C33CAC0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85E3-8939-75D2-99B7-4F80558E4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D283-C347-404F-8D48-6697823F3F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7519926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C0D524-CA58-BEBF-E231-C326AAC1A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317AF4-2894-59B4-1173-65910122F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A1CE5D-33C6-1E95-31CB-9046A4EC1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0A74-7EB2-4275-8B34-3751B15AB3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670497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E315E-FEA3-DBC1-AAE3-DAAC85BED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24165-8E89-1BB7-AEF5-B8E6BB3F4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89BB4-70A2-5A50-71CD-3F251AF4C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F8C6-7779-4D82-8A78-D72BA4FE67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029739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5538B-965B-AAE1-4046-E8B0E02F7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AF35B-8415-12B0-3980-3AB89F52B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2A7EC-F160-6E0A-DDB2-F6DD62CF2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E626-A57C-42FE-8E98-60C317CF16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433008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C9569-CCCA-7AFF-DC04-25BD1D71E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0B2E2B-C5CD-E8EF-DD33-65F653238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AFE836-5ABD-1B2C-7C6B-85674CBC2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6F8B-D8B1-4B8A-840E-8D5A350A38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5319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84A6A8-FA3B-30F3-2B76-DE4CEC18A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6AD480-FAA2-3664-3522-B5DAE4168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29BE-AD48-1BAC-0EA1-4AA2890C7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14F8-9270-4578-A4B3-B3F3A4E614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241658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E4959A2-22AF-B6E9-7982-FA1C76B0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DB5A-1AD4-4DF2-BF03-D52DD252F639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A82FF20-AA82-8585-EEA1-656B12F1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9A969C6-610D-B3FE-388D-64A499F2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F13B-BBDE-44C4-867E-08C01EAD00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631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05B0EA1-C3DD-B5EE-238B-D56B5E50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2C09-B8CE-4B70-A2C9-554FA03FFB78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B5F5102-9529-C258-D468-4E5A95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52308B8-9545-66C1-A70F-2B38116D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0B26-61FC-4A28-9733-054AA11988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791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704A62A-1247-5BFA-FA28-E77B63C9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EDEF-B604-4620-8E32-5005073A2117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91300D6-AD7A-3B62-C42F-1198C74B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E99D5E8-3806-FA9A-3CB0-DE76D6B8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8156-B5A6-41A7-9FB2-C4FCE773AF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844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B694188-1910-522D-1268-2CF14E43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061B-4301-4967-B66F-6584966FBB1C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B562977-3E3B-951F-9D91-25676C61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381E581-4131-9387-ED19-31322EB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AA3F-02CE-4704-A2F2-A454C32BF4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242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6258E64-521C-823E-1779-0E66F926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DC0F-02AF-4CED-9690-E6255FEC504B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3F66C7C-06FF-622B-F4EA-61577499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76840F89-83C7-724A-B53E-0680DE7B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FDD1-CB2F-43EF-9E08-74C390E2E1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67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B4EB4E9-C019-3C98-F713-E9DF5606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7B6-0D7A-46C3-A1CB-0CD0AB6C1389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D349A66B-F704-C0C9-1C6E-FF29BBF5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4AFA72A-27EE-211E-C98F-245BBBED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FEB9-00BA-4C43-8742-09EB3D79B6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0670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EC0C628-12FE-08E6-E414-866568AF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A0F1-7026-499B-A3D4-2575E6E20703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0875E2E-B170-8964-DFCA-B2D12436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4EA37AC2-2022-1EC7-FA16-8DF20FA5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18C4-218E-4847-B689-0380EC84A5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737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08828D6-D5A8-6EB0-04D0-24A5B274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E45F-9C4C-4D8F-9AA8-0BEF8819E24B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661D07A-E98F-87A8-D6A8-20F8CBAE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38AD6B0-57CE-9FCC-CC85-07DA72B9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857C-4C17-46F9-B019-4EE115261B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7527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1A1E881-0628-009F-86FC-E2743711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B2C-7E2E-4789-B975-CD610613A239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6D91B16-30A2-D684-FB1C-499BFCE3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440640A-8963-3690-35DC-B6BA8E67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DF1D-AD86-40C7-9E00-408DB52309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72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2E8EA9-8FA7-CB13-05DD-EA601C3C9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D9F47D-10B9-3476-43B0-444BF3E0E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261842-955F-F143-EFB7-F1C2F2CED0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95BA13-14CA-DB45-9135-807EDF81F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D9978C-AB54-DE96-341A-A58CAFB1B8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50CF75-0F89-49AC-B76D-6949C43391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42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  <p:sldLayoutId id="2147490476" r:id="rId7"/>
    <p:sldLayoutId id="2147490477" r:id="rId8"/>
    <p:sldLayoutId id="2147490478" r:id="rId9"/>
    <p:sldLayoutId id="2147490479" r:id="rId10"/>
    <p:sldLayoutId id="2147490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A4B2A59-5144-88B1-8434-4C99451A4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A9F1E7-ABE6-04E8-97AE-20FE379FF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A2667D-09D1-A4FA-DD4E-37B3D22414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299D3B-19E6-EF07-07B7-9251B3004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96BCCC-4D43-0528-902A-D08F9418C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BC01D1-A7D5-4AAD-AE18-9C055A6C5A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1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82" r:id="rId1"/>
    <p:sldLayoutId id="2147490483" r:id="rId2"/>
    <p:sldLayoutId id="2147490484" r:id="rId3"/>
    <p:sldLayoutId id="2147490485" r:id="rId4"/>
    <p:sldLayoutId id="2147490486" r:id="rId5"/>
    <p:sldLayoutId id="2147490487" r:id="rId6"/>
    <p:sldLayoutId id="2147490488" r:id="rId7"/>
    <p:sldLayoutId id="2147490489" r:id="rId8"/>
    <p:sldLayoutId id="2147490490" r:id="rId9"/>
    <p:sldLayoutId id="2147490491" r:id="rId10"/>
    <p:sldLayoutId id="2147490492" r:id="rId11"/>
    <p:sldLayoutId id="21474904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6818079-9952-E371-2D8D-8D68FD4A6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895AFC6-ADEC-CB3D-30E1-F474F8445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53EF-5BD1-49CD-C130-241A37B17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EBD40-56A0-DE56-13D6-00C0B986C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2054-F7DF-B57E-34CF-7CB6AB829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ABC0FB-8229-4696-90B5-82D8C69FC6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230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95" r:id="rId1"/>
    <p:sldLayoutId id="2147490496" r:id="rId2"/>
    <p:sldLayoutId id="2147490497" r:id="rId3"/>
    <p:sldLayoutId id="2147490498" r:id="rId4"/>
    <p:sldLayoutId id="2147490499" r:id="rId5"/>
    <p:sldLayoutId id="2147490500" r:id="rId6"/>
    <p:sldLayoutId id="2147490501" r:id="rId7"/>
    <p:sldLayoutId id="2147490502" r:id="rId8"/>
    <p:sldLayoutId id="2147490503" r:id="rId9"/>
    <p:sldLayoutId id="2147490504" r:id="rId10"/>
    <p:sldLayoutId id="214749050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B0DB418-F423-1B34-232D-EC1AA1E55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8288BE7-1520-52A7-C1EE-0662A0799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2D1356-5D53-D9EF-2C56-AA12323BAC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B8E7D7-AB3A-9456-9E33-B447218423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8912E8-3D5F-8FE2-D9E4-149E8C3ED4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1437DF-B1A5-4ABE-981B-6A3275F1AB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11" r:id="rId1"/>
    <p:sldLayoutId id="2147490312" r:id="rId2"/>
    <p:sldLayoutId id="2147490313" r:id="rId3"/>
    <p:sldLayoutId id="2147490314" r:id="rId4"/>
    <p:sldLayoutId id="2147490315" r:id="rId5"/>
    <p:sldLayoutId id="2147490316" r:id="rId6"/>
    <p:sldLayoutId id="2147490317" r:id="rId7"/>
    <p:sldLayoutId id="2147490318" r:id="rId8"/>
    <p:sldLayoutId id="2147490319" r:id="rId9"/>
    <p:sldLayoutId id="2147490320" r:id="rId10"/>
    <p:sldLayoutId id="214749032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5C8740B9-EA6C-692B-4644-BA87BB9FDA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680943B4-D1EA-2EA3-8865-3BE1ACA1A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CDC2-693D-901A-D88B-E86271562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C845-B0D7-1806-DEED-E0B7DA8E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9026-EE96-7836-382B-9FD20B36C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716A1C-16A0-49D8-90BF-A4049F47A3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94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23" r:id="rId1"/>
    <p:sldLayoutId id="2147490324" r:id="rId2"/>
    <p:sldLayoutId id="2147490325" r:id="rId3"/>
    <p:sldLayoutId id="2147490326" r:id="rId4"/>
    <p:sldLayoutId id="2147490327" r:id="rId5"/>
    <p:sldLayoutId id="2147490328" r:id="rId6"/>
    <p:sldLayoutId id="2147490329" r:id="rId7"/>
    <p:sldLayoutId id="2147490330" r:id="rId8"/>
    <p:sldLayoutId id="2147490331" r:id="rId9"/>
    <p:sldLayoutId id="2147490332" r:id="rId10"/>
    <p:sldLayoutId id="21474903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>
            <a:extLst>
              <a:ext uri="{FF2B5EF4-FFF2-40B4-BE49-F238E27FC236}">
                <a16:creationId xmlns:a16="http://schemas.microsoft.com/office/drawing/2014/main" id="{FF48EA9F-DC9E-44F6-B82C-B572D0F6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6147" name="2 Marcador de texto">
            <a:extLst>
              <a:ext uri="{FF2B5EF4-FFF2-40B4-BE49-F238E27FC236}">
                <a16:creationId xmlns:a16="http://schemas.microsoft.com/office/drawing/2014/main" id="{34422057-926F-B5FC-37A8-945A2B03D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4E2E0CA-11C2-1566-4674-A05F2C078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D50394-DA5F-4469-8A37-DDA71D3FF397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6B652CC-559F-5BC8-F31B-8544F1C9D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01A35DE-CCF7-4D97-F366-5FAD75F1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82374D-3DFA-41C5-BA65-773A8A1407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1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7" r:id="rId1"/>
    <p:sldLayoutId id="2147490348" r:id="rId2"/>
    <p:sldLayoutId id="2147490349" r:id="rId3"/>
    <p:sldLayoutId id="2147490350" r:id="rId4"/>
    <p:sldLayoutId id="2147490351" r:id="rId5"/>
    <p:sldLayoutId id="2147490352" r:id="rId6"/>
    <p:sldLayoutId id="2147490353" r:id="rId7"/>
    <p:sldLayoutId id="2147490354" r:id="rId8"/>
    <p:sldLayoutId id="2147490355" r:id="rId9"/>
    <p:sldLayoutId id="2147490356" r:id="rId10"/>
    <p:sldLayoutId id="21474903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B8718DE-C5B1-62E2-67A2-EF1A757AB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CA7CD2-8661-70C6-D1FF-616EF080F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840443-3718-8508-1279-33DCF2DDBB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117240-67CC-5A25-9F73-5824CFF956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5F5941-9962-7F25-5240-1EEA85A917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9B2F80-70C2-4CC0-8282-F61634C963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4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84" r:id="rId1"/>
    <p:sldLayoutId id="2147490385" r:id="rId2"/>
    <p:sldLayoutId id="2147490386" r:id="rId3"/>
    <p:sldLayoutId id="2147490387" r:id="rId4"/>
    <p:sldLayoutId id="2147490388" r:id="rId5"/>
    <p:sldLayoutId id="2147490389" r:id="rId6"/>
    <p:sldLayoutId id="2147490390" r:id="rId7"/>
    <p:sldLayoutId id="2147490391" r:id="rId8"/>
    <p:sldLayoutId id="2147490392" r:id="rId9"/>
    <p:sldLayoutId id="2147490393" r:id="rId10"/>
    <p:sldLayoutId id="2147490394" r:id="rId11"/>
    <p:sldLayoutId id="21474903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004CD0-45CC-CA34-1ED8-48BFE5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B63DA-BC83-FD55-C12F-A5B2FDC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64D1F-288A-EAFE-92FE-F5C5CC2CA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4A571-40B1-B776-3027-09BE75A3F2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A816B6-3582-FEAD-69E7-1CE4A4410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BF198-0B69-45AF-A8B0-9A27A8CEC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6072AD1-754D-DAEB-E60A-E44D7FB7B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021C9A-30F3-A09D-3B04-CDB37C188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1EDB7C-8F11-9424-554A-64DF82EE69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878261-FAEB-DD8C-A892-4670871A5B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9BCE28-6D6B-FA14-EE32-2EFF87B7FD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A98506-BFC8-493B-AE18-8E934DFB42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4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09" r:id="rId1"/>
    <p:sldLayoutId id="2147490410" r:id="rId2"/>
    <p:sldLayoutId id="2147490411" r:id="rId3"/>
    <p:sldLayoutId id="2147490412" r:id="rId4"/>
    <p:sldLayoutId id="2147490413" r:id="rId5"/>
    <p:sldLayoutId id="2147490414" r:id="rId6"/>
    <p:sldLayoutId id="2147490415" r:id="rId7"/>
    <p:sldLayoutId id="2147490416" r:id="rId8"/>
    <p:sldLayoutId id="2147490417" r:id="rId9"/>
    <p:sldLayoutId id="2147490418" r:id="rId10"/>
    <p:sldLayoutId id="214749041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>
            <a:extLst>
              <a:ext uri="{FF2B5EF4-FFF2-40B4-BE49-F238E27FC236}">
                <a16:creationId xmlns:a16="http://schemas.microsoft.com/office/drawing/2014/main" id="{D78FDC32-6F4D-C701-5963-4E5366477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7171" name="2 Marcador de texto">
            <a:extLst>
              <a:ext uri="{FF2B5EF4-FFF2-40B4-BE49-F238E27FC236}">
                <a16:creationId xmlns:a16="http://schemas.microsoft.com/office/drawing/2014/main" id="{AD97CFF9-9707-6D4B-5B8D-63D28AB33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A7A8C47-1C66-1FFB-487B-36B5FDF8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9182A5-7F12-4C13-9638-F50B6B5D76D4}" type="datetimeFigureOut">
              <a:rPr lang="es-ES"/>
              <a:pPr>
                <a:defRPr/>
              </a:pPr>
              <a:t>09/11/2022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051F6B9-8370-4411-7595-5F418019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58395C0-854A-FA2E-87C3-050C9E871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63921-6F76-4745-BDF1-D3E81E1BE0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21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6" r:id="rId1"/>
    <p:sldLayoutId id="2147490447" r:id="rId2"/>
    <p:sldLayoutId id="2147490448" r:id="rId3"/>
    <p:sldLayoutId id="2147490449" r:id="rId4"/>
    <p:sldLayoutId id="2147490450" r:id="rId5"/>
    <p:sldLayoutId id="2147490451" r:id="rId6"/>
    <p:sldLayoutId id="2147490452" r:id="rId7"/>
    <p:sldLayoutId id="2147490453" r:id="rId8"/>
    <p:sldLayoutId id="2147490454" r:id="rId9"/>
    <p:sldLayoutId id="2147490455" r:id="rId10"/>
    <p:sldLayoutId id="21474904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6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miércoles</a:t>
            </a:r>
            <a:r>
              <a:rPr lang="en-GB" altLang="en-US" sz="2000" i="1" dirty="0">
                <a:latin typeface="Comic Sans MS" panose="030F0702030302020204" pitchFamily="66" charset="0"/>
              </a:rPr>
              <a:t>,  9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noviembre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Pronunciación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Dictado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Practice of giving directions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Practice of verb to speak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		- Verb to come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	- Verb to start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7C9B4-B607-9C88-F767-1E3E5B06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7450" y="417513"/>
            <a:ext cx="5400675" cy="3529012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 sz="5400" b="1">
                <a:solidFill>
                  <a:srgbClr val="003300"/>
                </a:solidFill>
                <a:latin typeface="Comic Sans MS" panose="030F0702030302020204" pitchFamily="66" charset="0"/>
              </a:rPr>
              <a:t>derecha </a:t>
            </a:r>
            <a:endParaRPr lang="en-GB" altLang="en-US" sz="5400" b="1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endParaRPr lang="en-GB" altLang="en-US" sz="5400" b="1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r>
              <a:rPr lang="en-GB" altLang="en-US" sz="5400" b="1">
                <a:solidFill>
                  <a:srgbClr val="AC0428"/>
                </a:solidFill>
                <a:latin typeface="Comic Sans MS" panose="030F0702030302020204" pitchFamily="66" charset="0"/>
              </a:rPr>
              <a:t>izquierda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>
              <a:solidFill>
                <a:srgbClr val="00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E17BF-67DB-146E-2C80-70E70024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931988"/>
            <a:ext cx="3024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 la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06236-C691-E30E-888C-B4D1904B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941888"/>
            <a:ext cx="7345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Todo recto = 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straight ahead</a:t>
            </a: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493" name="Picture 5" descr="C:\Users\Lewis Andrews\AppData\Local\Microsoft\Windows\Temporary Internet Files\Content.IE5\6ZU4UG44\MC900438002[1].wmf">
            <a:extLst>
              <a:ext uri="{FF2B5EF4-FFF2-40B4-BE49-F238E27FC236}">
                <a16:creationId xmlns:a16="http://schemas.microsoft.com/office/drawing/2014/main" id="{7BF23CDC-C77B-C3AD-83E5-DF76959A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665163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C:\Users\Lewis Andrews\AppData\Local\Microsoft\Windows\Temporary Internet Files\Content.IE5\ESHWVROA\MC900438000[1].wmf">
            <a:extLst>
              <a:ext uri="{FF2B5EF4-FFF2-40B4-BE49-F238E27FC236}">
                <a16:creationId xmlns:a16="http://schemas.microsoft.com/office/drawing/2014/main" id="{B1C479B1-3D5F-E971-B73B-41DC1226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486025"/>
            <a:ext cx="18637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 descr="C:\Users\Lewis Andrews\AppData\Local\Microsoft\Windows\Temporary Internet Files\Content.IE5\UU29384B\MP900390480[1].jpg">
            <a:extLst>
              <a:ext uri="{FF2B5EF4-FFF2-40B4-BE49-F238E27FC236}">
                <a16:creationId xmlns:a16="http://schemas.microsoft.com/office/drawing/2014/main" id="{D75B45A7-81EC-810E-186C-A7C6FF4D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08500"/>
            <a:ext cx="13684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">
            <a:extLst>
              <a:ext uri="{FF2B5EF4-FFF2-40B4-BE49-F238E27FC236}">
                <a16:creationId xmlns:a16="http://schemas.microsoft.com/office/drawing/2014/main" id="{EFEAE96A-5366-296B-292D-4FAFF406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61913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to give directions simply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4959D-B926-7C3D-E713-11FB7ED9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868988"/>
            <a:ext cx="5835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Al final de la calle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F1F710-7F92-68C6-F35D-D8CFA32E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5843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AD6FA-8D5B-5BA0-B984-EBD72549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1025"/>
            <a:ext cx="40687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primera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segunda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tercera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C3A93-5A1B-6AED-C332-01EBD576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133475"/>
            <a:ext cx="3313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(calle=street)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5328D5-5F50-9312-D67C-52FFFAE8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9363"/>
            <a:ext cx="16605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062C2C-3766-1651-E933-EF513673B17A}"/>
              </a:ext>
            </a:extLst>
          </p:cNvPr>
          <p:cNvSpPr/>
          <p:nvPr/>
        </p:nvSpPr>
        <p:spPr>
          <a:xfrm>
            <a:off x="385763" y="3513138"/>
            <a:ext cx="813752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Libro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p41, Act. 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CD1.45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Escucha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lee y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repite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voz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alta</a:t>
            </a:r>
            <a:endParaRPr kumimoji="0" lang="en-GB" altLang="en-US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pic>
        <p:nvPicPr>
          <p:cNvPr id="62471" name="Picture 2">
            <a:extLst>
              <a:ext uri="{FF2B5EF4-FFF2-40B4-BE49-F238E27FC236}">
                <a16:creationId xmlns:a16="http://schemas.microsoft.com/office/drawing/2014/main" id="{5984113C-C643-2A1B-A2D7-83FC0862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97425"/>
            <a:ext cx="1273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1">
            <a:extLst>
              <a:ext uri="{FF2B5EF4-FFF2-40B4-BE49-F238E27FC236}">
                <a16:creationId xmlns:a16="http://schemas.microsoft.com/office/drawing/2014/main" id="{D950B9CC-29B3-2F01-9F05-9F9B1CFC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65100"/>
            <a:ext cx="676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to give directions simply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id="{D86DA43B-3A53-37F1-DF43-BAD604BC6F45}"/>
              </a:ext>
            </a:extLst>
          </p:cNvPr>
          <p:cNvSpPr/>
          <p:nvPr/>
        </p:nvSpPr>
        <p:spPr>
          <a:xfrm>
            <a:off x="2006515" y="584354"/>
            <a:ext cx="56499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Preguntar y dar precisas indicaciones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31F56355-E2C4-078A-DE34-81A3CA54A623}"/>
              </a:ext>
            </a:extLst>
          </p:cNvPr>
          <p:cNvSpPr/>
          <p:nvPr/>
        </p:nvSpPr>
        <p:spPr>
          <a:xfrm>
            <a:off x="2339975" y="981075"/>
            <a:ext cx="40513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Dónde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está</a:t>
            </a: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el / la ...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ED21D87B-B638-9C3D-C109-535CCC07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484313"/>
            <a:ext cx="647700" cy="1160462"/>
          </a:xfrm>
          <a:prstGeom prst="upArrow">
            <a:avLst>
              <a:gd name="adj1" fmla="val 50000"/>
              <a:gd name="adj2" fmla="val 46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B04623A7-33C4-0827-DCD5-C60978FB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251" y="2708275"/>
            <a:ext cx="187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FE5A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odo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recto 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6523A35-9BC0-7459-FFA5-84815D92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89138"/>
            <a:ext cx="1512887" cy="566737"/>
          </a:xfrm>
          <a:custGeom>
            <a:avLst/>
            <a:gdLst>
              <a:gd name="T0" fmla="*/ 233064050 w 21600"/>
              <a:gd name="T1" fmla="*/ 0 h 21600"/>
              <a:gd name="T2" fmla="*/ 0 w 21600"/>
              <a:gd name="T3" fmla="*/ 30241875 h 21600"/>
              <a:gd name="T4" fmla="*/ 233064050 w 21600"/>
              <a:gd name="T5" fmla="*/ 60483750 h 21600"/>
              <a:gd name="T6" fmla="*/ 310752067 w 21600"/>
              <a:gd name="T7" fmla="*/ 302418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4F5B978-4AD3-447B-03DD-0E33DEE4B9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87675" y="1916113"/>
            <a:ext cx="1871663" cy="715962"/>
          </a:xfrm>
          <a:custGeom>
            <a:avLst/>
            <a:gdLst>
              <a:gd name="T0" fmla="*/ 261289800 w 21600"/>
              <a:gd name="T1" fmla="*/ 0 h 21600"/>
              <a:gd name="T2" fmla="*/ 0 w 21600"/>
              <a:gd name="T3" fmla="*/ 34408533 h 21600"/>
              <a:gd name="T4" fmla="*/ 261289800 w 21600"/>
              <a:gd name="T5" fmla="*/ 68817067 h 21600"/>
              <a:gd name="T6" fmla="*/ 348386400 w 21600"/>
              <a:gd name="T7" fmla="*/ 34408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BCFF4DD-A152-C18C-EF55-D6F247EC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FE5A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derecha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E5A2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BAC22F0-68DD-1EC0-763F-1F192A95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708275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>
                <a:solidFill>
                  <a:srgbClr val="FE5A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E5A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izquierda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E5A2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00EBA2F-5C5F-2D9C-12E2-9932ACB3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84538"/>
            <a:ext cx="55451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>
            <a:extLst>
              <a:ext uri="{FF2B5EF4-FFF2-40B4-BE49-F238E27FC236}">
                <a16:creationId xmlns:a16="http://schemas.microsoft.com/office/drawing/2014/main" id="{FBF18078-CE2B-1164-B83A-A09ACE243BCF}"/>
              </a:ext>
            </a:extLst>
          </p:cNvPr>
          <p:cNvSpPr txBox="1"/>
          <p:nvPr/>
        </p:nvSpPr>
        <p:spPr>
          <a:xfrm>
            <a:off x="1692275" y="3284538"/>
            <a:ext cx="17383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la izquierda</a:t>
            </a: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E7527639-64AA-276D-5CD0-7F941BCE04DE}"/>
              </a:ext>
            </a:extLst>
          </p:cNvPr>
          <p:cNvSpPr txBox="1"/>
          <p:nvPr/>
        </p:nvSpPr>
        <p:spPr>
          <a:xfrm>
            <a:off x="5292725" y="3284538"/>
            <a:ext cx="1628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la derecha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744E69AC-1891-6629-5DF2-827C50FECF7B}"/>
              </a:ext>
            </a:extLst>
          </p:cNvPr>
          <p:cNvSpPr txBox="1"/>
          <p:nvPr/>
        </p:nvSpPr>
        <p:spPr>
          <a:xfrm>
            <a:off x="4787900" y="3789363"/>
            <a:ext cx="11646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 tercera </a:t>
            </a:r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A1FE65D2-65CE-BF7C-C8E2-061CDA998F0F}"/>
              </a:ext>
            </a:extLst>
          </p:cNvPr>
          <p:cNvSpPr/>
          <p:nvPr/>
        </p:nvSpPr>
        <p:spPr>
          <a:xfrm>
            <a:off x="4932363" y="465296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 segunda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993DF0BD-7934-5102-EB9C-E6BEA8A8D203}"/>
              </a:ext>
            </a:extLst>
          </p:cNvPr>
          <p:cNvSpPr/>
          <p:nvPr/>
        </p:nvSpPr>
        <p:spPr>
          <a:xfrm>
            <a:off x="2051050" y="422116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 segunda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C84EE73D-C61E-77D1-DF95-A74C226A9165}"/>
              </a:ext>
            </a:extLst>
          </p:cNvPr>
          <p:cNvSpPr/>
          <p:nvPr/>
        </p:nvSpPr>
        <p:spPr>
          <a:xfrm>
            <a:off x="2051050" y="5229225"/>
            <a:ext cx="1239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 primera 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88C47559-AB26-F6AB-1376-7910AAAF7B3D}"/>
              </a:ext>
            </a:extLst>
          </p:cNvPr>
          <p:cNvSpPr/>
          <p:nvPr/>
        </p:nvSpPr>
        <p:spPr>
          <a:xfrm>
            <a:off x="4859338" y="5516563"/>
            <a:ext cx="1239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 primera </a:t>
            </a:r>
          </a:p>
        </p:txBody>
      </p:sp>
      <p:sp>
        <p:nvSpPr>
          <p:cNvPr id="29" name="28 Llamada ovalada">
            <a:extLst>
              <a:ext uri="{FF2B5EF4-FFF2-40B4-BE49-F238E27FC236}">
                <a16:creationId xmlns:a16="http://schemas.microsoft.com/office/drawing/2014/main" id="{ECEDA0F0-F88A-573C-0BB5-7FBCCDE67F5B}"/>
              </a:ext>
            </a:extLst>
          </p:cNvPr>
          <p:cNvSpPr/>
          <p:nvPr/>
        </p:nvSpPr>
        <p:spPr>
          <a:xfrm>
            <a:off x="7092950" y="3603625"/>
            <a:ext cx="2231578" cy="555070"/>
          </a:xfrm>
          <a:prstGeom prst="wedgeEllipseCallout">
            <a:avLst>
              <a:gd name="adj1" fmla="val -15304"/>
              <a:gd name="adj2" fmla="val 89712"/>
            </a:avLst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Ejemplos:</a:t>
            </a:r>
          </a:p>
        </p:txBody>
      </p:sp>
      <p:sp>
        <p:nvSpPr>
          <p:cNvPr id="30" name="29 CuadroTexto">
            <a:extLst>
              <a:ext uri="{FF2B5EF4-FFF2-40B4-BE49-F238E27FC236}">
                <a16:creationId xmlns:a16="http://schemas.microsoft.com/office/drawing/2014/main" id="{D932AB96-5D2F-638F-DDE1-D50F605FC5E9}"/>
              </a:ext>
            </a:extLst>
          </p:cNvPr>
          <p:cNvSpPr txBox="1"/>
          <p:nvPr/>
        </p:nvSpPr>
        <p:spPr>
          <a:xfrm>
            <a:off x="7092950" y="5373688"/>
            <a:ext cx="187166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odo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recto y la segunda a la derecha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6" grpId="1"/>
      <p:bldP spid="6" grpId="2"/>
      <p:bldP spid="9" grpId="0"/>
      <p:bldP spid="9" grpId="1"/>
      <p:bldP spid="9" grpId="2"/>
      <p:bldP spid="10" grpId="0"/>
      <p:bldP spid="10" grpId="1"/>
      <p:bldP spid="10" grpId="2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7960-13EC-9545-7287-32B76C2FAC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35150" y="765175"/>
            <a:ext cx="6983413" cy="1528763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altLang="en-US" sz="4000" i="1">
                <a:solidFill>
                  <a:srgbClr val="002060"/>
                </a:solidFill>
                <a:latin typeface="Comic Sans MS" panose="030F0702030302020204" pitchFamily="66" charset="0"/>
              </a:rPr>
              <a:t>                  </a:t>
            </a:r>
            <a:r>
              <a:rPr lang="en-GB" altLang="en-US" sz="2000" i="1">
                <a:solidFill>
                  <a:srgbClr val="002060"/>
                </a:solidFill>
                <a:latin typeface="Comic Sans MS" panose="030F0702030302020204" pitchFamily="66" charset="0"/>
              </a:rPr>
              <a:t>Copia AN a) CD4.63 y b) CD4.64</a:t>
            </a:r>
            <a:br>
              <a:rPr lang="en-GB" altLang="en-US" sz="2000" i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2000" i="1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Escucha y marca</a:t>
            </a:r>
            <a:br>
              <a:rPr lang="en-GB" altLang="en-US" sz="4000" i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i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altLang="en-US" sz="40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B654292-0F68-E640-A652-53C6F7B8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07950"/>
            <a:ext cx="110966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F3E08-A93D-2D3E-C23E-76F46F88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47700"/>
            <a:ext cx="47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Diagram&#10;&#10;Description automatically generated">
            <a:extLst>
              <a:ext uri="{FF2B5EF4-FFF2-40B4-BE49-F238E27FC236}">
                <a16:creationId xmlns:a16="http://schemas.microsoft.com/office/drawing/2014/main" id="{C8F2D26D-DE5A-8D91-8B22-185C80B2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57350" r="697"/>
          <a:stretch>
            <a:fillRect/>
          </a:stretch>
        </p:blipFill>
        <p:spPr bwMode="auto">
          <a:xfrm>
            <a:off x="569913" y="1089025"/>
            <a:ext cx="7602537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3B2AD001-0C4C-9489-DED6-FC6A71872CB9}"/>
              </a:ext>
            </a:extLst>
          </p:cNvPr>
          <p:cNvSpPr/>
          <p:nvPr/>
        </p:nvSpPr>
        <p:spPr>
          <a:xfrm>
            <a:off x="2627313" y="0"/>
            <a:ext cx="40005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direcciones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A43DBF32-4755-B212-D17D-4280448A749F}"/>
              </a:ext>
            </a:extLst>
          </p:cNvPr>
          <p:cNvSpPr txBox="1"/>
          <p:nvPr/>
        </p:nvSpPr>
        <p:spPr>
          <a:xfrm>
            <a:off x="2484438" y="620713"/>
            <a:ext cx="48625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¿Dónde está el restaurante?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888FB7-C58B-2CC9-C1DB-DB62700F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8738"/>
            <a:ext cx="5154612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38BD5605-B2C5-138E-EFF0-CE2C0E9502F8}"/>
              </a:ext>
            </a:extLst>
          </p:cNvPr>
          <p:cNvSpPr txBox="1"/>
          <p:nvPr/>
        </p:nvSpPr>
        <p:spPr>
          <a:xfrm>
            <a:off x="5287963" y="1989138"/>
            <a:ext cx="38560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Responde: ¿Dónde está…?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9175EC56-1096-1078-8397-853A62734CEA}"/>
              </a:ext>
            </a:extLst>
          </p:cNvPr>
          <p:cNvSpPr txBox="1"/>
          <p:nvPr/>
        </p:nvSpPr>
        <p:spPr>
          <a:xfrm>
            <a:off x="5435600" y="2492375"/>
            <a:ext cx="2916238" cy="4202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plaza España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plaza Mayor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Trafalgar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Constitución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Molina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Miguel Servet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Don Jaime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Alfonso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Naranjos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calle San Vicente  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50A0E662-4174-1528-0626-CA01F90DF6E2}"/>
              </a:ext>
            </a:extLst>
          </p:cNvPr>
          <p:cNvSpPr/>
          <p:nvPr/>
        </p:nvSpPr>
        <p:spPr>
          <a:xfrm>
            <a:off x="2741613" y="5476875"/>
            <a:ext cx="360362" cy="25558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>
            <a:extLst>
              <a:ext uri="{FF2B5EF4-FFF2-40B4-BE49-F238E27FC236}">
                <a16:creationId xmlns:a16="http://schemas.microsoft.com/office/drawing/2014/main" id="{C57233A7-42EE-BE89-3A76-305D1EBFA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" t="-5905" r="50422" b="5905"/>
          <a:stretch/>
        </p:blipFill>
        <p:spPr bwMode="auto">
          <a:xfrm>
            <a:off x="323851" y="188913"/>
            <a:ext cx="4392166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0DC93-1204-BFD0-6DB6-6A31040FF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7" t="987" r="1677" b="36939"/>
          <a:stretch/>
        </p:blipFill>
        <p:spPr bwMode="auto">
          <a:xfrm>
            <a:off x="4692924" y="2852936"/>
            <a:ext cx="42491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9B74FE9-2A67-0B53-45D0-2B6C209B7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 b="42838"/>
          <a:stretch/>
        </p:blipFill>
        <p:spPr bwMode="auto">
          <a:xfrm>
            <a:off x="539751" y="0"/>
            <a:ext cx="525638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80539-4534-8453-0FFB-5059ABDD6DDE}"/>
              </a:ext>
            </a:extLst>
          </p:cNvPr>
          <p:cNvSpPr txBox="1"/>
          <p:nvPr/>
        </p:nvSpPr>
        <p:spPr>
          <a:xfrm>
            <a:off x="5940152" y="764704"/>
            <a:ext cx="3096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Mira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plano</a:t>
            </a:r>
            <a:r>
              <a:rPr lang="en-GB" dirty="0"/>
              <a:t> de la ciudad</a:t>
            </a:r>
          </a:p>
          <a:p>
            <a:r>
              <a:rPr lang="en-GB" dirty="0"/>
              <a:t>    Escribe a </a:t>
            </a:r>
            <a:r>
              <a:rPr lang="en-GB" dirty="0" err="1"/>
              <a:t>tu</a:t>
            </a:r>
            <a:r>
              <a:rPr lang="en-GB" dirty="0"/>
              <a:t> amigo/a y</a:t>
            </a:r>
          </a:p>
          <a:p>
            <a:r>
              <a:rPr lang="en-GB" dirty="0"/>
              <a:t>    </a:t>
            </a:r>
            <a:r>
              <a:rPr lang="en-GB" dirty="0" err="1"/>
              <a:t>explica</a:t>
            </a:r>
            <a:r>
              <a:rPr lang="en-GB" dirty="0"/>
              <a:t> 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llegar</a:t>
            </a:r>
            <a:r>
              <a:rPr lang="en-GB" dirty="0"/>
              <a:t> </a:t>
            </a:r>
            <a:r>
              <a:rPr lang="en-GB" dirty="0" err="1"/>
              <a:t>desde</a:t>
            </a:r>
            <a:r>
              <a:rPr lang="en-GB" dirty="0"/>
              <a:t> la </a:t>
            </a:r>
          </a:p>
          <a:p>
            <a:r>
              <a:rPr lang="en-GB" dirty="0"/>
              <a:t>    </a:t>
            </a:r>
            <a:r>
              <a:rPr lang="en-GB" dirty="0" err="1"/>
              <a:t>estación</a:t>
            </a:r>
            <a:r>
              <a:rPr lang="en-GB" dirty="0"/>
              <a:t> a:</a:t>
            </a:r>
          </a:p>
          <a:p>
            <a:r>
              <a:rPr lang="en-GB" dirty="0"/>
              <a:t>    1. </a:t>
            </a:r>
            <a:r>
              <a:rPr lang="en-GB" dirty="0" err="1"/>
              <a:t>tu</a:t>
            </a:r>
            <a:r>
              <a:rPr lang="en-GB" dirty="0"/>
              <a:t> casa</a:t>
            </a:r>
          </a:p>
          <a:p>
            <a:r>
              <a:rPr lang="en-GB" dirty="0"/>
              <a:t>    2. </a:t>
            </a:r>
            <a:r>
              <a:rPr lang="en-GB" dirty="0" err="1"/>
              <a:t>el</a:t>
            </a:r>
            <a:r>
              <a:rPr lang="en-GB" dirty="0"/>
              <a:t> restaurant Flor</a:t>
            </a:r>
          </a:p>
          <a:p>
            <a:r>
              <a:rPr lang="en-GB" dirty="0"/>
              <a:t>    3. </a:t>
            </a:r>
            <a:r>
              <a:rPr lang="en-GB" dirty="0" err="1"/>
              <a:t>el</a:t>
            </a:r>
            <a:r>
              <a:rPr lang="en-GB" dirty="0"/>
              <a:t> hotel Miramar</a:t>
            </a:r>
          </a:p>
          <a:p>
            <a:r>
              <a:rPr lang="en-GB" dirty="0"/>
              <a:t>    4. la  cathedral</a:t>
            </a:r>
          </a:p>
          <a:p>
            <a:r>
              <a:rPr lang="en-GB" dirty="0"/>
              <a:t>    5. </a:t>
            </a:r>
            <a:r>
              <a:rPr lang="en-GB" dirty="0" err="1"/>
              <a:t>el</a:t>
            </a:r>
            <a:r>
              <a:rPr lang="en-GB" dirty="0"/>
              <a:t> banco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144F75D-46FA-B5C4-7723-29DAA3E7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315913"/>
            <a:ext cx="7777162" cy="72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32C5B-5D63-B430-AE83-3F7AA004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-2475656"/>
            <a:ext cx="8136904" cy="91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EA02BA0-AAFC-534F-08AF-D4B170FF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9947" y="873125"/>
            <a:ext cx="5602254" cy="51117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1.   </a:t>
            </a:r>
            <a:r>
              <a:rPr lang="en-GB" altLang="en-US" sz="1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Copias</a:t>
            </a:r>
            <a:endParaRPr lang="en-GB" altLang="en-US" sz="1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2.  Assessment</a:t>
            </a:r>
          </a:p>
          <a:p>
            <a:pPr>
              <a:buAutoNum type="arabicPeriod" startAt="3"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Study the verbs</a:t>
            </a:r>
          </a:p>
          <a:p>
            <a:pPr>
              <a:buAutoNum type="arabicPeriod" startAt="3"/>
            </a:pPr>
            <a:endParaRPr lang="en-GB" altLang="en-US" sz="1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00CC0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6C58D32-6EA9-E5EC-C830-BF273435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946" y="260648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1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1600" b="1" i="1" dirty="0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23B00A96-15E7-ED77-2226-5F0D54EEB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1" y="100013"/>
            <a:ext cx="2691512" cy="16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92207C8E-BEB6-A042-53EE-4A98CA86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188913"/>
            <a:ext cx="50752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Poned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palabras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orden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correcto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1969E-672D-719C-7A3C-7969D464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747" y="2395265"/>
            <a:ext cx="6176716" cy="5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GB" alt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lang="en-GB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s-ES_tradnl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s-ES_tradnl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</a:t>
            </a:r>
            <a:r>
              <a:rPr lang="es-ES_tradnl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comer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 </a:t>
            </a:r>
            <a:r>
              <a:rPr lang="es-ES_tradnl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-  ¿?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7FD73-1ADC-1101-A5CF-877797FF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3266040"/>
            <a:ext cx="6176715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s-ES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¿Qué te gusta comer?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AC44A-037C-E4FE-79CC-CC0E7076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5229225"/>
            <a:ext cx="7993063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quieres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vive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s, comes</a:t>
            </a:r>
            <a:r>
              <a:rPr lang="en-GB" altLang="en-US" b="1" noProof="0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bebe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C3CD-F6FA-99CC-8C9A-DBD283FC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437063"/>
            <a:ext cx="79930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palabra 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A4E3-5BB5-BF87-13D8-A898FD43846F}"/>
              </a:ext>
            </a:extLst>
          </p:cNvPr>
          <p:cNvSpPr txBox="1"/>
          <p:nvPr/>
        </p:nvSpPr>
        <p:spPr>
          <a:xfrm>
            <a:off x="1475656" y="5236908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8784976" cy="53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Me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>
                <a:solidFill>
                  <a:srgbClr val="8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comer</a:t>
            </a:r>
            <a:r>
              <a:rPr lang="en-GB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tapas</a:t>
            </a:r>
            <a:r>
              <a:rPr lang="en-GB" altLang="en-US" sz="4800" b="1" dirty="0">
                <a:solidFill>
                  <a:srgbClr val="0066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187624" y="34697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comer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9036496" cy="53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Me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8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beber</a:t>
            </a:r>
            <a:r>
              <a:rPr lang="en-GB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vino </a:t>
            </a:r>
            <a:r>
              <a:rPr lang="en-GB" altLang="en-US" sz="4800" dirty="0" err="1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blanco</a:t>
            </a:r>
            <a:r>
              <a:rPr lang="en-GB" altLang="en-US" sz="4800" b="1" dirty="0">
                <a:solidFill>
                  <a:srgbClr val="0066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187624" y="34697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beber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AF090-4119-E24B-E59D-1DD7F239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1050" y="549275"/>
            <a:ext cx="4321175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7200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Habl</a:t>
            </a:r>
            <a:r>
              <a:rPr lang="en-GB" sz="7200" b="1" u="sng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ar</a:t>
            </a:r>
            <a:r>
              <a:rPr lang="en-GB" sz="800" b="1" dirty="0">
                <a:solidFill>
                  <a:srgbClr val="AC0428"/>
                </a:solidFill>
                <a:latin typeface="Comic Sans MS" panose="030F0702030302020204" pitchFamily="66" charset="0"/>
              </a:rPr>
              <a:t> </a:t>
            </a:r>
            <a:r>
              <a:rPr lang="en-GB" sz="800" b="1" dirty="0">
                <a:latin typeface="Comic Sans MS" panose="030F0702030302020204" pitchFamily="66" charset="0"/>
              </a:rPr>
              <a:t>= to speak</a:t>
            </a:r>
            <a:endParaRPr lang="en-GB" sz="7200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7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Habl</a:t>
            </a:r>
            <a:endParaRPr lang="en-GB" sz="720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7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Habl</a:t>
            </a:r>
            <a:endParaRPr lang="en-GB" sz="7200" dirty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7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Habl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41FBA798-5D4F-4152-C17D-9CF7C7F5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28775"/>
            <a:ext cx="2047875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8B3E0-D0B5-D5D8-7697-2A79FFFF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1098550"/>
            <a:ext cx="26289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speak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(informal) speak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He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speaks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She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speaks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(formal) speak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speaks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TextBox 1">
            <a:extLst>
              <a:ext uri="{FF2B5EF4-FFF2-40B4-BE49-F238E27FC236}">
                <a16:creationId xmlns:a16="http://schemas.microsoft.com/office/drawing/2014/main" id="{65C5FABB-D956-809D-2FF0-BD66B032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6378575"/>
            <a:ext cx="2808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Signika"/>
                <a:ea typeface="+mn-ea"/>
                <a:cs typeface="Arial" panose="020B0604020202020204" pitchFamily="34" charset="0"/>
              </a:rPr>
              <a:t>Recording - 80CD1p41 Hablas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2" name="Picture 2">
            <a:extLst>
              <a:ext uri="{FF2B5EF4-FFF2-40B4-BE49-F238E27FC236}">
                <a16:creationId xmlns:a16="http://schemas.microsoft.com/office/drawing/2014/main" id="{1862469C-CB1B-E251-5211-AE154C24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862638"/>
            <a:ext cx="9128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02364A7-3832-AF6C-071E-C9ED29500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068513"/>
            <a:ext cx="8569325" cy="1008062"/>
          </a:xfrm>
        </p:spPr>
        <p:txBody>
          <a:bodyPr/>
          <a:lstStyle/>
          <a:p>
            <a:pPr algn="l" eaLnBrk="1" hangingPunct="1"/>
            <a:r>
              <a:rPr lang="es-ES" altLang="en-US" sz="6600" b="1" i="1">
                <a:solidFill>
                  <a:srgbClr val="002060"/>
                </a:solidFill>
                <a:latin typeface="Comic Sans MS" panose="030F0702030302020204" pitchFamily="66" charset="0"/>
              </a:rPr>
              <a:t>Hablo…, </a:t>
            </a:r>
            <a:r>
              <a:rPr lang="es-ES" altLang="en-US" sz="6600" i="1">
                <a:solidFill>
                  <a:srgbClr val="C00000"/>
                </a:solidFill>
                <a:latin typeface="Comic Sans MS" panose="030F0702030302020204" pitchFamily="66" charset="0"/>
              </a:rPr>
              <a:t>¿y tú?</a:t>
            </a:r>
            <a:br>
              <a:rPr lang="es-ES" altLang="en-US" sz="6600" i="1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s-ES" altLang="en-US" sz="660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en-US" altLang="en-US" sz="6600">
              <a:solidFill>
                <a:srgbClr val="C00000"/>
              </a:solidFill>
            </a:endParaRPr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54B9301B-AD37-6269-9208-223DBD1F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0350"/>
            <a:ext cx="87487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EF3D5D4-329A-2102-5623-6BF354235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594350"/>
            <a:ext cx="7886700" cy="10080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altLang="en-US" sz="6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¿</a:t>
            </a:r>
            <a:r>
              <a:rPr lang="es-ES" altLang="en-US" sz="6600" b="1" i="1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Hablas </a:t>
            </a:r>
            <a:r>
              <a:rPr lang="en-GB" altLang="en-US" sz="6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inglés</a:t>
            </a:r>
            <a:r>
              <a:rPr lang="es-ES" altLang="en-US" sz="6600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r>
              <a:rPr lang="es-ES" altLang="en-US" sz="66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en-US" altLang="en-US" sz="6600" kern="0" dirty="0">
              <a:solidFill>
                <a:srgbClr val="C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74F70D-F1CC-8076-0EB9-4AD4C16E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051425"/>
            <a:ext cx="7886700" cy="10080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altLang="en-US" sz="5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Do </a:t>
            </a:r>
            <a:r>
              <a:rPr lang="en-GB" altLang="en-US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you speak </a:t>
            </a:r>
            <a:r>
              <a:rPr lang="en-GB" altLang="en-US" sz="5400" dirty="0">
                <a:solidFill>
                  <a:srgbClr val="000000"/>
                </a:solidFill>
                <a:latin typeface="Comic Sans MS" panose="030F0702030302020204" pitchFamily="66" charset="0"/>
              </a:rPr>
              <a:t>English</a:t>
            </a:r>
            <a:r>
              <a:rPr lang="es-ES" altLang="en-US" sz="5400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br>
              <a:rPr lang="es-ES" altLang="en-US" sz="6600" i="1" kern="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s-ES" altLang="en-US" sz="66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en-US" altLang="en-US" sz="6600" kern="0" dirty="0">
              <a:solidFill>
                <a:srgbClr val="C00000"/>
              </a:solidFill>
            </a:endParaRPr>
          </a:p>
        </p:txBody>
      </p:sp>
      <p:pic>
        <p:nvPicPr>
          <p:cNvPr id="3078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5B138D35-06C0-F395-B78D-842F3FC2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t="29469" r="59093" b="11322"/>
          <a:stretch>
            <a:fillRect/>
          </a:stretch>
        </p:blipFill>
        <p:spPr bwMode="auto">
          <a:xfrm>
            <a:off x="1619250" y="2587625"/>
            <a:ext cx="14398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CC5D63A-C09F-1118-9455-E72887D3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314575"/>
            <a:ext cx="85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FAC766-679A-9798-EFFC-3B2396B0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711450"/>
            <a:ext cx="53292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Ahora escucha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CD1.79 y 80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43EFD0B-9E5D-1C3B-46B3-EB82F929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6079" r="39500" b="4472"/>
          <a:stretch>
            <a:fillRect/>
          </a:stretch>
        </p:blipFill>
        <p:spPr bwMode="auto">
          <a:xfrm>
            <a:off x="395288" y="296863"/>
            <a:ext cx="59055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FA2097-EEE7-0994-DF56-65B9AF8F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620713"/>
            <a:ext cx="324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Hablo español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6C8BB-D3E1-0857-8D9F-E223EEB28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990600"/>
            <a:ext cx="3240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(Ella) No habla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francés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D1323-C12F-FE0A-2504-19F499BB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1844675"/>
            <a:ext cx="3240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¿Hablas inglés, español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y alemán?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38C87-F1D9-9074-8556-AA4F9B5F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2884488"/>
            <a:ext cx="3240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(Él) Habla inglés muy bien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DAF90-8EB0-9B28-375E-854DE419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3352800"/>
            <a:ext cx="3240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Hablo inglés y un poco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español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AAFDE-41B5-3139-7B7C-2B359A1A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4033838"/>
            <a:ext cx="3241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Soy de Londres y hablo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inglés, ¿y tú?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33F8-BB07-B778-C62F-3DA7198C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4814888"/>
            <a:ext cx="324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Mi amiga Mary habla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inglés  y español, también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B7A1B-2F8E-EECF-165D-E2316C031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476250"/>
            <a:ext cx="4327525" cy="58324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66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Empez</a:t>
            </a:r>
            <a:r>
              <a:rPr lang="en-GB" sz="6600" b="1" u="sng" dirty="0" err="1">
                <a:solidFill>
                  <a:srgbClr val="AC0428"/>
                </a:solidFill>
                <a:latin typeface="Comic Sans MS" panose="030F0702030302020204" pitchFamily="66" charset="0"/>
              </a:rPr>
              <a:t>ar</a:t>
            </a:r>
            <a:endParaRPr lang="en-GB" sz="6600" b="1" u="sng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8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Emp</a:t>
            </a:r>
            <a:r>
              <a:rPr lang="en-GB" sz="6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ez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Emp</a:t>
            </a:r>
            <a:r>
              <a:rPr lang="en-GB" sz="6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ez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Emp</a:t>
            </a:r>
            <a:r>
              <a:rPr lang="en-GB" sz="6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ez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BE253-06D9-71F5-C631-EC5B3573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23928" y="404664"/>
            <a:ext cx="4680520" cy="3951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b="1" dirty="0">
                <a:solidFill>
                  <a:srgbClr val="003300"/>
                </a:solidFill>
                <a:latin typeface="Comic Sans MS" panose="030F0702030302020204" pitchFamily="66" charset="0"/>
              </a:rPr>
              <a:t>           =  to start</a:t>
            </a:r>
          </a:p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o  </a:t>
            </a:r>
            <a:r>
              <a:rPr lang="en-GB" sz="1400" b="1" dirty="0">
                <a:solidFill>
                  <a:srgbClr val="003300"/>
                </a:solidFill>
                <a:latin typeface="Comic Sans MS" panose="030F0702030302020204" pitchFamily="66" charset="0"/>
              </a:rPr>
              <a:t>=  I start</a:t>
            </a:r>
            <a:endParaRPr lang="en-GB" sz="14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as </a:t>
            </a:r>
            <a:r>
              <a:rPr lang="en-GB" sz="1200" b="1" dirty="0">
                <a:latin typeface="Comic Sans MS" panose="030F0702030302020204" pitchFamily="66" charset="0"/>
              </a:rPr>
              <a:t>= You start (informal) </a:t>
            </a:r>
          </a:p>
          <a:p>
            <a:pPr marL="0" indent="0">
              <a:buFontTx/>
              <a:buNone/>
              <a:defRPr/>
            </a:pPr>
            <a:r>
              <a:rPr lang="en-GB" sz="6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a  </a:t>
            </a:r>
            <a:r>
              <a:rPr lang="en-GB" sz="1200" b="1" dirty="0">
                <a:latin typeface="Comic Sans MS" panose="030F0702030302020204" pitchFamily="66" charset="0"/>
              </a:rPr>
              <a:t>=</a:t>
            </a:r>
            <a:r>
              <a:rPr lang="en-GB" sz="6600" b="1" dirty="0">
                <a:latin typeface="Comic Sans MS" panose="030F0702030302020204" pitchFamily="66" charset="0"/>
              </a:rPr>
              <a:t> </a:t>
            </a:r>
            <a:r>
              <a:rPr lang="en-GB" sz="1200" b="1" dirty="0">
                <a:latin typeface="Comic Sans MS" panose="030F0702030302020204" pitchFamily="66" charset="0"/>
              </a:rPr>
              <a:t>You start (formal) </a:t>
            </a:r>
          </a:p>
          <a:p>
            <a:pPr marL="0" indent="0">
              <a:buFontTx/>
              <a:buNone/>
              <a:defRPr/>
            </a:pPr>
            <a:r>
              <a:rPr lang="en-GB" sz="1200" b="1" dirty="0">
                <a:latin typeface="Comic Sans MS" panose="030F0702030302020204" pitchFamily="66" charset="0"/>
              </a:rPr>
              <a:t>                    S/he starts &amp; it starts</a:t>
            </a:r>
            <a:endParaRPr lang="en-GB" sz="12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03587-B150-999B-14DC-B9FC80C31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1412875"/>
            <a:ext cx="4327525" cy="46085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GB" sz="36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</a:t>
            </a:r>
            <a:r>
              <a:rPr lang="en-GB" sz="3600" b="1" u="sng" dirty="0" err="1">
                <a:solidFill>
                  <a:srgbClr val="AC0428"/>
                </a:solidFill>
                <a:latin typeface="Comic Sans MS" panose="030F0702030302020204" pitchFamily="66" charset="0"/>
              </a:rPr>
              <a:t>ir</a:t>
            </a:r>
            <a:endParaRPr lang="en-GB" sz="3600" b="1" u="sng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36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</a:t>
            </a:r>
          </a:p>
          <a:p>
            <a:pPr>
              <a:defRPr/>
            </a:pP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3600" b="1" kern="1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en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3600" b="1" kern="1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en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3600" b="1" kern="12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E68E6-D431-BF52-6F25-D5594F77A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4150" y="836613"/>
            <a:ext cx="3117850" cy="5327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36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  </a:t>
            </a:r>
            <a:r>
              <a:rPr lang="en-GB" sz="1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=  to come</a:t>
            </a:r>
          </a:p>
          <a:p>
            <a:pPr marL="0" indent="0">
              <a:buFontTx/>
              <a:buNone/>
              <a:defRPr/>
            </a:pPr>
            <a:endParaRPr lang="en-GB" sz="36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3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 o </a:t>
            </a:r>
            <a:r>
              <a:rPr lang="en-GB" sz="1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=  I come</a:t>
            </a:r>
            <a:endParaRPr lang="en-GB" sz="1800" b="1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3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es </a:t>
            </a:r>
            <a:r>
              <a:rPr lang="en-GB" sz="1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=  You come (Inf.)</a:t>
            </a:r>
            <a:r>
              <a:rPr lang="en-GB" sz="1800" b="1" dirty="0">
                <a:solidFill>
                  <a:srgbClr val="AC0428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3600" b="1" dirty="0">
                <a:solidFill>
                  <a:srgbClr val="AC0428"/>
                </a:solidFill>
                <a:latin typeface="Comic Sans MS" panose="030F0702030302020204" pitchFamily="66" charset="0"/>
              </a:rPr>
              <a:t>e  </a:t>
            </a:r>
            <a:r>
              <a:rPr lang="en-GB" sz="1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= S/he comes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1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        You (Form.) come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18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        It comes</a:t>
            </a:r>
          </a:p>
          <a:p>
            <a:pPr marL="0" indent="0">
              <a:buFontTx/>
              <a:buNone/>
              <a:defRPr/>
            </a:pPr>
            <a:r>
              <a:rPr lang="en-GB" sz="36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      </a:t>
            </a:r>
            <a:endParaRPr lang="en-GB" sz="3600" dirty="0">
              <a:solidFill>
                <a:srgbClr val="AC042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CCE34-180D-69F9-F511-DF4DF64E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325688"/>
            <a:ext cx="64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GB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8E284-B631-8481-FD70-3AFC7B467AD2}"/>
              </a:ext>
            </a:extLst>
          </p:cNvPr>
          <p:cNvSpPr txBox="1"/>
          <p:nvPr/>
        </p:nvSpPr>
        <p:spPr>
          <a:xfrm>
            <a:off x="179388" y="119063"/>
            <a:ext cx="41417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The verb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 come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31752D7-11F4-7544-97DD-AB5AF8F56D78}"/>
              </a:ext>
            </a:extLst>
          </p:cNvPr>
          <p:cNvSpPr/>
          <p:nvPr/>
        </p:nvSpPr>
        <p:spPr>
          <a:xfrm>
            <a:off x="1692275" y="836613"/>
            <a:ext cx="215429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E4CFD-844C-D5FA-E4D9-56DAEE17DFA5}"/>
              </a:ext>
            </a:extLst>
          </p:cNvPr>
          <p:cNvSpPr txBox="1"/>
          <p:nvPr/>
        </p:nvSpPr>
        <p:spPr>
          <a:xfrm>
            <a:off x="205787" y="6092605"/>
            <a:ext cx="776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8DFBF99-3DD5-8122-9050-679AF08962F6}"/>
              </a:ext>
            </a:extLst>
          </p:cNvPr>
          <p:cNvSpPr txBox="1">
            <a:spLocks/>
          </p:cNvSpPr>
          <p:nvPr/>
        </p:nvSpPr>
        <p:spPr bwMode="auto">
          <a:xfrm>
            <a:off x="4330150" y="1367022"/>
            <a:ext cx="43275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GB" sz="36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Ten</a:t>
            </a:r>
            <a:r>
              <a:rPr lang="en-GB" sz="3600" b="1" u="sng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er</a:t>
            </a:r>
          </a:p>
          <a:p>
            <a:pPr marL="0" indent="0">
              <a:buFontTx/>
              <a:buNone/>
              <a:defRPr/>
            </a:pPr>
            <a:endParaRPr lang="en-GB" sz="3600" kern="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Ten</a:t>
            </a:r>
          </a:p>
          <a:p>
            <a:pPr>
              <a:spcBef>
                <a:spcPts val="600"/>
              </a:spcBef>
              <a:defRPr/>
            </a:pPr>
            <a:r>
              <a:rPr lang="en-GB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n-GB" sz="3600" b="1" kern="1200" dirty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en-GB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en</a:t>
            </a:r>
          </a:p>
          <a:p>
            <a:pPr>
              <a:spcBef>
                <a:spcPts val="600"/>
              </a:spcBef>
              <a:defRPr/>
            </a:pPr>
            <a:r>
              <a:rPr lang="en-GB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n-GB" sz="3600" b="1" kern="1200" dirty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en-GB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en</a:t>
            </a:r>
          </a:p>
          <a:p>
            <a:pPr>
              <a:defRPr/>
            </a:pPr>
            <a:endParaRPr lang="en-GB" altLang="en-US" sz="3600" b="1" kern="12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1600" kern="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AAF6C82-9AB7-232E-9F66-476A1CFEB953}"/>
              </a:ext>
            </a:extLst>
          </p:cNvPr>
          <p:cNvSpPr txBox="1">
            <a:spLocks/>
          </p:cNvSpPr>
          <p:nvPr/>
        </p:nvSpPr>
        <p:spPr bwMode="auto">
          <a:xfrm>
            <a:off x="5781675" y="836613"/>
            <a:ext cx="2935146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GB" b="1" kern="0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36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   </a:t>
            </a:r>
            <a:r>
              <a:rPr lang="en-GB" sz="18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=  to have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GB" sz="3600" b="1" kern="0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GB" sz="3600" b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o </a:t>
            </a:r>
            <a:r>
              <a:rPr lang="en-GB" sz="18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=  I have</a:t>
            </a:r>
            <a:endParaRPr lang="en-GB" sz="1800" b="1" kern="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GB" sz="3600" b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es </a:t>
            </a:r>
            <a:r>
              <a:rPr lang="en-GB" sz="18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=  You have (Inf.)</a:t>
            </a:r>
            <a:r>
              <a:rPr lang="en-GB" sz="1800" b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GB" sz="3600" b="1" kern="0" dirty="0">
                <a:solidFill>
                  <a:srgbClr val="AC0428"/>
                </a:solidFill>
                <a:latin typeface="Comic Sans MS" panose="030F0702030302020204" pitchFamily="66" charset="0"/>
              </a:rPr>
              <a:t>e  </a:t>
            </a:r>
            <a:r>
              <a:rPr lang="en-GB" sz="18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= S/he has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18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         You (Form.)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sz="18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          It has</a:t>
            </a:r>
            <a:r>
              <a:rPr lang="en-GB" sz="3600" b="1" kern="0" dirty="0">
                <a:solidFill>
                  <a:srgbClr val="003300"/>
                </a:solidFill>
                <a:latin typeface="Comic Sans MS" panose="030F0702030302020204" pitchFamily="66" charset="0"/>
              </a:rPr>
              <a:t>       </a:t>
            </a:r>
            <a:endParaRPr lang="en-GB" sz="3600" kern="0" dirty="0">
              <a:solidFill>
                <a:srgbClr val="AC0428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80FC-D117-3728-B05B-05C0CCED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2" y="2276872"/>
            <a:ext cx="64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GB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4F00A6-3E38-C99E-6D11-3BD32F4F136F}"/>
              </a:ext>
            </a:extLst>
          </p:cNvPr>
          <p:cNvSpPr txBox="1"/>
          <p:nvPr/>
        </p:nvSpPr>
        <p:spPr>
          <a:xfrm>
            <a:off x="4423018" y="108506"/>
            <a:ext cx="41417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Similar to the verb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 have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EBBE91F-AD3C-804D-2127-9F790A9969E2}"/>
              </a:ext>
            </a:extLst>
          </p:cNvPr>
          <p:cNvSpPr/>
          <p:nvPr/>
        </p:nvSpPr>
        <p:spPr>
          <a:xfrm>
            <a:off x="5329150" y="673690"/>
            <a:ext cx="215429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9D5B4A16-E7EA-48BB-94C6-C25C3D563EE6}"/>
    </a:ext>
  </a:extLst>
</a:theme>
</file>

<file path=ppt/theme/theme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575</Words>
  <Application>Microsoft Office PowerPoint</Application>
  <PresentationFormat>On-screen Show (4:3)</PresentationFormat>
  <Paragraphs>184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Agency FB</vt:lpstr>
      <vt:lpstr>Arial</vt:lpstr>
      <vt:lpstr>Calibri</vt:lpstr>
      <vt:lpstr>Calibri Light</vt:lpstr>
      <vt:lpstr>Comic Sans MS</vt:lpstr>
      <vt:lpstr>Corbel</vt:lpstr>
      <vt:lpstr>Signika</vt:lpstr>
      <vt:lpstr>Office Theme</vt:lpstr>
      <vt:lpstr>10_Default Design</vt:lpstr>
      <vt:lpstr>1_Default Design</vt:lpstr>
      <vt:lpstr>6_Office Theme</vt:lpstr>
      <vt:lpstr>3_Tema de Office</vt:lpstr>
      <vt:lpstr>9_Default Design</vt:lpstr>
      <vt:lpstr>15_Default Design</vt:lpstr>
      <vt:lpstr>2_Default Design</vt:lpstr>
      <vt:lpstr>4_Tema de Office</vt:lpstr>
      <vt:lpstr>3_Default Design</vt:lpstr>
      <vt:lpstr>16_Default Design</vt:lpstr>
      <vt:lpstr>1_Office Theme</vt:lpstr>
      <vt:lpstr>Clase 6 de 11            Fecha: miércoles,  9 de noviembre de 2022  </vt:lpstr>
      <vt:lpstr>PowerPoint Presentation</vt:lpstr>
      <vt:lpstr>PowerPoint Presentation</vt:lpstr>
      <vt:lpstr>PowerPoint Presentation</vt:lpstr>
      <vt:lpstr>PowerPoint Presentation</vt:lpstr>
      <vt:lpstr>Hablo…, ¿y tú?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Copia AN a) CD4.63 y b) CD4.64                                                        Escucha y marca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34</cp:revision>
  <cp:lastPrinted>2014-01-27T19:20:02Z</cp:lastPrinted>
  <dcterms:created xsi:type="dcterms:W3CDTF">2022-04-21T10:57:48Z</dcterms:created>
  <dcterms:modified xsi:type="dcterms:W3CDTF">2022-11-09T20:21:11Z</dcterms:modified>
</cp:coreProperties>
</file>