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16" r:id="rId2"/>
    <p:sldMasterId id="2147483841" r:id="rId3"/>
    <p:sldMasterId id="2147483865" r:id="rId4"/>
  </p:sldMasterIdLst>
  <p:notesMasterIdLst>
    <p:notesMasterId r:id="rId11"/>
  </p:notesMasterIdLst>
  <p:sldIdLst>
    <p:sldId id="1822" r:id="rId5"/>
    <p:sldId id="1936" r:id="rId6"/>
    <p:sldId id="1938" r:id="rId7"/>
    <p:sldId id="1944" r:id="rId8"/>
    <p:sldId id="1099" r:id="rId9"/>
    <p:sldId id="266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D60093"/>
    <a:srgbClr val="FF66CC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15" autoAdjust="0"/>
  </p:normalViewPr>
  <p:slideViewPr>
    <p:cSldViewPr>
      <p:cViewPr varScale="1">
        <p:scale>
          <a:sx n="63" d="100"/>
          <a:sy n="63" d="100"/>
        </p:scale>
        <p:origin x="195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26162-A35A-4F28-89BF-38C8F4F81E6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8A818-4AD6-48AC-858B-AF7B2F46A7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93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6626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843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67195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274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3189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0125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4667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9495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926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82502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3007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1" y="6245227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9215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B4C38-7047-DECE-5B18-D810B96BA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72E8D9-93AE-E221-7057-74146506E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83A15F-4F42-5BEB-DA09-5091AC4C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A542E6-1FA3-3E2B-9B20-73537FD4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E93E7-C134-DEDA-952C-D899C16BA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329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1B9F68-E2A2-CBF6-BEA1-2A56E054A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DBB330-17CA-970C-2A09-F261B3A4B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77B6B3-E8CE-7656-74BF-9B69E0D1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5FAA75-4762-943B-C039-858E22351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BB64E7-297A-CA08-4E5A-846F02B6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022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59953-0CD7-F182-80EF-0D88F77D1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DDC969-D98B-6A7B-EEB5-BB114A99B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A73CFD-DB62-5CC4-E6B8-29D92269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C1E9AF-5E93-48AD-C968-A88DD350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7FA199-7BC5-5FA1-DD53-94BA2FE4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681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0B5D1-8837-1144-8323-48B56E8D7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0A74AA-EC13-20EF-756F-7CEE1A1F9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E5FDCB-3C04-3A89-520F-F0C610024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27AF1-41E9-B197-A988-00D8A15E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7F5095-952F-1FFB-28AC-FA171F097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09BD43-C235-6220-5E8A-6094E255F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175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E5505B-C082-326F-FBA5-EDC40684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2248BD-9391-403C-166E-2FB4DC2E7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5A2FC7-56B5-AA44-AA28-A78AACFB0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452FFA-9D17-1D98-99E9-BCF6ED320E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BD61EC-9942-7BEB-190C-2FEC5085D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2AE2CE-7BFC-C21D-509F-F1451F468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F8E569-FA87-4A35-6C73-9B5F38AE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5CDE1F-7AF4-799A-4D11-CBF88AE1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511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66E42-D9F1-B2C9-08B5-04B078AD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D510135-8195-0C67-914C-3D756DB5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8CA1ED-8A7A-3ABB-E43B-C46F7910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200890-0348-63E4-AF21-9DA3FD9B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9078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4F5A99-C388-1A64-D4B0-01D2DA72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A630D02-7805-7858-3B13-3A68EFF6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D0F393-326E-5540-9460-2B8AD002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774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04B53-F0A6-E812-75A7-554A8FC4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D3F830-BCA9-5E73-721A-B836030A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959A2A-33A7-2D65-D7D1-47A674064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7C82F6-0BC3-239E-1630-F5B1902D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17CCDB-CCC7-B82A-2FA5-367F15CE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E9CA95-82F0-E87E-38E4-2B858E92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726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D6272-41EA-AD57-2A50-A0E95262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0FE164-5435-E956-3637-CB8BF4038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4BFF3B-30F8-1188-ED33-07B76BE87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0BD1B5-71A7-87CB-26F6-6459A041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41B41-462E-4964-BCC8-46A6480D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25D179-1E18-7F41-05EB-E3E25C6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2984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5FD20-52F0-4AE3-61DD-60CBCE81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A2F799-06ED-5956-9B7F-14131A960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D7693-00B1-4DB2-CCF9-206FA2284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A6B5F8-2590-13A0-CBC5-0252A0D4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A60A3-BF1F-E79F-04BC-87F6F6A0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39086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5A22E4-17D8-DEF4-4304-9169887C70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250630-43B8-CF8C-B75A-360756F8C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DCBC7C-75BB-A8F1-794E-9EF1FEB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CCAB9E-4AC9-54DA-521C-E454019B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F9AEE6-CEF0-E02E-9613-4AC8C137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87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3EBC50-EDAA-4A58-9955-64FD87666F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3174A5-9EBF-4984-8A66-2F9BDF925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459B47-B0CD-4773-88F9-8BD6547DF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BD841-930A-4168-8488-438A779F8D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43222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1A8A7-3578-4E5A-8CC6-BDE786808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3EEBED-C358-4208-86E4-F27314ACD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1244B2-9D50-43BE-A954-760432950F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FD1E3-CA95-4751-A98D-09717563F99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604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923356-D476-4B72-B7B5-8898DCAA2B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526370-9676-43D8-A28F-B5CF3328EC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54115E-1468-4EBC-B515-5128EA9103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3F87A1-7A67-4706-BE17-71A7553A9D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3779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07F4F2-E217-434C-A6AE-B769A8DC72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B9E779-5FD8-4ED2-A85F-10D3D87F0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1EB84-4FDB-4338-B002-5850FBFB0D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B36184-5408-48CC-B12A-C94298E87B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78947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770B1A-2066-4B1B-9501-B9A9FF5026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10820D7-C0D9-42AD-BCCA-61B036CABB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7B10DF3-5061-4C92-A9F3-AF06CB6B22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AFFF6-33B2-4AA9-89A9-1AA0DF9AF8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6072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C48131-AE0E-4069-A481-074141109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BA2A18-F7A7-45C0-B7AB-45567305CB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C54715F-1F91-46E8-8846-2C5A15FBF9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D8584-9301-45EF-A89B-92BE1A95EA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57135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74462C4-F812-454B-856C-2AD4879B9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8E458E-8437-458D-B275-B7FBF57C5D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918415D-E92E-41C0-A4A3-2CB3EBA32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88D49-FF87-40A3-8723-35546A7F80D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28233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EEE37-1645-4180-BC73-9BBF081FD2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80E247-9368-4332-A4AD-E62684FC91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7CB8C8-6F1C-4E99-8027-D843402EFE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90CAB-3FFE-4047-92D9-618F1FEFC3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2460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2E942A-A1C3-4DED-B19A-27E86D6641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E5335B-E362-42C0-B486-DA48329B2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B1FF50-10E4-45CA-9737-E0C82E527F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C43F5-F224-4590-B70A-94F4802C62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82666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FC3E15-453C-4579-9BAA-6D69E5FC3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D0D6DE-00AA-4D98-A067-BB1D4FAB10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2DD435-4503-4A23-AA80-19112030D3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51E0A-9EEB-46DF-92E7-22B6CA684F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29469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334848-9F15-4D76-A376-905EC1DF4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51BE17-684D-498C-9AF1-295B88CAE2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286AF8-BA0C-4ED3-9E0A-3D0C2EAB7E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87C730-05E7-4186-9333-40A8A62CA3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9604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83D9B-E9C3-48E9-A38F-2FA1C3B2DE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42616A-D165-45F1-A22C-617C09FD699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1" y="6245227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9DD93-D67B-4BB3-BADE-FDC52D6BCD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1" y="6245227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5A32414C-CF4F-4A78-A01F-DC0439E97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84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92D4C-4373-4523-9CC2-12A69D0F4B20}" type="datetimeFigureOut">
              <a:rPr lang="es-ES" smtClean="0"/>
              <a:pPr/>
              <a:t>07/10/2026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1A06E-2A79-402B-87EB-69E05D207695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356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159CD7-E201-0EFC-22B8-63F6FDAB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A1F4F7-7A4E-140C-BB0D-A9D5ABFB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AFB8C8-FD49-D717-A241-5E6843817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41F2D-9DB6-4696-8DDF-71DE2309D8F0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8FC7D-8218-6048-CCDE-73DD63CC6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94758-A904-E42E-09E5-0840399474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2456E-02FC-4467-9B7C-5F4F26B0F25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41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6FD9948-8474-40A9-B3A1-79A2D5054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1D2A425-8C19-4302-A8D0-22B481842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3B56619-7EFB-4110-9E3D-34B6001661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679C900-4409-4774-9D92-BF637E11E5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8F5E3CD-12CB-4F43-8434-0D571D8906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72CC3C45-9DDC-4F97-AB67-81452B8C1A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679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9532" y="227687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>
                <a:solidFill>
                  <a:srgbClr val="0070C0"/>
                </a:solidFill>
                <a:latin typeface="Comic Sans MS" pitchFamily="66" charset="0"/>
              </a:rPr>
              <a:t>	    - Pronombres personales            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840842"/>
            <a:ext cx="1353751" cy="153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51520" y="30112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Clase 3 de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10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	    	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: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miércoles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6 de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octu</a:t>
            </a:r>
            <a:r>
              <a:rPr lang="en-GB" altLang="en-US" dirty="0" err="1">
                <a:solidFill>
                  <a:prstClr val="black"/>
                </a:solidFill>
                <a:latin typeface="Comic Sans MS" pitchFamily="66" charset="0"/>
              </a:rPr>
              <a:t>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U2Pa2 Upper Intermediate 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96811" y="1140944"/>
            <a:ext cx="72026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Lo que </a:t>
            </a: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vamos a </a:t>
            </a:r>
            <a:r>
              <a:rPr lang="es-ES" sz="4000" dirty="0" err="1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hac</a:t>
            </a:r>
            <a:r>
              <a:rPr kumimoji="0" lang="es-E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er</a:t>
            </a:r>
            <a:r>
              <a:rPr lang="es-ES" sz="4000" dirty="0">
                <a:solidFill>
                  <a:srgbClr val="F79646">
                    <a:lumMod val="50000"/>
                  </a:srgbClr>
                </a:solidFill>
                <a:latin typeface="Comic Sans MS" pitchFamily="66" charset="0"/>
              </a:rPr>
              <a:t> hoy día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7C5D-F477-539D-DBA7-B21F92A1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875" y="1408335"/>
            <a:ext cx="5279156" cy="226825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700" dirty="0">
                <a:solidFill>
                  <a:srgbClr val="0070C0"/>
                </a:solidFill>
                <a:latin typeface="Comic Sans MS" panose="030F0702030302020204" pitchFamily="66" charset="0"/>
              </a:rPr>
              <a:t>En parejas</a:t>
            </a:r>
            <a:br>
              <a:rPr lang="en-GB" sz="2700" dirty="0">
                <a:latin typeface="Comic Sans MS" panose="030F0702030302020204" pitchFamily="66" charset="0"/>
              </a:rPr>
            </a:br>
            <a:br>
              <a:rPr lang="en-GB" sz="2700" dirty="0">
                <a:latin typeface="Comic Sans MS" panose="030F0702030302020204" pitchFamily="66" charset="0"/>
              </a:rPr>
            </a:br>
            <a:r>
              <a:rPr lang="en-GB" sz="2700" dirty="0">
                <a:latin typeface="Comic Sans MS" panose="030F0702030302020204" pitchFamily="66" charset="0"/>
              </a:rPr>
              <a:t>1.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Pregunta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tu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compañero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/a 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 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qué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la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semana</a:t>
            </a:r>
            <a: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pasada</a:t>
            </a: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sz="2700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2.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Reporta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 la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clase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lo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que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2700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hizo</a:t>
            </a:r>
            <a:r>
              <a:rPr lang="en-GB" sz="27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GB" sz="27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9219" name="Picture 3" descr="A person and person looking at something&#10;&#10;AI-generated content may be incorrect.">
            <a:extLst>
              <a:ext uri="{FF2B5EF4-FFF2-40B4-BE49-F238E27FC236}">
                <a16:creationId xmlns:a16="http://schemas.microsoft.com/office/drawing/2014/main" id="{40193601-3CD0-F5C9-5797-70FD16598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5" y="2024844"/>
            <a:ext cx="33552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A2B37-2484-E516-0A2C-DD9A7AEA1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Libro de texto, página 25, gramática</a:t>
            </a:r>
            <a:b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- Lee</a:t>
            </a:r>
            <a:b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30175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FA57D8-C703-1D26-B244-C9380F888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5" y="381175"/>
            <a:ext cx="5879570" cy="605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15532C-8A5F-B179-CF01-21B1118090EB}"/>
              </a:ext>
            </a:extLst>
          </p:cNvPr>
          <p:cNvSpPr txBox="1"/>
          <p:nvPr/>
        </p:nvSpPr>
        <p:spPr>
          <a:xfrm>
            <a:off x="1443134" y="487760"/>
            <a:ext cx="2736304" cy="489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B9465-9CA6-F686-3CC0-857ABF2C8AF9}"/>
              </a:ext>
            </a:extLst>
          </p:cNvPr>
          <p:cNvSpPr txBox="1"/>
          <p:nvPr/>
        </p:nvSpPr>
        <p:spPr>
          <a:xfrm>
            <a:off x="4499992" y="369439"/>
            <a:ext cx="459001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Indirect</a:t>
            </a:r>
            <a:r>
              <a:rPr lang="en-GB" sz="2800" dirty="0">
                <a:latin typeface="Comic Sans MS" panose="030F0702030302020204" pitchFamily="66" charset="0"/>
              </a:rPr>
              <a:t> object pronouns</a:t>
            </a:r>
          </a:p>
          <a:p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dirty="0">
                <a:latin typeface="Comic Sans MS" panose="030F0702030302020204" pitchFamily="66" charset="0"/>
              </a:rPr>
              <a:t>Me</a:t>
            </a:r>
          </a:p>
          <a:p>
            <a:r>
              <a:rPr lang="en-GB" sz="4000" dirty="0" err="1">
                <a:latin typeface="Comic Sans MS" panose="030F0702030302020204" pitchFamily="66" charset="0"/>
              </a:rPr>
              <a:t>Te</a:t>
            </a:r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Le</a:t>
            </a:r>
          </a:p>
          <a:p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dirty="0">
                <a:latin typeface="Comic Sans MS" panose="030F0702030302020204" pitchFamily="66" charset="0"/>
              </a:rPr>
              <a:t>Nos</a:t>
            </a:r>
          </a:p>
          <a:p>
            <a:r>
              <a:rPr lang="en-GB" sz="4000" dirty="0" err="1">
                <a:latin typeface="Comic Sans MS" panose="030F0702030302020204" pitchFamily="66" charset="0"/>
              </a:rPr>
              <a:t>Os</a:t>
            </a:r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9268F-8DA0-541F-A061-F09BC9C3CF6C}"/>
              </a:ext>
            </a:extLst>
          </p:cNvPr>
          <p:cNvSpPr txBox="1"/>
          <p:nvPr/>
        </p:nvSpPr>
        <p:spPr>
          <a:xfrm>
            <a:off x="217089" y="329240"/>
            <a:ext cx="428290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8000"/>
                </a:solidFill>
                <a:latin typeface="Comic Sans MS" panose="030F0702030302020204" pitchFamily="66" charset="0"/>
              </a:rPr>
              <a:t>Direct</a:t>
            </a:r>
            <a:r>
              <a:rPr lang="en-GB" sz="2800" dirty="0">
                <a:latin typeface="Comic Sans MS" panose="030F0702030302020204" pitchFamily="66" charset="0"/>
              </a:rPr>
              <a:t> object pronouns</a:t>
            </a:r>
          </a:p>
          <a:p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dirty="0">
                <a:latin typeface="Comic Sans MS" panose="030F0702030302020204" pitchFamily="66" charset="0"/>
              </a:rPr>
              <a:t>Me</a:t>
            </a:r>
          </a:p>
          <a:p>
            <a:r>
              <a:rPr lang="en-GB" sz="4000" dirty="0" err="1">
                <a:latin typeface="Comic Sans MS" panose="030F0702030302020204" pitchFamily="66" charset="0"/>
              </a:rPr>
              <a:t>Te</a:t>
            </a:r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Lo</a:t>
            </a:r>
            <a:r>
              <a:rPr lang="en-GB" sz="4000" dirty="0">
                <a:latin typeface="Comic Sans MS" panose="030F0702030302020204" pitchFamily="66" charset="0"/>
              </a:rPr>
              <a:t>/</a:t>
            </a:r>
            <a:r>
              <a:rPr lang="en-GB" sz="4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la</a:t>
            </a:r>
          </a:p>
          <a:p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dirty="0">
                <a:latin typeface="Comic Sans MS" panose="030F0702030302020204" pitchFamily="66" charset="0"/>
              </a:rPr>
              <a:t>Nos</a:t>
            </a:r>
          </a:p>
          <a:p>
            <a:r>
              <a:rPr lang="en-GB" sz="4000" dirty="0" err="1">
                <a:latin typeface="Comic Sans MS" panose="030F0702030302020204" pitchFamily="66" charset="0"/>
              </a:rPr>
              <a:t>Os</a:t>
            </a:r>
            <a:endParaRPr lang="en-GB" sz="4000" dirty="0">
              <a:latin typeface="Comic Sans MS" panose="030F0702030302020204" pitchFamily="66" charset="0"/>
            </a:endParaRPr>
          </a:p>
          <a:p>
            <a:r>
              <a:rPr lang="en-GB" sz="4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Los</a:t>
            </a:r>
            <a:r>
              <a:rPr lang="en-GB" sz="4000" dirty="0">
                <a:latin typeface="Comic Sans MS" panose="030F0702030302020204" pitchFamily="66" charset="0"/>
              </a:rPr>
              <a:t>/</a:t>
            </a:r>
            <a:r>
              <a:rPr lang="en-GB" sz="4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las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A3D5E56-E85C-2305-BF62-2FD39C115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77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61B2-D25F-4285-872E-29166E7065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3628" y="2186862"/>
            <a:ext cx="7722858" cy="1102519"/>
          </a:xfrm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en-GB" altLang="en-US" sz="30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                 </a:t>
            </a: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Libro de </a:t>
            </a: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lectura</a:t>
            </a:r>
            <a:b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              </a:t>
            </a:r>
            <a:r>
              <a:rPr lang="en-GB" altLang="en-US" sz="3600" i="1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páginas</a:t>
            </a: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de la 53 a la 57     </a:t>
            </a:r>
            <a:b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br>
              <a:rPr lang="en-GB" altLang="en-US" sz="36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sz="30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br>
              <a:rPr lang="en-GB" altLang="en-US" sz="3000" i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endParaRPr lang="en-US" altLang="en-US" sz="3000" dirty="0"/>
          </a:p>
        </p:txBody>
      </p:sp>
      <p:pic>
        <p:nvPicPr>
          <p:cNvPr id="35843" name="Picture 2">
            <a:extLst>
              <a:ext uri="{FF2B5EF4-FFF2-40B4-BE49-F238E27FC236}">
                <a16:creationId xmlns:a16="http://schemas.microsoft.com/office/drawing/2014/main" id="{01BE7B8A-0A7D-4B4A-A2DD-C37DDCB0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58" y="1160748"/>
            <a:ext cx="2210991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B8612A9-CFA8-4CD8-9AA8-D91EB2BAD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3140869"/>
            <a:ext cx="1677591" cy="167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A0853C-167F-5309-E424-DC2B592E340B}"/>
              </a:ext>
            </a:extLst>
          </p:cNvPr>
          <p:cNvSpPr txBox="1">
            <a:spLocks/>
          </p:cNvSpPr>
          <p:nvPr/>
        </p:nvSpPr>
        <p:spPr>
          <a:xfrm>
            <a:off x="827584" y="5805264"/>
            <a:ext cx="2823744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Describe algo</a:t>
            </a:r>
            <a:endParaRPr kumimoji="0" lang="en-GB" sz="33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383867" y="857250"/>
            <a:ext cx="1890209" cy="577081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300">
                <a:solidFill>
                  <a:srgbClr val="000000"/>
                </a:solidFill>
                <a:latin typeface="Comic Sans MS" pitchFamily="66"/>
              </a:rPr>
              <a:t>Deberes</a:t>
            </a:r>
          </a:p>
        </p:txBody>
      </p:sp>
      <p:pic>
        <p:nvPicPr>
          <p:cNvPr id="3" name="Picture 6" descr="C:\Users\Lewis Andrews\AppData\Local\Microsoft\Windows\Temporary Internet Files\Content.IE5\W53Q8IFC\MC900435731[1].wm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582597" y="4149080"/>
            <a:ext cx="1944215" cy="21056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8"/>
          <p:cNvSpPr txBox="1"/>
          <p:nvPr/>
        </p:nvSpPr>
        <p:spPr>
          <a:xfrm>
            <a:off x="617188" y="1454931"/>
            <a:ext cx="8419308" cy="336245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marL="457200" indent="-4572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latin typeface="Comic Sans MS" panose="030F0702030302020204" pitchFamily="66" charset="0"/>
              </a:rPr>
              <a:t>Libro de </a:t>
            </a:r>
            <a:r>
              <a:rPr lang="en-GB" sz="2000" dirty="0" err="1">
                <a:latin typeface="Comic Sans MS" panose="030F0702030302020204" pitchFamily="66" charset="0"/>
              </a:rPr>
              <a:t>texto</a:t>
            </a:r>
            <a:r>
              <a:rPr lang="en-GB" sz="2000" dirty="0"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latin typeface="Comic Sans MS" panose="030F0702030302020204" pitchFamily="66" charset="0"/>
              </a:rPr>
              <a:t>página</a:t>
            </a:r>
            <a:r>
              <a:rPr lang="en-GB" sz="2000" dirty="0">
                <a:latin typeface="Comic Sans MS" panose="030F0702030302020204" pitchFamily="66" charset="0"/>
              </a:rPr>
              <a:t> 25, </a:t>
            </a:r>
            <a:r>
              <a:rPr lang="en-GB" sz="2000" dirty="0" err="1">
                <a:latin typeface="Comic Sans MS" panose="030F0702030302020204" pitchFamily="66" charset="0"/>
              </a:rPr>
              <a:t>actividad</a:t>
            </a:r>
            <a:r>
              <a:rPr lang="en-GB" sz="2000" dirty="0">
                <a:latin typeface="Comic Sans MS" panose="030F0702030302020204" pitchFamily="66" charset="0"/>
              </a:rPr>
              <a:t> 11</a:t>
            </a:r>
            <a:br>
              <a:rPr lang="en-GB" sz="2000" dirty="0">
                <a:latin typeface="Comic Sans MS" panose="030F0702030302020204" pitchFamily="66" charset="0"/>
              </a:rPr>
            </a:br>
            <a:r>
              <a:rPr lang="en-GB" sz="2000" dirty="0">
                <a:latin typeface="Comic Sans MS" panose="030F0702030302020204" pitchFamily="66" charset="0"/>
              </a:rPr>
              <a:t>   -  lee y </a:t>
            </a:r>
            <a:r>
              <a:rPr lang="en-GB" sz="2000" dirty="0" err="1">
                <a:latin typeface="Comic Sans MS" panose="030F0702030302020204" pitchFamily="66" charset="0"/>
              </a:rPr>
              <a:t>sustituye</a:t>
            </a:r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  <a:p>
            <a:pPr marL="457200" indent="-4572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Copia</a:t>
            </a:r>
          </a:p>
          <a:p>
            <a:pPr fontAlgn="t"/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3. 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Estudia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estos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4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verbos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irregulares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(de la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lista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000">
                <a:solidFill>
                  <a:srgbClr val="000000"/>
                </a:solidFill>
                <a:latin typeface="Comic Sans MS" panose="030F0702030302020204" pitchFamily="66" charset="0"/>
              </a:rPr>
              <a:t>PPP anterior): </a:t>
            </a:r>
            <a:endParaRPr lang="en-GB" sz="2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fontAlgn="t"/>
            <a:endParaRPr lang="en-GB" sz="2600" dirty="0">
              <a:solidFill>
                <a:srgbClr val="000000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</a:endParaRPr>
          </a:p>
          <a:p>
            <a:pPr fontAlgn="t"/>
            <a:r>
              <a:rPr lang="en-GB" sz="2600" dirty="0"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 </a:t>
            </a:r>
            <a:r>
              <a:rPr lang="en-GB" sz="2600" b="1" dirty="0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1. </a:t>
            </a:r>
            <a:r>
              <a:rPr lang="en-GB" sz="2600" b="1" dirty="0" err="1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Servir</a:t>
            </a:r>
            <a:r>
              <a:rPr lang="en-GB" sz="2600" b="1" dirty="0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, 2. </a:t>
            </a:r>
            <a:r>
              <a:rPr lang="en-GB" sz="2600" b="1" dirty="0" err="1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Pedir</a:t>
            </a:r>
            <a:r>
              <a:rPr lang="en-GB" sz="2600" b="1" dirty="0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,  3. </a:t>
            </a:r>
            <a:r>
              <a:rPr lang="en-GB" sz="2600" b="1" dirty="0" err="1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Repetir</a:t>
            </a:r>
            <a:r>
              <a:rPr lang="en-GB" sz="2600" b="1" dirty="0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 y  4. </a:t>
            </a:r>
            <a:r>
              <a:rPr lang="en-GB" sz="2600" b="1" dirty="0" err="1">
                <a:solidFill>
                  <a:srgbClr val="008000"/>
                </a:solidFill>
                <a:latin typeface="Comic Sans MS" panose="030F0702030302020204" pitchFamily="66" charset="0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Seguir</a:t>
            </a:r>
            <a:endParaRPr lang="en-GB" sz="2600" b="1" dirty="0">
              <a:solidFill>
                <a:srgbClr val="008000"/>
              </a:solidFill>
              <a:latin typeface="Comic Sans MS" panose="030F0702030302020204" pitchFamily="66" charset="0"/>
              <a:ea typeface="Microsoft GothicNeo" panose="020B0503020000020004" pitchFamily="34" charset="-127"/>
              <a:cs typeface="Microsoft GothicNeo" panose="020B0503020000020004" pitchFamily="34" charset="-127"/>
            </a:endParaRPr>
          </a:p>
          <a:p>
            <a:pPr marL="457200" indent="-4572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4. </a:t>
            </a:r>
            <a:r>
              <a:rPr lang="en-GB" sz="20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Vídeo</a:t>
            </a: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</a:rPr>
              <a:t> 9</a:t>
            </a:r>
            <a:endParaRPr lang="es-ES" sz="20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  <a:p>
            <a:pPr marL="385763" indent="-385763" defTabSz="685800"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dirty="0">
              <a:solidFill>
                <a:srgbClr val="000000"/>
              </a:solidFill>
              <a:latin typeface="Comic Sans MS" pitchFamily="66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A76873A-0A0F-4415-9316-E9D06F68E9B4}" vid="{C0FAF104-0E0D-4AF5-B43C-A9D40A92AF9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Microsoft GothicNeo</vt:lpstr>
      <vt:lpstr>Aptos</vt:lpstr>
      <vt:lpstr>Arial</vt:lpstr>
      <vt:lpstr>Calibri</vt:lpstr>
      <vt:lpstr>Calibri Light</vt:lpstr>
      <vt:lpstr>Comic Sans MS</vt:lpstr>
      <vt:lpstr>Tema de Office</vt:lpstr>
      <vt:lpstr>8_Default Design</vt:lpstr>
      <vt:lpstr>1_Tema de Office</vt:lpstr>
      <vt:lpstr>7_Default Design</vt:lpstr>
      <vt:lpstr>PowerPoint Presentation</vt:lpstr>
      <vt:lpstr>En parejas  1. Pregunta a tu compañero/a     qué hizo la semana pasada  2. Reporta a la clase lo que hizo </vt:lpstr>
      <vt:lpstr>1. Libro de texto, página 25, gramática    - Lee  </vt:lpstr>
      <vt:lpstr>PowerPoint Presentation</vt:lpstr>
      <vt:lpstr>                  Libro de lectura                páginas de la 53 a la 57      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104</cp:revision>
  <dcterms:created xsi:type="dcterms:W3CDTF">2020-07-01T17:42:23Z</dcterms:created>
  <dcterms:modified xsi:type="dcterms:W3CDTF">2026-10-07T21:06:15Z</dcterms:modified>
</cp:coreProperties>
</file>