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3" r:id="rId2"/>
    <p:sldMasterId id="2147483877" r:id="rId3"/>
  </p:sldMasterIdLst>
  <p:notesMasterIdLst>
    <p:notesMasterId r:id="rId34"/>
  </p:notesMasterIdLst>
  <p:sldIdLst>
    <p:sldId id="258" r:id="rId4"/>
    <p:sldId id="538" r:id="rId5"/>
    <p:sldId id="1034" r:id="rId6"/>
    <p:sldId id="1108" r:id="rId7"/>
    <p:sldId id="1557" r:id="rId8"/>
    <p:sldId id="1559" r:id="rId9"/>
    <p:sldId id="1560" r:id="rId10"/>
    <p:sldId id="1826" r:id="rId11"/>
    <p:sldId id="256" r:id="rId12"/>
    <p:sldId id="1504" r:id="rId13"/>
    <p:sldId id="1761" r:id="rId14"/>
    <p:sldId id="1650" r:id="rId15"/>
    <p:sldId id="1824" r:id="rId16"/>
    <p:sldId id="1674" r:id="rId17"/>
    <p:sldId id="919" r:id="rId18"/>
    <p:sldId id="1510" r:id="rId19"/>
    <p:sldId id="1502" r:id="rId20"/>
    <p:sldId id="1517" r:id="rId21"/>
    <p:sldId id="962" r:id="rId22"/>
    <p:sldId id="1518" r:id="rId23"/>
    <p:sldId id="270" r:id="rId24"/>
    <p:sldId id="1521" r:id="rId25"/>
    <p:sldId id="274" r:id="rId26"/>
    <p:sldId id="263" r:id="rId27"/>
    <p:sldId id="1025" r:id="rId28"/>
    <p:sldId id="1475" r:id="rId29"/>
    <p:sldId id="257" r:id="rId30"/>
    <p:sldId id="1673" r:id="rId31"/>
    <p:sldId id="1496" r:id="rId32"/>
    <p:sldId id="1825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7T20:42:41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3066 591,'-520'18,"-68"-5,424-14,133 3,0 1,-35 8,33-5,-53 4,51-9,0 1,-63 13,58-9,0-1,0-2,-1-2,-46-4,30 1,-58 5,95-1,1 1,-28 8,40-9,-1 1,1-1,0 1,0 1,0-1,0 1,0 0,-11 10,15-10,0 0,0 0,0 1,1-1,-1 1,1-1,0 1,1 0,-1-1,1 1,0 0,0 0,1 0,-1 0,1 0,0 0,0 0,1 0,-1 0,1 0,1 0,-1 0,0 0,1 0,0-1,0 1,1-1,-1 1,1-1,0 0,0 0,0 0,1-1,6 7,-9-9,15 11,0 0,1-1,0 0,1-1,20 7,50 18,41 14,-107-43,0 0,0-2,0 0,29 0,432-3,-211-4,-184 4,101-3,-168 0,35-10,-36 7,-1 1,22-2,-10 3,0 2,-1 0,1 2,0 2,49 9,-73-9,4 0,0 1,0-1,1-1,-1 0,1-1,-1 0,20-1,-31-1,-1 0,1 0,-1-1,0 1,1 0,-1 0,0 0,1 0,-1 0,0 0,0 1,0-1,0 0,0 0,-1 0,-75-46,60 39,1-1,0-1,0 0,1-1,0-1,1 0,1-1,-16-20,24 24,0 0,1-1,0 0,1 0,0 0,1-1,-2-15,-2-6,-8-40,10 46,-1 0,-1 0,-1 1,-1 0,-19-38,18 47,0 1,-2 0,0 1,0 0,-1 1,-1 0,0 1,-1 0,0 2,-19-12,11 8,-1 1,0 2,-1 0,0 1,0 2,-32-7,-154-18,59 12,-315-45,379 52,49 7,-69-4,53 10,-18-1,-79 8,109 1,1 3,0 1,-64 27,-21 6,-104 42,217-79,1 0,0 1,1 1,0 0,0 0,1 1,-10 12,16-17,0 1,0 0,1 0,0 1,0-1,0 1,-2 12,-9 53,10-52,-1 9,-2 47,7-66,0 0,1 0,0-1,0 1,1 0,1-1,-1 1,8 16,20 31,3-1,2-2,72 85,-81-106,-23-27,1 0,1 0,-1-1,1 1,0-1,0 0,0 0,1-1,0 1,0-1,0-1,0 1,1-1,-1 0,13 4,3-1,-1 2,0 0,22 13,33 13,91 29,-37-38,-77-13,98 9,-30-7,12 4,139-1,136-18,-156-2,204 3,-447 0,0 0,1-1,-1 0,0 0,0-1,0 0,0-1,0 0,0 0,9-6,-13 6,-1 0,1 0,-1-1,1 0,-1 0,0 0,-1-1,1 1,-1-1,0 0,0 0,0 0,-1 0,1-1,-1 1,-1-1,3-8,2-27,-2 0,-2 0,-4-67,0 38,1 31,-1 0,-2 0,-2 0,-2 0,-1 1,-2 1,-27-64,11 37,20 45,0 1,-2 0,0 0,0 1,-2 1,0-1,-15-15,5 10,-3-4,-1 2,-37-27,52 44,1 1,-1 0,0 1,-1 0,1 0,-1 2,0-1,0 1,0 1,-1 0,-13-1,-303 3,131 4,157-4,5-2,1 2,0 2,-1 1,1 1,-64 18,30-1,40-13,0 1,1 1,-52 28,31-11,34-20,1 0,-1 0,1 2,1 0,0 0,0 1,0 0,2 1,-15 18,-144 217,157-229,0 0,1 0,2 1,-1 1,2-1,1 1,0 1,1-1,1 1,1 0,1 1,-1 33,3-39,2 0,0 0,1 0,5 21,-6-31,1 0,-1 0,1 0,1 0,-1-1,1 1,0-1,0 0,0 1,0-1,1-1,0 1,0 0,0-1,0 0,8 5,159 73,-110-62,13 7,-32-6,-24-11,0 0,0-1,1-1,0-1,38 7,124 19,-115-19,-42-7,0-2,30 3,11-5,-11-1,95 15,-136-14,4 2,0-1,1-1,23 0,-37-2,0 0,0 0,0-1,0 0,0 0,0 0,0 0,0 0,0-1,0 0,0 1,-1-2,1 1,-1 0,0-1,0 1,0-1,0 0,5-5,4-12,0-1,10-26,0 0,0-2,-2 0,14-54,8-24,10 11,-28 66,20-62,-36 87,-1 0,0-1,-2 1,-1-1,0-31,-3 37,-1-6,-3-40,1 57,1 0,-2-1,1 1,-1 0,0 1,-1-1,-9-15,-8-12,11 19,0 0,-22-27,27 39,0 0,0 0,-1 0,0 1,1 0,-1 0,0 0,-1 1,1 0,-1 0,-10-2,-29-7,-1 3,-81-6,-98 11,218 4,-376 18,316-10,1 3,0 3,-107 36,145-39,0 1,0 1,1 2,1 0,1 2,0 1,1 1,1 2,1 0,1 1,0 1,2 1,-22 35,27-34,2 1,1 1,1 0,1 0,1 1,-8 54,7-31,2-17,3 2,-3 51,9-22,0-25,-4 41,2-67,-1-1,-1 0,0-1,-1 1,0 0,-1-1,-7 14,-30 66,31-66,-1 0,-1 0,-22 33,22-43,-29 27,-6 8,47-51,1 1,-1 0,0 0,1-1,0 1,-1 0,1 0,-1 0,1 0,0 0,-1-1,1 1,0 0,0 0,0 0,0 0,0 0,0 0,0 0,0 0,0 0,0 0,1-1,-1 1,0 0,1 0,-1 0,0 0,1 0,-1-1,1 1,-1 0,1 0,0-1,-1 1,1 0,0-1,-1 1,2 0,4 3,0-1,-1 0,1 0,10 4,-9-5,68 24,121 23,-142-36,30 4,158 10,90-22,294-6,-325 2,-278-2,0-2,38-8,15-2,34-6,-34 4,-74 15,0-1,0 1,0 0,0 0,0-1,0 1,0-1,0 0,0 1,-1-1,1 0,0 0,0 0,-1-1,1 1,-1 0,1 0,-1-1,1 1,-1-1,0 0,0 1,1-1,-1 0,0-2,-1 2,0 0,0-1,0 1,0 0,-1-1,1 1,-1 0,1-1,-1 1,0 0,0 0,0 0,0 0,-1 0,1 0,0 0,-1 0,1 0,-1 0,0 1,-3-3,-34-30,-62-39,-23-19,103 74,1-2,2 0,0-1,0 0,2-2,-26-48,-96-153,120 196,6 12,0-1,-1 1,-1 1,0 1,-1 0,0 0,-1 2,-1 0,0 1,-1 0,0 2,0 0,-1 1,0 1,0 0,-1 2,0 0,-27-2,-79-7,-58-1,115 17,0 3,0 3,-91 24,-20 4,170-34,0 0,0-1,0 1,0-2,0 0,0 0,0 0,-17-4,22 2,0 1,-1-1,1 0,0-1,0 1,0-1,0 0,0 0,1 0,0-1,-1 0,1 0,0 0,1 0,-1-1,1 1,-3-6,1 2,1 1,-1-1,-1 1,1 0,-1 1,0-1,-1 1,0 0,0 1,0 0,-1 0,1 0,-1 1,0 0,-13-4,-26-9,1-2,-81-46,6-4,102 63,18 6,1 0,0 0,0 1,-1-1,1 0,0 0,0 0,0 0,-1 1,1-1,0 0,0 0,0 0,-1 1,1-1,0 0,0 0,0 1,0-1,0 0,0 0,-1 1,1-1,0 0,0 0,0 1,0-1,0 0,0 1,0-1,0 0,0 0,0 1,1-1,-1 1,15 36,-8-20,76 156,-49-107,-28-53,-1 0,-1 0,0 0,-1 1,0-1,-1 1,0 21,-1-12,-2 1,-1-1,-7 39,4-45,0 1,-2-1,0 1,-1-2,0 1,-2-1,-12 16,-1-1,-2-1,-39 37,-19 5,-96 65,144-112,13-10,16-11,0-1,0 2,0-1,1 1,0 0,-6 6,11-11,-1 0,1 1,0-1,-1 0,1 1,0-1,-1 1,1-1,0 0,0 1,-1-1,1 1,0-1,0 1,0-1,0 1,0-1,0 1,-1-1,1 1,0-1,0 1,1-1,-1 1,0-1,0 1,0-1,0 1,0 0,14 1,20-11,-13-1,0 0,-1-1,0-1,-1-1,0-1,-1-1,0 0,-2-2,0 1,26-37,63-124,-88 142,-1-1,-2 0,12-48,-1-56,-25 138,0 1,0-1,1 1,-1 0,1-1,0 1,-1-1,1 1,0 0,0-1,0 1,0 0,0 0,0 0,0 0,0 0,0 0,0 0,1 0,-1 0,0 0,1 1,-1-1,0 0,1 1,-1-1,1 1,-1 0,1 0,-1-1,1 1,0 0,2 0,5 1,0 1,0 0,0 0,15 6,-2-1,29 5,0-3,88 6,110-13,-228-3,0-1,0-1,0-1,0 0,-1-2,0-1,0 0,0-1,-1-1,-1-1,1-1,-1-1,-1 0,-1-1,26-24,-29 21,-1-1,0 0,-1-1,-1 0,-1-1,0 0,-2 0,0-1,5-25,-4 1,-1 0,-3 0,0-55,-4 90,0-1,-1 0,0 1,-1-1,0 1,0-1,-1 1,0 0,-1 0,0 0,0 1,-1-1,-8-11,13 20,0-1,-1 1,1 0,-1-1,1 1,0-1,-1 1,1-1,0 0,0 1,-1-1,1 1,0-1,0 1,0-1,0 0,0 1,0-1,0 1,0-1,0 0,0 1,0-1,0 0,0 1,1-1,-1 1,0-1,1 0,0 0,-1 0,1 1,1-1,-1 0,0 1,0-1,0 0,0 1,0-1,0 1,1 0,-1-1,2 1,51-2,-44 2,88 1,380-7,-393 2,342-11,-420 15,0 0,-1 0,1-1,0 0,-1 0,1-1,0 0,8-3,-12 3,-1 1,1-1,0 0,0 0,-1 0,1 0,-1 0,0-1,1 1,-1-1,0 0,0 1,-1-1,1 0,-1 0,1 0,-1 0,0 0,1-4,-1-1,1 0,0 0,1 0,0 0,0 0,0 1,1 0,1 0,-1 0,1 0,0 0,0 1,1 0,0 0,0 1,0 0,1 0,0 0,0 1,9-5,8 2,-2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8T20:18:06.0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30,'126'1,"141"-3,-155-12,-75 8,59-3,831 9,-406 1,-367 13,-33-2,22-9,-65-3,91 12,-15 2,254-9,-217-7,2831 2,-2831 14,-7 1,-9-15,206 11,350 8,-486-21,791 2,-1010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BC8AB-8C55-4AE1-957B-BC07FC73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1EA5A-33A8-07B8-77A8-61B2724B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0E092-8CBD-B4F0-CC15-A8B61EDD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D3BE-CBEF-4DB3-9D84-076B70C269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88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F5F25-BB90-C982-B512-2CAEB3B9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3197-44DA-BF76-6D31-9928AD77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6772-38D1-80A3-C4FC-2959AE65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2D81-7976-4544-B456-7B829D779B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845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D68E1-518D-7574-D2E1-9EB5ED6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DF84-2206-2AC0-1918-3F1BE82F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CFADD-623A-65BA-160B-4FD8BF59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DABA-2D4A-43BD-B5FA-38F0BD0B9D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7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71BC7B-E0EE-9774-1DE5-9F2B7A56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C4D234-E179-CCB5-230F-ABD6C09A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0C7FE8-DD9B-A754-CA93-6C893E39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5260-0664-42AA-9F26-BAF4B2188C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23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9831C7-1B2C-C164-51D2-DD5256FD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8CBB35-7146-DAE1-0E53-00DF2D26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8A1318-A95B-A873-0B6F-9DC21213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F7AF-D550-46BF-8902-AA2DF247D1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02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AED3B9-FB31-0746-713E-38B38D57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D087F07-9E80-5B79-A9D7-100F5FE7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45FC15-357F-8B8C-ED0B-D897379A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BB34-4BEE-4A97-ACC2-FD1B8C033C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42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69D5CF-298D-B116-5DB0-81DAF09A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962AEF-F347-468A-7A4D-C76D1C2D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E8FAFA-EC35-0D2D-314B-EE4D5FCC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7C-55A3-46CA-86E5-76790F868E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912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108C2D-E1E1-D2FC-8329-886378C6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0F03D1-9BE6-C8C8-1EEB-58C8B300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62B1ED-C222-9C3C-ED15-47F88D8D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7E32-FF1F-4A97-A5C4-292ED5BBF5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7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80DCAA-CD3F-974C-9546-6A46C926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666EDB-7AD2-5314-0008-842CFAE1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7B2896-2CBE-944D-5E73-DDFBD1D8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62AA-C106-455E-9513-E3DF6903B9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90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88E88-4D41-DB04-8027-BA7BF2CD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F1878-6D18-545C-D564-884410CC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19D73-AFE1-A48D-68C4-9E1BDF63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7EA9-7D3B-40BD-87AC-4A781494CE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70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9175-585A-1163-A55D-C50DDE76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BC35E-2C1F-5F63-028B-E2705BA2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665FB-41D7-3C6F-9A87-F4213637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7482-77E1-43F8-A1E5-905D575998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9918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2CBB-ABEC-397D-C849-08138D74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51E1-7E53-70C0-3AF7-2FF7B2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0BEC-ADF2-551F-5E5B-DCDB8DC1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A2B-6D11-437A-8DC3-012B5C90D0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344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10CE-BBAE-0463-074B-C398865B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E915-8F37-72D3-4257-6F666638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56-450B-C372-9170-8D808ABF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7FBC-76FB-4436-B3FF-4192A1D60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9876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3C5AA-E0BF-6124-44EB-C7C73BD2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744A-A47F-69A6-DFE8-032BBF46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C0C5-7D99-870E-F15D-67BD0605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21E-A68C-445A-A3B9-81D05D7F0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728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AAD56-2D59-87CE-7D0C-DAFD24BF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B5E86-D2D7-092C-15CF-2FBE688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86BE7-2933-4DF3-D788-25FB7FC4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0000-C60E-4C22-8DD8-8564CA8CF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0509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57621-8FEA-50B1-48E3-8333ACBA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BF0D2F-4198-7215-85A2-295AE7E6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CA271E-2522-3E3C-5428-639BFBB1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B57-3105-4200-A725-669067C76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221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B5CC03-EC67-D687-311E-F505209D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BF1C4E-9598-0F1A-F855-633C97F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EB692-ED63-075F-5A39-277E4FFF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CAB7-F3D7-4410-8353-68B5B9E15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9039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56D98C-A2E9-0B57-832E-73290B1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DEE561-96C7-5C15-B99D-141BDF08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49A0-D19B-2386-1746-EF4DB82B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B7C7-9F79-4FF5-9AFF-64DAEE89FF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58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27916-66A0-661A-BAE8-7691856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4946A-E883-2BC0-E5A7-B3CA8C2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81B59-CC60-9FBE-BF16-C4C9C738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403-F444-44CC-8B60-BE852879F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852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94068-4D1C-5402-E37A-DDCED92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206B0-258C-0FFC-422D-B1F322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1F68-5796-CFFA-3F0E-F42F0811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B338-BADD-45D1-B199-9914ED77E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48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5218-6633-067B-6048-D5B07F70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AE22-9779-0703-202D-0D79659A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815A-B879-216A-DB20-35D4FFB1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F949-7A6B-440C-A723-D79D4F8D1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9499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77B6-D06A-5676-2688-2E91044F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A3ED-296F-2A3C-D94D-D406CEB2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2025-E68C-953F-AA7E-BE8D9FC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8A80-080B-4C8B-8EE8-6F60EF4F4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58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C4E4-5BE6-43DF-8023-220E3DB8CB16}" type="datetimeFigureOut">
              <a:rPr lang="es-ES" smtClean="0"/>
              <a:pPr/>
              <a:t>04/10/2023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F19D9A43-781F-00BB-0235-6A78CDD15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4289F0C-5235-A29F-6872-C85BF0254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F2204-9CB9-EDBF-3A3E-66BC911D8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50267-BDDD-6E40-70AF-A6524E2D3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981A6-E49C-A2E6-78C0-52BFA008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67467C-080C-48CC-BA9A-36653E7AA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97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78F12B-F2B4-DB79-1ADA-B42BFA6C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D8ED9E-AA9D-F8FF-48DE-0D44E1FE6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0FDF-EE14-5EBE-A554-FE6DAEEA0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EEAE-5C32-C6B7-D1C8-3C9AA4DA8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42D5-1388-0BA0-D64C-9DE4D9A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53F8F6-1940-4B23-ABE5-FCF89516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98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2-20                        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cuatro de </a:t>
            </a:r>
            <a:r>
              <a:rPr lang="en-GB" altLang="en-US" dirty="0" err="1">
                <a:latin typeface="Comic Sans MS" pitchFamily="66" charset="0"/>
              </a:rPr>
              <a:t>octubre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>
                <a:latin typeface="Comic Sans MS" pitchFamily="66" charset="0"/>
              </a:rPr>
              <a:t>New 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Unidad 5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es?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1204303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alt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2400" b="1" i="1" dirty="0">
                <a:solidFill>
                  <a:srgbClr val="002060"/>
                </a:solidFill>
                <a:latin typeface="Comic Sans MS" pitchFamily="66" charset="0"/>
              </a:rPr>
              <a:t>At the end of this session, we will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</a:rPr>
              <a:t>:   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Al final de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esta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sesión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  -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conjugaremos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los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verbos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en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el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pretérito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y </a:t>
            </a:r>
          </a:p>
          <a:p>
            <a:pPr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futuro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, 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primera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persona singular y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en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el</a:t>
            </a:r>
            <a:r>
              <a:rPr lang="en-GB" altLang="en-US" sz="2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itchFamily="66" charset="0"/>
              </a:rPr>
              <a:t>futuro</a:t>
            </a:r>
            <a:endParaRPr lang="en-GB" altLang="en-US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  <a:defRPr/>
            </a:pPr>
            <a:endParaRPr lang="en-GB" altLang="en-US" sz="2400" i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identificaremos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la hora</a:t>
            </a: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-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preguntaremos</a:t>
            </a: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qué</a:t>
            </a:r>
            <a:r>
              <a:rPr lang="en-GB" altLang="en-US" sz="2400" i="1" dirty="0">
                <a:latin typeface="Comic Sans MS" panose="030F0702030302020204" pitchFamily="66" charset="0"/>
              </a:rPr>
              <a:t> hora es</a:t>
            </a: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-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usaremos</a:t>
            </a: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algunos</a:t>
            </a: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adverbios</a:t>
            </a:r>
            <a:r>
              <a:rPr lang="en-GB" altLang="en-US" sz="2400" i="1" dirty="0">
                <a:latin typeface="Comic Sans MS" panose="030F0702030302020204" pitchFamily="66" charset="0"/>
              </a:rPr>
              <a:t> de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frecuencia</a:t>
            </a:r>
            <a:endParaRPr lang="en-GB" alt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-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hablaremos</a:t>
            </a:r>
            <a:r>
              <a:rPr lang="en-GB" altLang="en-US" sz="2400" i="1" dirty="0">
                <a:latin typeface="Comic Sans MS" panose="030F0702030302020204" pitchFamily="66" charset="0"/>
              </a:rPr>
              <a:t> de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nuestra</a:t>
            </a: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rutina</a:t>
            </a: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diaria</a:t>
            </a:r>
            <a:endParaRPr lang="en-GB" alt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972" y="670056"/>
            <a:ext cx="1408476" cy="16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F9F6CBC-1B5D-931D-A1B0-42A54D9DE171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214313" y="992188"/>
            <a:ext cx="8713787" cy="24003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4800" dirty="0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Future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48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1st. person singular </a:t>
            </a:r>
            <a:r>
              <a:rPr lang="pt-BR" altLang="en-US" sz="48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only</a:t>
            </a:r>
            <a:endParaRPr lang="en-US" alt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altLang="en-US" sz="4800" dirty="0">
              <a:solidFill>
                <a:srgbClr val="0066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5400" u="sng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Add</a:t>
            </a:r>
            <a:r>
              <a:rPr lang="pt-BR" altLang="en-US" sz="5400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to </a:t>
            </a:r>
            <a:r>
              <a:rPr lang="pt-BR" altLang="en-US" sz="66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ar/er/ir</a:t>
            </a:r>
            <a:r>
              <a:rPr lang="pt-BR" altLang="en-US" sz="6600" dirty="0">
                <a:latin typeface="Comic Sans MS" panose="030F0702030302020204" pitchFamily="66" charset="0"/>
                <a:sym typeface="Symbol" panose="05050102010706020507" pitchFamily="18" charset="2"/>
              </a:rPr>
              <a:t> + </a:t>
            </a:r>
            <a:r>
              <a:rPr lang="pt-BR" altLang="en-US" sz="66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…é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altLang="en-US" sz="4800" b="1" dirty="0">
              <a:solidFill>
                <a:srgbClr val="0066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4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				</a:t>
            </a:r>
            <a:endParaRPr lang="en-GB" altLang="en-US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DA82C1E-F970-7FC9-6768-F75D5D66E9DE}"/>
              </a:ext>
            </a:extLst>
          </p:cNvPr>
          <p:cNvSpPr txBox="1">
            <a:spLocks/>
          </p:cNvSpPr>
          <p:nvPr/>
        </p:nvSpPr>
        <p:spPr bwMode="auto">
          <a:xfrm>
            <a:off x="683568" y="348054"/>
            <a:ext cx="8280400" cy="58324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Add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 an </a:t>
            </a:r>
            <a:r>
              <a:rPr lang="pt-BR" altLang="en-US" sz="5400" b="1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  <a:r>
              <a:rPr lang="pt-BR" altLang="en-US" sz="4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to </a:t>
            </a:r>
            <a:r>
              <a:rPr lang="en-GB" sz="4000" b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any</a:t>
            </a:r>
            <a:r>
              <a:rPr lang="en-GB" sz="4000" u="sng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infinitive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Compr</a:t>
            </a:r>
            <a:r>
              <a:rPr lang="en-GB" sz="40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a</a:t>
            </a:r>
            <a:r>
              <a:rPr lang="en-GB" sz="4000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</a:t>
            </a:r>
            <a:r>
              <a:rPr lang="en-GB" sz="4000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I </a:t>
            </a:r>
            <a:r>
              <a:rPr lang="en-GB" sz="40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shall</a:t>
            </a:r>
            <a:r>
              <a:rPr lang="en-GB" sz="4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/</a:t>
            </a:r>
            <a:r>
              <a:rPr lang="en-GB" sz="40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will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buy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Com</a:t>
            </a:r>
            <a:r>
              <a:rPr lang="en-GB" sz="4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</a:t>
            </a:r>
            <a:r>
              <a:rPr lang="en-GB" sz="4000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</a:t>
            </a:r>
            <a:r>
              <a:rPr lang="en-GB" sz="4000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I </a:t>
            </a:r>
            <a:r>
              <a:rPr lang="en-GB" sz="40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shall</a:t>
            </a:r>
            <a:r>
              <a:rPr lang="en-GB" sz="4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/</a:t>
            </a:r>
            <a:r>
              <a:rPr lang="en-GB" sz="40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will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eat</a:t>
            </a:r>
            <a:endParaRPr lang="en-GB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Escrib</a:t>
            </a:r>
            <a:r>
              <a:rPr lang="en-GB" sz="40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i</a:t>
            </a:r>
            <a:r>
              <a:rPr lang="en-GB" sz="4000" dirty="0" err="1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</a:t>
            </a:r>
            <a:r>
              <a:rPr lang="en-GB" sz="4000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I </a:t>
            </a:r>
            <a:r>
              <a:rPr lang="en-GB" sz="40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shall</a:t>
            </a:r>
            <a:r>
              <a:rPr lang="en-GB" sz="4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/</a:t>
            </a:r>
            <a:r>
              <a:rPr lang="en-GB" sz="4000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will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write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43890FA-57D1-0BE4-D300-514FBF268BCD}"/>
              </a:ext>
            </a:extLst>
          </p:cNvPr>
          <p:cNvSpPr txBox="1">
            <a:spLocks/>
          </p:cNvSpPr>
          <p:nvPr/>
        </p:nvSpPr>
        <p:spPr bwMode="auto">
          <a:xfrm>
            <a:off x="2977955" y="2772162"/>
            <a:ext cx="1016000" cy="927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7200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E7C7B48-92EE-B442-3EB6-D925FB0B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665663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489B3-12AF-588B-EBCD-8DEAB69FD425}"/>
              </a:ext>
            </a:extLst>
          </p:cNvPr>
          <p:cNvSpPr txBox="1"/>
          <p:nvPr/>
        </p:nvSpPr>
        <p:spPr>
          <a:xfrm>
            <a:off x="2351088" y="4811713"/>
            <a:ext cx="6237287" cy="181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2000" b="1" dirty="0">
                <a:solidFill>
                  <a:srgbClr val="C00000"/>
                </a:solidFill>
                <a:sym typeface="Symbol" panose="05050102010706020507" pitchFamily="18" charset="2"/>
              </a:rPr>
              <a:t>The last syllable </a:t>
            </a:r>
            <a:r>
              <a:rPr lang="pt-BR" altLang="en-US" sz="2000" b="1" dirty="0">
                <a:solidFill>
                  <a:prstClr val="black"/>
                </a:solidFill>
                <a:sym typeface="Symbol" panose="05050102010706020507" pitchFamily="18" charset="2"/>
              </a:rPr>
              <a:t>is r</a:t>
            </a:r>
            <a:r>
              <a:rPr lang="pt-BR" altLang="en-US" sz="2000" b="1" dirty="0">
                <a:solidFill>
                  <a:srgbClr val="006600"/>
                </a:solidFill>
                <a:sym typeface="Symbol" panose="05050102010706020507" pitchFamily="18" charset="2"/>
              </a:rPr>
              <a:t>é.</a:t>
            </a:r>
            <a:r>
              <a:rPr lang="pt-BR" altLang="en-US" sz="2000" b="1" dirty="0">
                <a:solidFill>
                  <a:prstClr val="black"/>
                </a:solidFill>
                <a:sym typeface="Symbol" panose="05050102010706020507" pitchFamily="18" charset="2"/>
              </a:rPr>
              <a:t> Must be read like this: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en-US" sz="2000" b="1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sz="2400" b="1" dirty="0">
                <a:solidFill>
                  <a:prstClr val="black"/>
                </a:solidFill>
                <a:sym typeface="Symbol" panose="05050102010706020507" pitchFamily="18" charset="2"/>
              </a:rPr>
              <a:t>- Com-pra-r</a:t>
            </a:r>
            <a:r>
              <a:rPr lang="pt-BR" altLang="en-US" sz="2400" b="1" dirty="0">
                <a:solidFill>
                  <a:srgbClr val="006600"/>
                </a:solidFill>
                <a:sym typeface="Symbol" panose="05050102010706020507" pitchFamily="18" charset="2"/>
              </a:rPr>
              <a:t>é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2400" b="1" dirty="0">
                <a:solidFill>
                  <a:prstClr val="black"/>
                </a:solidFill>
                <a:sym typeface="Symbol" panose="05050102010706020507" pitchFamily="18" charset="2"/>
              </a:rPr>
              <a:t>Co-me-r</a:t>
            </a:r>
            <a:r>
              <a:rPr lang="pt-BR" altLang="en-US" sz="2400" b="1" dirty="0">
                <a:solidFill>
                  <a:srgbClr val="006600"/>
                </a:solidFill>
                <a:sym typeface="Symbol" panose="05050102010706020507" pitchFamily="18" charset="2"/>
              </a:rPr>
              <a:t>é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en-US" sz="2400" b="1" dirty="0">
                <a:solidFill>
                  <a:prstClr val="black"/>
                </a:solidFill>
                <a:sym typeface="Symbol" panose="05050102010706020507" pitchFamily="18" charset="2"/>
              </a:rPr>
              <a:t>Es-cri-bi -r</a:t>
            </a:r>
            <a:r>
              <a:rPr lang="pt-BR" altLang="en-US" sz="2400" b="1" dirty="0">
                <a:solidFill>
                  <a:srgbClr val="006600"/>
                </a:solidFill>
                <a:sym typeface="Symbol" panose="05050102010706020507" pitchFamily="18" charset="2"/>
              </a:rPr>
              <a:t>é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0BAE2A-EC27-5326-E745-3EEB0C920F11}"/>
              </a:ext>
            </a:extLst>
          </p:cNvPr>
          <p:cNvSpPr txBox="1">
            <a:spLocks/>
          </p:cNvSpPr>
          <p:nvPr/>
        </p:nvSpPr>
        <p:spPr bwMode="auto">
          <a:xfrm>
            <a:off x="2528965" y="3429000"/>
            <a:ext cx="870302" cy="649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7200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17B5F5-D2B8-A4F9-A03C-BF5B51799552}"/>
              </a:ext>
            </a:extLst>
          </p:cNvPr>
          <p:cNvSpPr txBox="1">
            <a:spLocks/>
          </p:cNvSpPr>
          <p:nvPr/>
        </p:nvSpPr>
        <p:spPr bwMode="auto">
          <a:xfrm>
            <a:off x="2958630" y="4149080"/>
            <a:ext cx="1452519" cy="814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7200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6152" name="TextBox 1">
            <a:extLst>
              <a:ext uri="{FF2B5EF4-FFF2-40B4-BE49-F238E27FC236}">
                <a16:creationId xmlns:a16="http://schemas.microsoft.com/office/drawing/2014/main" id="{D7ED41EF-FC80-0891-19E9-82FD3887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1775"/>
            <a:ext cx="72009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b="1" dirty="0">
                <a:solidFill>
                  <a:srgbClr val="008000"/>
                </a:solidFill>
              </a:rPr>
              <a:t>FUTURO – </a:t>
            </a:r>
            <a:r>
              <a:rPr lang="en-GB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GB" alt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GB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</a:t>
            </a:r>
            <a:r>
              <a:rPr lang="en-GB" alt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erson</a:t>
            </a:r>
            <a:r>
              <a:rPr lang="en-GB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singular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DB28D-B625-7054-24AD-6F2CB561B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71438"/>
            <a:ext cx="8280400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>
                <a:latin typeface="Comic Sans MS" panose="030F0702030302020204" pitchFamily="66" charset="0"/>
              </a:rPr>
              <a:t>E.g.:</a:t>
            </a:r>
            <a:endParaRPr lang="pt-BR" altLang="en-US" sz="4000" dirty="0">
              <a:solidFill>
                <a:srgbClr val="00206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4000" dirty="0"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4000" u="sng" dirty="0" err="1">
                <a:latin typeface="Comic Sans MS" panose="030F0702030302020204" pitchFamily="66" charset="0"/>
              </a:rPr>
              <a:t>Compr</a:t>
            </a:r>
            <a:r>
              <a:rPr lang="en-GB" sz="40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 shall/will buy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Com-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pra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-r</a:t>
            </a:r>
            <a:r>
              <a:rPr lang="pt-BR" altLang="en-US" sz="4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4000" u="sng" dirty="0">
                <a:latin typeface="Comic Sans MS" panose="030F0702030302020204" pitchFamily="66" charset="0"/>
              </a:rPr>
              <a:t>Com</a:t>
            </a:r>
            <a:r>
              <a:rPr lang="en-GB" sz="40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 shall/will eat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Co-me-r</a:t>
            </a:r>
            <a:r>
              <a:rPr lang="pt-BR" altLang="en-US" sz="4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>
                <a:latin typeface="Comic Sans MS" panose="030F0702030302020204" pitchFamily="66" charset="0"/>
              </a:rPr>
              <a:t>- </a:t>
            </a:r>
            <a:r>
              <a:rPr lang="en-GB" sz="4000" u="sng" dirty="0" err="1">
                <a:latin typeface="Comic Sans MS" panose="030F0702030302020204" pitchFamily="66" charset="0"/>
              </a:rPr>
              <a:t>Escrib</a:t>
            </a:r>
            <a:r>
              <a:rPr lang="en-GB" sz="40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 shall/will write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Es-cri-bi-r</a:t>
            </a:r>
            <a:r>
              <a:rPr lang="pt-BR" altLang="en-US" sz="4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E28B862-218C-3633-CBD3-3B0C2D141E9D}"/>
              </a:ext>
            </a:extLst>
          </p:cNvPr>
          <p:cNvSpPr txBox="1">
            <a:spLocks/>
          </p:cNvSpPr>
          <p:nvPr/>
        </p:nvSpPr>
        <p:spPr bwMode="auto">
          <a:xfrm>
            <a:off x="2732088" y="1522413"/>
            <a:ext cx="1016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4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buFontTx/>
              <a:buNone/>
            </a:pPr>
            <a:endParaRPr lang="en-GB" altLang="en-US" sz="720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4904417-B959-741C-4264-4AE1837D3ADB}"/>
              </a:ext>
            </a:extLst>
          </p:cNvPr>
          <p:cNvSpPr txBox="1">
            <a:spLocks/>
          </p:cNvSpPr>
          <p:nvPr/>
        </p:nvSpPr>
        <p:spPr bwMode="auto">
          <a:xfrm>
            <a:off x="2197100" y="2854325"/>
            <a:ext cx="7921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4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buFontTx/>
              <a:buNone/>
            </a:pPr>
            <a:endParaRPr lang="en-GB" altLang="en-US" sz="720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C5DC4EB-D664-29AE-E471-E85DF09C2982}"/>
              </a:ext>
            </a:extLst>
          </p:cNvPr>
          <p:cNvSpPr txBox="1">
            <a:spLocks/>
          </p:cNvSpPr>
          <p:nvPr/>
        </p:nvSpPr>
        <p:spPr bwMode="auto">
          <a:xfrm>
            <a:off x="2592388" y="4246563"/>
            <a:ext cx="12954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4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buFontTx/>
              <a:buNone/>
            </a:pPr>
            <a:endParaRPr lang="en-GB" altLang="en-US" sz="720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076120-085B-ECA7-BD6B-5099BCD1C33A}"/>
              </a:ext>
            </a:extLst>
          </p:cNvPr>
          <p:cNvSpPr/>
          <p:nvPr/>
        </p:nvSpPr>
        <p:spPr>
          <a:xfrm>
            <a:off x="250825" y="87313"/>
            <a:ext cx="3673475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Gast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ar</a:t>
            </a: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	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Trabaj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ar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3.  Desayun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ar</a:t>
            </a:r>
            <a:endParaRPr lang="es-ES" sz="3200" dirty="0">
              <a:solidFill>
                <a:srgbClr val="000000"/>
              </a:solidFill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4.  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Beb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er</a:t>
            </a:r>
            <a:endParaRPr lang="en-GB" sz="3200" dirty="0">
              <a:solidFill>
                <a:srgbClr val="000000"/>
              </a:solidFill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5.  Com</a:t>
            </a:r>
            <a:r>
              <a:rPr lang="es-ES" sz="3200" b="1" dirty="0" err="1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er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              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6.  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Abr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ir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0C8A6-5675-2090-CC1D-AE8943C2E444}"/>
              </a:ext>
            </a:extLst>
          </p:cNvPr>
          <p:cNvSpPr/>
          <p:nvPr/>
        </p:nvSpPr>
        <p:spPr>
          <a:xfrm>
            <a:off x="4140200" y="87313"/>
            <a:ext cx="467995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Gast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ar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	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Trabaj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ar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Desayun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ar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4. 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Beb</a:t>
            </a:r>
            <a:r>
              <a:rPr lang="es-ES" sz="3200" b="1" dirty="0" err="1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er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5. Com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er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               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6. 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Abr</a:t>
            </a:r>
            <a:r>
              <a:rPr lang="es-ES" sz="3200" b="1" dirty="0">
                <a:solidFill>
                  <a:srgbClr val="006600"/>
                </a:solidFill>
                <a:ea typeface="Times New Roman" panose="02020603050405020304" pitchFamily="18" charset="0"/>
                <a:cs typeface="Arial"/>
              </a:rPr>
              <a:t>ir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5AFF00C4-B453-CE80-5900-964B30CB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US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22C5C8D1-24F7-4AD0-342F-8A3515C13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319088"/>
            <a:ext cx="190817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Habl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Tom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Cen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Reserv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Trabaj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Invit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Viaj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Cerrar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Estudi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Desayun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Camin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Compr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77E6A-2987-F429-46F9-8F78D299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434975"/>
            <a:ext cx="190817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1.  </a:t>
            </a:r>
            <a:r>
              <a:rPr lang="en-GB" altLang="en-US" dirty="0" err="1">
                <a:solidFill>
                  <a:srgbClr val="000000"/>
                </a:solidFill>
              </a:rPr>
              <a:t>Hablo</a:t>
            </a:r>
            <a:endParaRPr lang="en-GB" altLang="en-US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2.  Tomo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</a:t>
            </a:r>
            <a:r>
              <a:rPr lang="en-GB" altLang="en-US" dirty="0" err="1">
                <a:solidFill>
                  <a:srgbClr val="000000"/>
                </a:solidFill>
              </a:rPr>
              <a:t>Ceno</a:t>
            </a:r>
            <a:endParaRPr lang="en-GB" altLang="en-US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Reservo</a:t>
            </a:r>
            <a:endParaRPr lang="en-GB" altLang="en-US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 </a:t>
            </a:r>
            <a:r>
              <a:rPr lang="en-GB" altLang="en-US" dirty="0" err="1">
                <a:solidFill>
                  <a:srgbClr val="000000"/>
                </a:solidFill>
              </a:rPr>
              <a:t>Trabajo</a:t>
            </a:r>
            <a:endParaRPr lang="en-GB" altLang="en-US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Invito</a:t>
            </a: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Viajo</a:t>
            </a: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Cierro</a:t>
            </a: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Estudio</a:t>
            </a: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Desayuno</a:t>
            </a: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>
                <a:solidFill>
                  <a:srgbClr val="000000"/>
                </a:solidFill>
              </a:rPr>
              <a:t>Camino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Compro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D3449-EBF1-5FF8-EE67-8B923F6D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350838"/>
            <a:ext cx="2092325" cy="6462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Habl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2"/>
              <a:defRPr/>
            </a:pPr>
            <a:r>
              <a:rPr lang="en-GB" altLang="en-US" dirty="0">
                <a:solidFill>
                  <a:srgbClr val="000000"/>
                </a:solidFill>
              </a:rPr>
              <a:t>Tom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2"/>
              <a:defRPr/>
            </a:pPr>
            <a:endParaRPr lang="en-GB" altLang="en-US" b="1" dirty="0">
              <a:solidFill>
                <a:srgbClr val="0066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Cen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</a:t>
            </a:r>
            <a:r>
              <a:rPr lang="en-GB" altLang="en-US" dirty="0" err="1">
                <a:solidFill>
                  <a:srgbClr val="000000"/>
                </a:solidFill>
              </a:rPr>
              <a:t>Trabaj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6.  </a:t>
            </a:r>
            <a:r>
              <a:rPr lang="en-GB" altLang="en-US" dirty="0" err="1">
                <a:solidFill>
                  <a:srgbClr val="000000"/>
                </a:solidFill>
              </a:rPr>
              <a:t>Invit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7.  </a:t>
            </a:r>
            <a:r>
              <a:rPr lang="en-GB" altLang="en-US" dirty="0" err="1">
                <a:solidFill>
                  <a:srgbClr val="000000"/>
                </a:solidFill>
              </a:rPr>
              <a:t>Viaj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lvl="2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8.  </a:t>
            </a:r>
            <a:r>
              <a:rPr lang="en-GB" altLang="en-US" dirty="0" err="1">
                <a:solidFill>
                  <a:srgbClr val="000000"/>
                </a:solidFill>
              </a:rPr>
              <a:t>Cerr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9.  </a:t>
            </a:r>
            <a:r>
              <a:rPr lang="en-GB" altLang="en-US" dirty="0" err="1">
                <a:solidFill>
                  <a:srgbClr val="000000"/>
                </a:solidFill>
              </a:rPr>
              <a:t>Estudi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10. </a:t>
            </a:r>
            <a:r>
              <a:rPr lang="en-GB" altLang="en-US" dirty="0" err="1">
                <a:solidFill>
                  <a:srgbClr val="000000"/>
                </a:solidFill>
              </a:rPr>
              <a:t>Desayun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11. </a:t>
            </a:r>
            <a:r>
              <a:rPr lang="en-GB" altLang="en-US" dirty="0" err="1">
                <a:solidFill>
                  <a:srgbClr val="000000"/>
                </a:solidFill>
              </a:rPr>
              <a:t>Camin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12. </a:t>
            </a:r>
            <a:r>
              <a:rPr lang="en-GB" altLang="en-US" dirty="0" err="1">
                <a:solidFill>
                  <a:srgbClr val="000000"/>
                </a:solidFill>
              </a:rPr>
              <a:t>Compr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1E4F97E0-007A-67B8-DF1C-78F03610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03225"/>
            <a:ext cx="190817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Habl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Tom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Cen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Reserv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Trabaj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Invit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Viaj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Cerrar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Estudi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Desayun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Camin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</a:p>
          <a:p>
            <a:pPr>
              <a:buFontTx/>
              <a:buAutoNum type="arabicPeriod"/>
            </a:pPr>
            <a:endParaRPr lang="en-GB" altLang="en-US" b="1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n-GB" altLang="en-US" b="1">
                <a:solidFill>
                  <a:srgbClr val="000000"/>
                </a:solidFill>
              </a:rPr>
              <a:t>Compr</a:t>
            </a:r>
            <a:r>
              <a:rPr lang="en-GB" altLang="en-US" b="1">
                <a:solidFill>
                  <a:srgbClr val="C00000"/>
                </a:solidFill>
              </a:rPr>
              <a:t>ar</a:t>
            </a:r>
            <a:endParaRPr lang="en-GB" altLang="en-US" sz="200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15DB0-7395-6C4A-B0FE-2C46B822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414338"/>
            <a:ext cx="889000" cy="6462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2"/>
              <a:defRPr/>
            </a:pPr>
            <a:endParaRPr lang="en-GB" altLang="en-US" b="1" dirty="0">
              <a:solidFill>
                <a:srgbClr val="0066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lvl="2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  é</a:t>
            </a: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16" name="TextBox 1">
            <a:extLst>
              <a:ext uri="{FF2B5EF4-FFF2-40B4-BE49-F238E27FC236}">
                <a16:creationId xmlns:a16="http://schemas.microsoft.com/office/drawing/2014/main" id="{67A0395D-BD13-95AE-CE06-1B84F5B2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5" y="206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FUTURO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46C58617-254E-FFD7-632D-34451A17E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2063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PASADO</a:t>
            </a:r>
          </a:p>
        </p:txBody>
      </p:sp>
      <p:sp>
        <p:nvSpPr>
          <p:cNvPr id="17418" name="TextBox 10">
            <a:extLst>
              <a:ext uri="{FF2B5EF4-FFF2-40B4-BE49-F238E27FC236}">
                <a16:creationId xmlns:a16="http://schemas.microsoft.com/office/drawing/2014/main" id="{167E3335-AFD8-A35D-DFA6-2937C0F3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22225"/>
            <a:ext cx="1462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PRESENTE</a:t>
            </a:r>
          </a:p>
        </p:txBody>
      </p:sp>
      <p:sp>
        <p:nvSpPr>
          <p:cNvPr id="17419" name="TextBox 11">
            <a:extLst>
              <a:ext uri="{FF2B5EF4-FFF2-40B4-BE49-F238E27FC236}">
                <a16:creationId xmlns:a16="http://schemas.microsoft.com/office/drawing/2014/main" id="{7EF5472B-CB5A-BB48-4712-40AE0EEC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9525"/>
            <a:ext cx="169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u="sng">
                <a:solidFill>
                  <a:srgbClr val="000000"/>
                </a:solidFill>
              </a:rPr>
              <a:t>INFINITIVO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7A658-2C3E-E85F-4EE2-3BF7A6B79F9F}"/>
              </a:ext>
            </a:extLst>
          </p:cNvPr>
          <p:cNvSpPr txBox="1"/>
          <p:nvPr/>
        </p:nvSpPr>
        <p:spPr>
          <a:xfrm>
            <a:off x="182541" y="350838"/>
            <a:ext cx="12915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highlight>
                  <a:srgbClr val="FFFF00"/>
                </a:highlight>
              </a:rPr>
              <a:t>_</a:t>
            </a:r>
            <a:r>
              <a:rPr lang="en-GB" dirty="0" err="1">
                <a:solidFill>
                  <a:prstClr val="black"/>
                </a:solidFill>
                <a:highlight>
                  <a:srgbClr val="FFFF00"/>
                </a:highlight>
              </a:rPr>
              <a:t>ar</a:t>
            </a:r>
            <a:r>
              <a:rPr lang="en-GB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verbs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1</a:t>
            </a:r>
            <a:r>
              <a:rPr lang="en-GB" baseline="30000" dirty="0">
                <a:solidFill>
                  <a:prstClr val="black"/>
                </a:solidFill>
              </a:rPr>
              <a:t>st</a:t>
            </a:r>
            <a:r>
              <a:rPr lang="en-GB" dirty="0">
                <a:solidFill>
                  <a:prstClr val="black"/>
                </a:solidFill>
              </a:rPr>
              <a:t>. person,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singular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0F3B-40C1-2B1B-A4EF-9884A41BDE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6913" y="3762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br>
              <a:rPr lang="en-GB" altLang="en-US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latin typeface="Comic Sans MS" panose="030F0702030302020204" pitchFamily="66" charset="0"/>
              </a:rPr>
              <a:t>Adverbs de </a:t>
            </a:r>
            <a:r>
              <a:rPr lang="en-GB" altLang="en-US" sz="4000" dirty="0" err="1">
                <a:latin typeface="Comic Sans MS" panose="030F0702030302020204" pitchFamily="66" charset="0"/>
              </a:rPr>
              <a:t>frecuencia</a:t>
            </a:r>
            <a:br>
              <a:rPr lang="en-GB" altLang="en-US" sz="4000" dirty="0">
                <a:latin typeface="Comic Sans MS" panose="030F0702030302020204" pitchFamily="66" charset="0"/>
              </a:rPr>
            </a:br>
            <a:endParaRPr lang="en-US" alt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F2431-5A30-55BD-A53C-0BE684BFDB31}"/>
              </a:ext>
            </a:extLst>
          </p:cNvPr>
          <p:cNvSpPr/>
          <p:nvPr/>
        </p:nvSpPr>
        <p:spPr>
          <a:xfrm>
            <a:off x="549275" y="2349500"/>
            <a:ext cx="2736850" cy="4141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General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Normal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Final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Usual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Verbal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Oral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Real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Oficial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7D300-E8EB-D94B-CA1C-FEDEA2B86E2C}"/>
              </a:ext>
            </a:extLst>
          </p:cNvPr>
          <p:cNvSpPr txBox="1"/>
          <p:nvPr/>
        </p:nvSpPr>
        <p:spPr>
          <a:xfrm>
            <a:off x="2627313" y="2349500"/>
            <a:ext cx="3384550" cy="5176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General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Normal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Final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Usual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Oficial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mente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0EB65-8FBF-14A1-C99B-BFDE8498BAA1}"/>
              </a:ext>
            </a:extLst>
          </p:cNvPr>
          <p:cNvSpPr/>
          <p:nvPr/>
        </p:nvSpPr>
        <p:spPr>
          <a:xfrm>
            <a:off x="5661025" y="2333625"/>
            <a:ext cx="2808288" cy="5176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General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Normal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Final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Usual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Verbal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Oral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Real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Oficial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ly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8" name="TextBox 3">
            <a:extLst>
              <a:ext uri="{FF2B5EF4-FFF2-40B4-BE49-F238E27FC236}">
                <a16:creationId xmlns:a16="http://schemas.microsoft.com/office/drawing/2014/main" id="{691F10CE-5312-E0F6-3420-16593C0D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573213"/>
            <a:ext cx="261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Adverb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B62AD120-639F-06FF-A985-780D51B4A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49413"/>
            <a:ext cx="261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Adjective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CB37-67E9-D60E-1B8A-C25B3E22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38" y="620713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2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br>
              <a:rPr lang="en-GB" altLang="en-U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GB" altLang="en-US" sz="2800" i="1" dirty="0">
                <a:solidFill>
                  <a:schemeClr val="accent4"/>
                </a:solidFill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¿</a:t>
            </a:r>
            <a:r>
              <a:rPr lang="en-GB" sz="4000" dirty="0" err="1">
                <a:latin typeface="Comic Sans MS" panose="030F0702030302020204" pitchFamily="66" charset="0"/>
              </a:rPr>
              <a:t>Qué</a:t>
            </a:r>
            <a:r>
              <a:rPr lang="en-GB" sz="4000" dirty="0">
                <a:latin typeface="Comic Sans MS" panose="030F0702030302020204" pitchFamily="66" charset="0"/>
              </a:rPr>
              <a:t> hora </a:t>
            </a:r>
            <a:r>
              <a:rPr lang="en-GB" sz="4000" dirty="0" err="1">
                <a:latin typeface="Comic Sans MS" panose="030F0702030302020204" pitchFamily="66" charset="0"/>
              </a:rPr>
              <a:t>es</a:t>
            </a:r>
            <a:r>
              <a:rPr lang="en-GB" sz="4000" dirty="0">
                <a:latin typeface="Comic Sans MS" panose="030F0702030302020204" pitchFamily="66" charset="0"/>
              </a:rPr>
              <a:t>?</a:t>
            </a:r>
            <a:br>
              <a:rPr lang="en-GB" sz="4000" dirty="0">
                <a:latin typeface="Comic Sans MS" panose="030F0702030302020204" pitchFamily="66" charset="0"/>
              </a:rPr>
            </a:b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37F59-5A0D-FF67-EEB6-BC72C8AA75A3}"/>
              </a:ext>
            </a:extLst>
          </p:cNvPr>
          <p:cNvSpPr/>
          <p:nvPr/>
        </p:nvSpPr>
        <p:spPr>
          <a:xfrm>
            <a:off x="1241425" y="3013075"/>
            <a:ext cx="36004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altLang="en-US" sz="4800" b="1" kern="0" dirty="0">
                <a:solidFill>
                  <a:srgbClr val="006600"/>
                </a:solidFill>
              </a:rPr>
              <a:t>Son</a:t>
            </a:r>
            <a:r>
              <a:rPr lang="en-GB" altLang="en-US" sz="4800" kern="0" dirty="0">
                <a:solidFill>
                  <a:srgbClr val="002060"/>
                </a:solidFill>
              </a:rPr>
              <a:t> las 6 </a:t>
            </a:r>
            <a:endParaRPr lang="en-US" altLang="en-US" sz="4800" kern="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90E6-CB3C-1A2D-773E-82962AF22468}"/>
              </a:ext>
            </a:extLst>
          </p:cNvPr>
          <p:cNvSpPr txBox="1"/>
          <p:nvPr/>
        </p:nvSpPr>
        <p:spPr>
          <a:xfrm>
            <a:off x="1223963" y="4551363"/>
            <a:ext cx="5327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Libro de </a:t>
            </a:r>
            <a:r>
              <a:rPr lang="en-GB" dirty="0" err="1">
                <a:solidFill>
                  <a:srgbClr val="000000"/>
                </a:solidFill>
              </a:rPr>
              <a:t>texto</a:t>
            </a:r>
            <a:r>
              <a:rPr lang="en-GB" dirty="0">
                <a:solidFill>
                  <a:srgbClr val="000000"/>
                </a:solidFill>
              </a:rPr>
              <a:t> p70, Act. 6 </a:t>
            </a:r>
          </a:p>
          <a:p>
            <a:pPr marL="285750" indent="-285750">
              <a:buFontTx/>
              <a:buChar char="-"/>
              <a:defRPr/>
            </a:pPr>
            <a:r>
              <a:rPr lang="en-GB" dirty="0" err="1">
                <a:solidFill>
                  <a:srgbClr val="000000"/>
                </a:solidFill>
              </a:rPr>
              <a:t>práctica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hablar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parejas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9701" name="Object 4">
            <a:extLst>
              <a:ext uri="{FF2B5EF4-FFF2-40B4-BE49-F238E27FC236}">
                <a16:creationId xmlns:a16="http://schemas.microsoft.com/office/drawing/2014/main" id="{41C04E29-AB55-33ED-BE0E-BA932E656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6788" y="1930400"/>
          <a:ext cx="21637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175309" imgH="510139" progId="Package">
                  <p:embed/>
                </p:oleObj>
              </mc:Choice>
              <mc:Fallback>
                <p:oleObj name="Packager Shell Object" showAsIcon="1" r:id="rId2" imgW="2175309" imgH="510139" progId="Package">
                  <p:embed/>
                  <p:pic>
                    <p:nvPicPr>
                      <p:cNvPr id="29701" name="Object 4">
                        <a:extLst>
                          <a:ext uri="{FF2B5EF4-FFF2-40B4-BE49-F238E27FC236}">
                            <a16:creationId xmlns:a16="http://schemas.microsoft.com/office/drawing/2014/main" id="{41C04E29-AB55-33ED-BE0E-BA932E656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1930400"/>
                        <a:ext cx="216376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6FFB56E-D472-6236-295F-5204292293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76825" y="1916113"/>
            <a:ext cx="3167583" cy="3770312"/>
          </a:xfrm>
        </p:spPr>
        <p:txBody>
          <a:bodyPr anchor="t">
            <a:normAutofit fontScale="25000" lnSpcReduction="20000"/>
          </a:bodyPr>
          <a:lstStyle/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19200" b="1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</a:t>
            </a:r>
            <a:r>
              <a:rPr lang="en-GB" altLang="en-US" sz="19200" b="1" dirty="0" err="1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mañana</a:t>
            </a:r>
            <a:endParaRPr lang="en-GB" altLang="en-US" sz="19200" b="1" dirty="0">
              <a:solidFill>
                <a:srgbClr val="FF3300"/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19200" b="1" dirty="0">
              <a:solidFill>
                <a:srgbClr val="0070C0"/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19200" b="1" dirty="0">
              <a:solidFill>
                <a:srgbClr val="0070C0"/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19200" b="1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- </a:t>
            </a:r>
            <a:r>
              <a:rPr lang="en-GB" altLang="en-US" sz="19200" b="1" dirty="0" err="1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noche</a:t>
            </a:r>
            <a:endParaRPr lang="en-GB" altLang="en-US" sz="19200" b="1" dirty="0">
              <a:solidFill>
                <a:srgbClr val="0070C0"/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0066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FFFF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 </a:t>
            </a: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buFont typeface="Times New Roman" pitchFamily="16" charset="0"/>
              <a:buBlip>
                <a:blip r:embed="rId2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3CCE4D3-0C4B-518A-6328-A0FB2381F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31840" y="2996952"/>
            <a:ext cx="3035300" cy="17557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>
                <a:latin typeface="Comic Sans MS" panose="030F0702030302020204" pitchFamily="66" charset="0"/>
                <a:ea typeface="宋体" charset="-122"/>
              </a:rPr>
              <a:t>de la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b="1" dirty="0">
              <a:latin typeface="Comic Sans MS" panose="030F0702030302020204" pitchFamily="66" charset="0"/>
              <a:ea typeface="宋体" charset="-122"/>
            </a:endParaRP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latin typeface="Comic Sans MS" pitchFamily="64" charset="0"/>
                <a:ea typeface="宋体" charset="-122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dirty="0">
              <a:solidFill>
                <a:srgbClr val="FF0066"/>
              </a:solidFill>
              <a:latin typeface="Comic Sans MS" pitchFamily="64" charset="0"/>
              <a:ea typeface="宋体" charset="-122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41B7B6A-1CDB-C2FD-245F-B2DAD774D513}"/>
              </a:ext>
            </a:extLst>
          </p:cNvPr>
          <p:cNvSpPr txBox="1">
            <a:spLocks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kern="0" dirty="0">
                <a:solidFill>
                  <a:srgbClr val="000000"/>
                </a:solidFill>
              </a:rPr>
              <a:t>In the morning, afternoon, etc.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A7105-5B1B-080E-D43F-4ABF429675D7}"/>
              </a:ext>
            </a:extLst>
          </p:cNvPr>
          <p:cNvSpPr/>
          <p:nvPr/>
        </p:nvSpPr>
        <p:spPr>
          <a:xfrm>
            <a:off x="298450" y="2781300"/>
            <a:ext cx="35988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altLang="en-US" sz="4800" b="1" kern="0" dirty="0">
                <a:solidFill>
                  <a:srgbClr val="006600"/>
                </a:solidFill>
              </a:rPr>
              <a:t>Son</a:t>
            </a:r>
            <a:r>
              <a:rPr lang="en-GB" altLang="en-US" sz="4800" kern="0" dirty="0">
                <a:solidFill>
                  <a:srgbClr val="002060"/>
                </a:solidFill>
              </a:rPr>
              <a:t> las 11 </a:t>
            </a:r>
            <a:endParaRPr lang="en-US" altLang="en-US" sz="48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69A4B2B3-6F5C-1E39-0090-B563A0492F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04048" y="2803093"/>
            <a:ext cx="2491234" cy="821581"/>
          </a:xfrm>
        </p:spPr>
        <p:txBody>
          <a:bodyPr anchor="t">
            <a:normAutofit fontScale="25000" lnSpcReduction="20000"/>
          </a:bodyPr>
          <a:lstStyle/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0070C0"/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6000" b="1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-</a:t>
            </a:r>
            <a:r>
              <a:rPr lang="en-GB" altLang="en-US" sz="16600" b="1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 </a:t>
            </a:r>
            <a:r>
              <a:rPr lang="en-GB" altLang="en-US" sz="16600" b="1" dirty="0" err="1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tarde</a:t>
            </a:r>
            <a:endParaRPr lang="en-GB" altLang="en-US" sz="16600" b="1" dirty="0">
              <a:solidFill>
                <a:srgbClr val="0070C0"/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0066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FFFF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 </a:t>
            </a: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buFont typeface="Times New Roman" pitchFamily="16" charset="0"/>
              <a:buBlip>
                <a:blip r:embed="rId2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C4E5939-B745-7808-74E9-5040A55C8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47987" y="2924559"/>
            <a:ext cx="1898651" cy="100888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>
                <a:latin typeface="Comic Sans MS" panose="030F0702030302020204" pitchFamily="66" charset="0"/>
                <a:ea typeface="宋体" charset="-122"/>
              </a:rPr>
              <a:t>de la</a:t>
            </a:r>
            <a:endParaRPr lang="en-GB" altLang="en-US" sz="4800" dirty="0">
              <a:solidFill>
                <a:srgbClr val="FF0066"/>
              </a:solidFill>
              <a:latin typeface="Comic Sans MS" pitchFamily="64" charset="0"/>
              <a:ea typeface="宋体" charset="-122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F4286DA-E3B1-BA15-7D97-C98D63CDB35B}"/>
              </a:ext>
            </a:extLst>
          </p:cNvPr>
          <p:cNvSpPr txBox="1">
            <a:spLocks/>
          </p:cNvSpPr>
          <p:nvPr/>
        </p:nvSpPr>
        <p:spPr bwMode="auto">
          <a:xfrm>
            <a:off x="298450" y="264739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kern="0" dirty="0">
                <a:solidFill>
                  <a:srgbClr val="000000"/>
                </a:solidFill>
              </a:rPr>
              <a:t>In the morning, afternoon, etc.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59766-56DE-FF48-A267-9F7B7AD1C466}"/>
              </a:ext>
            </a:extLst>
          </p:cNvPr>
          <p:cNvSpPr/>
          <p:nvPr/>
        </p:nvSpPr>
        <p:spPr>
          <a:xfrm>
            <a:off x="298450" y="2781300"/>
            <a:ext cx="35988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altLang="en-US" sz="4800" b="1" kern="0" dirty="0">
                <a:solidFill>
                  <a:srgbClr val="006600"/>
                </a:solidFill>
              </a:rPr>
              <a:t>Son</a:t>
            </a:r>
            <a:r>
              <a:rPr lang="en-GB" altLang="en-US" sz="4800" kern="0" dirty="0">
                <a:solidFill>
                  <a:srgbClr val="002060"/>
                </a:solidFill>
              </a:rPr>
              <a:t> las 5 </a:t>
            </a:r>
            <a:endParaRPr lang="en-US" altLang="en-US" sz="48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C8ABA8-3F69-70B0-E495-D6AE9E43E3E5}"/>
              </a:ext>
            </a:extLst>
          </p:cNvPr>
          <p:cNvSpPr txBox="1"/>
          <p:nvPr/>
        </p:nvSpPr>
        <p:spPr>
          <a:xfrm>
            <a:off x="5292725" y="1490663"/>
            <a:ext cx="284162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 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10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15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25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9AE28914-3A81-F6BB-ABDC-09E60A8E0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551113"/>
            <a:ext cx="13684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  <a:p>
            <a:r>
              <a:rPr lang="en-GB" altLang="en-US" sz="6000" b="1">
                <a:solidFill>
                  <a:srgbClr val="7030A0"/>
                </a:solidFill>
              </a:rPr>
              <a:t>y</a:t>
            </a:r>
            <a:endParaRPr lang="en-US" altLang="en-US" sz="6000" b="1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8D596-429D-5296-2333-A5ABEDDA4141}"/>
              </a:ext>
            </a:extLst>
          </p:cNvPr>
          <p:cNvSpPr/>
          <p:nvPr/>
        </p:nvSpPr>
        <p:spPr>
          <a:xfrm>
            <a:off x="503238" y="3013075"/>
            <a:ext cx="36004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altLang="en-US" sz="4800" b="1" kern="0" dirty="0">
                <a:solidFill>
                  <a:srgbClr val="006600"/>
                </a:solidFill>
              </a:rPr>
              <a:t>Son</a:t>
            </a:r>
            <a:r>
              <a:rPr lang="en-GB" altLang="en-US" sz="4800" kern="0" dirty="0">
                <a:solidFill>
                  <a:srgbClr val="002060"/>
                </a:solidFill>
              </a:rPr>
              <a:t> las 5 </a:t>
            </a:r>
            <a:endParaRPr lang="en-US" altLang="en-US" sz="48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0A66DA15-9D62-C0F2-FA54-777B9451D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-107950"/>
            <a:ext cx="8229600" cy="1139825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Verbs’ ending</a:t>
            </a:r>
          </a:p>
        </p:txBody>
      </p:sp>
      <p:sp>
        <p:nvSpPr>
          <p:cNvPr id="13315" name="Text Box 7">
            <a:extLst>
              <a:ext uri="{FF2B5EF4-FFF2-40B4-BE49-F238E27FC236}">
                <a16:creationId xmlns:a16="http://schemas.microsoft.com/office/drawing/2014/main" id="{1D3FBB33-6DFA-5174-8692-8E7CAB69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1844675"/>
            <a:ext cx="4587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EAEAEA"/>
              </a:solidFill>
              <a:latin typeface="Tahoma" panose="020B0604030504040204" pitchFamily="34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107798CB-4B02-5323-4830-05D91925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92150"/>
            <a:ext cx="2662238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…</a:t>
            </a:r>
            <a:r>
              <a:rPr lang="en-GB" alt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</a:t>
            </a:r>
            <a:r>
              <a:rPr lang="en-GB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  <a:endParaRPr lang="en-GB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…  o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6600"/>
                </a:solidFill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mos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í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n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8012E63-9674-8C12-F3B8-0764D290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719138"/>
            <a:ext cx="3063875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 </a:t>
            </a:r>
            <a:r>
              <a:rPr lang="en-GB" altLang="en-US" sz="4000" dirty="0">
                <a:solidFill>
                  <a:srgbClr val="EAEAEA"/>
                </a:solidFill>
                <a:latin typeface="Tahoma" pitchFamily="34" charset="0"/>
                <a:cs typeface="Arial" charset="0"/>
              </a:rPr>
              <a:t>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…</a:t>
            </a:r>
            <a:r>
              <a:rPr lang="en-GB" alt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</a:t>
            </a:r>
            <a:r>
              <a:rPr lang="en-GB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  <a:endParaRPr lang="en-GB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…  o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6600"/>
                </a:solidFill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mos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é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n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4358AB1B-EFC7-0D90-9A6C-CC59A4FD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712788"/>
            <a:ext cx="3322637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…</a:t>
            </a:r>
            <a:r>
              <a:rPr lang="en-GB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GB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…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o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mos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á</a:t>
            </a:r>
            <a:r>
              <a:rPr lang="en-GB" altLang="en-US" sz="4000" b="1" dirty="0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56131-2916-2F5A-C495-844A2EA9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52613"/>
            <a:ext cx="30638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Yo</a:t>
            </a:r>
            <a:endParaRPr lang="en-GB" altLang="en-US" sz="500">
              <a:solidFill>
                <a:srgbClr val="000000"/>
              </a:solidFill>
            </a:endParaRPr>
          </a:p>
          <a:p>
            <a:pPr eaLnBrk="1" hangingPunct="1"/>
            <a:endParaRPr lang="en-GB" altLang="en-US" sz="500">
              <a:solidFill>
                <a:srgbClr val="000000"/>
              </a:solidFill>
            </a:endParaRPr>
          </a:p>
          <a:p>
            <a:pPr eaLnBrk="1" hangingPunct="1"/>
            <a:endParaRPr lang="en-GB" altLang="en-US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Tú</a:t>
            </a:r>
          </a:p>
          <a:p>
            <a:pPr eaLnBrk="1" hangingPunct="1"/>
            <a:endParaRPr lang="en-GB" altLang="en-US">
              <a:solidFill>
                <a:srgbClr val="000000"/>
              </a:solidFill>
            </a:endParaRPr>
          </a:p>
          <a:p>
            <a:pPr eaLnBrk="1" hangingPunct="1"/>
            <a:endParaRPr lang="en-GB" altLang="en-US" sz="6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>
                <a:solidFill>
                  <a:srgbClr val="002060"/>
                </a:solidFill>
              </a:rPr>
              <a:t>Él</a:t>
            </a:r>
            <a:r>
              <a:rPr lang="en-GB" altLang="en-US">
                <a:solidFill>
                  <a:srgbClr val="000000"/>
                </a:solidFill>
              </a:rPr>
              <a:t>/</a:t>
            </a:r>
            <a:r>
              <a:rPr lang="en-GB" altLang="en-US">
                <a:solidFill>
                  <a:srgbClr val="FF0066"/>
                </a:solidFill>
              </a:rPr>
              <a:t>ella</a:t>
            </a:r>
            <a:r>
              <a:rPr lang="en-GB" altLang="en-US">
                <a:solidFill>
                  <a:srgbClr val="000000"/>
                </a:solidFill>
              </a:rPr>
              <a:t>/usted</a:t>
            </a:r>
          </a:p>
          <a:p>
            <a:pPr eaLnBrk="1" hangingPunct="1"/>
            <a:endParaRPr lang="en-GB" altLang="en-US">
              <a:solidFill>
                <a:srgbClr val="000000"/>
              </a:solidFill>
            </a:endParaRPr>
          </a:p>
          <a:p>
            <a:pPr eaLnBrk="1" hangingPunct="1"/>
            <a:endParaRPr lang="en-GB" altLang="en-US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endParaRPr lang="en-GB" altLang="en-US" sz="4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Nosotros/</a:t>
            </a:r>
            <a:r>
              <a:rPr lang="en-GB" altLang="en-US">
                <a:solidFill>
                  <a:srgbClr val="FF0066"/>
                </a:solidFill>
              </a:rPr>
              <a:t>nosotras</a:t>
            </a:r>
            <a:endParaRPr lang="en-GB" altLang="en-US">
              <a:solidFill>
                <a:srgbClr val="000000"/>
              </a:solidFill>
            </a:endParaRPr>
          </a:p>
          <a:p>
            <a:pPr eaLnBrk="1" hangingPunct="1"/>
            <a:endParaRPr lang="en-GB" altLang="en-US" sz="600">
              <a:solidFill>
                <a:srgbClr val="000000"/>
              </a:solidFill>
            </a:endParaRPr>
          </a:p>
          <a:p>
            <a:pPr eaLnBrk="1" hangingPunct="1"/>
            <a:endParaRPr lang="en-GB" altLang="en-US" sz="600">
              <a:solidFill>
                <a:srgbClr val="000000"/>
              </a:solidFill>
            </a:endParaRPr>
          </a:p>
          <a:p>
            <a:pPr eaLnBrk="1" hangingPunct="1"/>
            <a:endParaRPr lang="en-GB" altLang="en-US" sz="600">
              <a:solidFill>
                <a:srgbClr val="000000"/>
              </a:solidFill>
            </a:endParaRPr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Vosotros/</a:t>
            </a:r>
            <a:r>
              <a:rPr lang="en-GB" altLang="en-US">
                <a:solidFill>
                  <a:srgbClr val="FF0066"/>
                </a:solidFill>
              </a:rPr>
              <a:t>vosotras</a:t>
            </a:r>
          </a:p>
          <a:p>
            <a:pPr eaLnBrk="1" hangingPunct="1"/>
            <a:endParaRPr lang="en-GB" altLang="en-US">
              <a:solidFill>
                <a:srgbClr val="000000"/>
              </a:solidFill>
            </a:endParaRPr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Ellos/</a:t>
            </a:r>
            <a:r>
              <a:rPr lang="en-GB" altLang="en-US">
                <a:solidFill>
                  <a:srgbClr val="FF0066"/>
                </a:solidFill>
              </a:rPr>
              <a:t>ellas</a:t>
            </a:r>
            <a:r>
              <a:rPr lang="en-GB" altLang="en-US">
                <a:solidFill>
                  <a:srgbClr val="000000"/>
                </a:solidFill>
              </a:rPr>
              <a:t>/ustedes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5DB4F-CC56-B44A-6BC1-60C06594E5B9}"/>
              </a:ext>
            </a:extLst>
          </p:cNvPr>
          <p:cNvSpPr txBox="1"/>
          <p:nvPr/>
        </p:nvSpPr>
        <p:spPr>
          <a:xfrm>
            <a:off x="6278563" y="1490663"/>
            <a:ext cx="284162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 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10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15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6600" dirty="0">
                <a:solidFill>
                  <a:srgbClr val="000000"/>
                </a:solidFill>
              </a:rPr>
              <a:t>25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2CA45842-DCC1-95F0-8847-2D354899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551113"/>
            <a:ext cx="241458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  <a:p>
            <a:r>
              <a:rPr lang="en-GB" altLang="en-US" sz="6000">
                <a:solidFill>
                  <a:srgbClr val="C00000"/>
                </a:solidFill>
              </a:rPr>
              <a:t>menos</a:t>
            </a:r>
            <a:endParaRPr lang="en-US" altLang="en-US" sz="600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E6F19-7E71-C7FB-7F7D-B0B80B099949}"/>
              </a:ext>
            </a:extLst>
          </p:cNvPr>
          <p:cNvSpPr/>
          <p:nvPr/>
        </p:nvSpPr>
        <p:spPr>
          <a:xfrm>
            <a:off x="107950" y="2828925"/>
            <a:ext cx="36004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altLang="en-US" sz="6000" b="1" kern="0" dirty="0">
                <a:solidFill>
                  <a:srgbClr val="006600"/>
                </a:solidFill>
              </a:rPr>
              <a:t>Son</a:t>
            </a:r>
            <a:r>
              <a:rPr lang="en-GB" altLang="en-US" sz="6000" kern="0" dirty="0">
                <a:solidFill>
                  <a:srgbClr val="002060"/>
                </a:solidFill>
              </a:rPr>
              <a:t> las 5 </a:t>
            </a:r>
            <a:endParaRPr lang="en-US" altLang="en-US" sz="6000" kern="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1C156-4180-CEE2-8DE9-E8A6DFABF179}"/>
              </a:ext>
            </a:extLst>
          </p:cNvPr>
          <p:cNvSpPr txBox="1"/>
          <p:nvPr/>
        </p:nvSpPr>
        <p:spPr>
          <a:xfrm>
            <a:off x="773113" y="4724400"/>
            <a:ext cx="53276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Libro de </a:t>
            </a:r>
            <a:r>
              <a:rPr lang="en-GB" dirty="0" err="1">
                <a:solidFill>
                  <a:srgbClr val="000000"/>
                </a:solidFill>
              </a:rPr>
              <a:t>texto</a:t>
            </a:r>
            <a:r>
              <a:rPr lang="en-GB" dirty="0">
                <a:solidFill>
                  <a:srgbClr val="000000"/>
                </a:solidFill>
              </a:rPr>
              <a:t> p70, </a:t>
            </a:r>
            <a:r>
              <a:rPr lang="en-GB" dirty="0" err="1">
                <a:solidFill>
                  <a:srgbClr val="000000"/>
                </a:solidFill>
              </a:rPr>
              <a:t>escuchar</a:t>
            </a: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- Act. 7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- Act. 8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- Act. 9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6899050F-C053-4367-C943-78E65E761F7B}"/>
              </a:ext>
            </a:extLst>
          </p:cNvPr>
          <p:cNvSpPr txBox="1"/>
          <p:nvPr/>
        </p:nvSpPr>
        <p:spPr>
          <a:xfrm>
            <a:off x="2843213" y="0"/>
            <a:ext cx="3101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prstClr val="black"/>
                </a:solidFill>
                <a:cs typeface="+mn-cs"/>
              </a:rPr>
              <a:t>Vocabulario 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6315CF2E-512B-F55C-17D7-E2E1499E6E13}"/>
              </a:ext>
            </a:extLst>
          </p:cNvPr>
          <p:cNvSpPr txBox="1"/>
          <p:nvPr/>
        </p:nvSpPr>
        <p:spPr>
          <a:xfrm>
            <a:off x="539750" y="549275"/>
            <a:ext cx="2205038" cy="6186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C000"/>
                </a:solidFill>
              </a:rPr>
              <a:t>Papelería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002060"/>
                </a:solidFill>
                <a:cs typeface="+mn-cs"/>
              </a:rPr>
              <a:t>En casa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79646">
                    <a:lumMod val="50000"/>
                  </a:srgbClr>
                </a:solidFill>
                <a:cs typeface="+mn-cs"/>
              </a:rPr>
              <a:t>Empresa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C00000"/>
                </a:solidFill>
                <a:cs typeface="+mn-cs"/>
              </a:rPr>
              <a:t>Horario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00FF"/>
                </a:solidFill>
                <a:cs typeface="+mn-cs"/>
              </a:rPr>
              <a:t>Por la mañana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79646">
                    <a:lumMod val="75000"/>
                  </a:srgbClr>
                </a:solidFill>
                <a:cs typeface="+mn-cs"/>
              </a:rPr>
              <a:t>Por la tarde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00B0F0"/>
                </a:solidFill>
                <a:cs typeface="+mn-cs"/>
              </a:rPr>
              <a:t>Deportes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9BBB59">
                    <a:lumMod val="50000"/>
                  </a:srgbClr>
                </a:solidFill>
                <a:cs typeface="+mn-cs"/>
              </a:rPr>
              <a:t>De la mañana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0000"/>
                </a:solidFill>
                <a:cs typeface="+mn-cs"/>
              </a:rPr>
              <a:t>Revistas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C000"/>
                </a:solidFill>
                <a:cs typeface="+mn-cs"/>
              </a:rPr>
              <a:t>Dónde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7030A0"/>
                </a:solidFill>
                <a:cs typeface="+mn-cs"/>
              </a:rPr>
              <a:t>Mediodía 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30EF7CC4-78D6-7A8E-8CFB-D522E096AC55}"/>
              </a:ext>
            </a:extLst>
          </p:cNvPr>
          <p:cNvSpPr txBox="1"/>
          <p:nvPr/>
        </p:nvSpPr>
        <p:spPr>
          <a:xfrm>
            <a:off x="2987675" y="549275"/>
            <a:ext cx="2624138" cy="6462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rgbClr val="00B050"/>
                </a:solidFill>
                <a:latin typeface="Agency FB" pitchFamily="34" charset="0"/>
                <a:cs typeface="+mn-cs"/>
              </a:rPr>
              <a:t>Stationery</a:t>
            </a:r>
            <a:r>
              <a:rPr lang="es-ES" sz="2400" dirty="0">
                <a:solidFill>
                  <a:srgbClr val="00B050"/>
                </a:solidFill>
                <a:latin typeface="Agency FB" pitchFamily="34" charset="0"/>
                <a:cs typeface="+mn-cs"/>
              </a:rPr>
              <a:t> shop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002060"/>
                </a:solidFill>
                <a:latin typeface="Agency FB" pitchFamily="34" charset="0"/>
                <a:cs typeface="+mn-cs"/>
              </a:rPr>
              <a:t>At home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79646">
                    <a:lumMod val="50000"/>
                  </a:srgbClr>
                </a:solidFill>
                <a:latin typeface="Agency FB" pitchFamily="34" charset="0"/>
                <a:cs typeface="+mn-cs"/>
              </a:rPr>
              <a:t>Company, </a:t>
            </a:r>
            <a:r>
              <a:rPr lang="es-ES" sz="2400" dirty="0" err="1">
                <a:solidFill>
                  <a:srgbClr val="F79646">
                    <a:lumMod val="50000"/>
                  </a:srgbClr>
                </a:solidFill>
                <a:latin typeface="Agency FB" pitchFamily="34" charset="0"/>
                <a:cs typeface="+mn-cs"/>
              </a:rPr>
              <a:t>enterprise</a:t>
            </a:r>
            <a:endParaRPr lang="es-ES" sz="2400" dirty="0">
              <a:solidFill>
                <a:srgbClr val="F79646">
                  <a:lumMod val="50000"/>
                </a:srgbClr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rgbClr val="C00000"/>
                </a:solidFill>
                <a:latin typeface="Agency FB" pitchFamily="34" charset="0"/>
                <a:cs typeface="+mn-cs"/>
              </a:rPr>
              <a:t>Timetable</a:t>
            </a:r>
            <a:endParaRPr lang="es-ES" sz="2400" dirty="0">
              <a:solidFill>
                <a:srgbClr val="C00000"/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00FF"/>
                </a:solidFill>
                <a:latin typeface="Agency FB" pitchFamily="34" charset="0"/>
                <a:cs typeface="+mn-cs"/>
              </a:rPr>
              <a:t>In </a:t>
            </a:r>
            <a:r>
              <a:rPr lang="es-ES" sz="2400" dirty="0" err="1">
                <a:solidFill>
                  <a:srgbClr val="FF00FF"/>
                </a:solidFill>
                <a:latin typeface="Agency FB" pitchFamily="34" charset="0"/>
                <a:cs typeface="+mn-cs"/>
              </a:rPr>
              <a:t>the</a:t>
            </a:r>
            <a:r>
              <a:rPr lang="es-ES" sz="2400" dirty="0">
                <a:solidFill>
                  <a:srgbClr val="FF00FF"/>
                </a:solidFill>
                <a:latin typeface="Agency FB" pitchFamily="34" charset="0"/>
                <a:cs typeface="+mn-cs"/>
              </a:rPr>
              <a:t> </a:t>
            </a:r>
            <a:r>
              <a:rPr lang="es-ES" sz="2400" dirty="0" err="1">
                <a:solidFill>
                  <a:srgbClr val="FF00FF"/>
                </a:solidFill>
                <a:latin typeface="Agency FB" pitchFamily="34" charset="0"/>
                <a:cs typeface="+mn-cs"/>
              </a:rPr>
              <a:t>morning</a:t>
            </a:r>
            <a:endParaRPr lang="es-ES" sz="2400" dirty="0">
              <a:solidFill>
                <a:srgbClr val="FF00FF"/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79646">
                    <a:lumMod val="75000"/>
                  </a:srgbClr>
                </a:solidFill>
                <a:latin typeface="Agency FB" pitchFamily="34" charset="0"/>
                <a:cs typeface="+mn-cs"/>
              </a:rPr>
              <a:t>In </a:t>
            </a:r>
            <a:r>
              <a:rPr lang="es-ES" sz="2400" dirty="0" err="1">
                <a:solidFill>
                  <a:srgbClr val="F79646">
                    <a:lumMod val="75000"/>
                  </a:srgbClr>
                </a:solidFill>
                <a:latin typeface="Agency FB" pitchFamily="34" charset="0"/>
                <a:cs typeface="+mn-cs"/>
              </a:rPr>
              <a:t>the</a:t>
            </a:r>
            <a:r>
              <a:rPr lang="es-ES" sz="2400" dirty="0">
                <a:solidFill>
                  <a:srgbClr val="F79646">
                    <a:lumMod val="75000"/>
                  </a:srgbClr>
                </a:solidFill>
                <a:latin typeface="Agency FB" pitchFamily="34" charset="0"/>
                <a:cs typeface="+mn-cs"/>
              </a:rPr>
              <a:t> </a:t>
            </a:r>
            <a:r>
              <a:rPr lang="es-ES" sz="2400" dirty="0" err="1">
                <a:solidFill>
                  <a:srgbClr val="F79646">
                    <a:lumMod val="75000"/>
                  </a:srgbClr>
                </a:solidFill>
                <a:latin typeface="Agency FB" pitchFamily="34" charset="0"/>
                <a:cs typeface="+mn-cs"/>
              </a:rPr>
              <a:t>afternoon</a:t>
            </a:r>
            <a:r>
              <a:rPr lang="es-ES" sz="2400" dirty="0">
                <a:solidFill>
                  <a:srgbClr val="F79646">
                    <a:lumMod val="75000"/>
                  </a:srgbClr>
                </a:solidFill>
                <a:latin typeface="Agency FB" pitchFamily="34" charset="0"/>
                <a:cs typeface="+mn-cs"/>
              </a:rPr>
              <a:t>/</a:t>
            </a:r>
            <a:r>
              <a:rPr lang="es-ES" sz="2400" dirty="0" err="1">
                <a:solidFill>
                  <a:srgbClr val="F79646">
                    <a:lumMod val="75000"/>
                  </a:srgbClr>
                </a:solidFill>
                <a:latin typeface="Agency FB" pitchFamily="34" charset="0"/>
                <a:cs typeface="+mn-cs"/>
              </a:rPr>
              <a:t>evening</a:t>
            </a:r>
            <a:endParaRPr lang="es-ES" sz="2400" dirty="0">
              <a:solidFill>
                <a:srgbClr val="F79646">
                  <a:lumMod val="75000"/>
                </a:srgbClr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rgbClr val="00B0F0"/>
                </a:solidFill>
                <a:latin typeface="Agency FB" pitchFamily="34" charset="0"/>
                <a:cs typeface="+mn-cs"/>
              </a:rPr>
              <a:t>Sports</a:t>
            </a:r>
            <a:endParaRPr lang="es-ES" sz="2400" dirty="0">
              <a:solidFill>
                <a:srgbClr val="00B0F0"/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9BBB59">
                    <a:lumMod val="50000"/>
                  </a:srgbClr>
                </a:solidFill>
                <a:latin typeface="Agency FB" pitchFamily="34" charset="0"/>
                <a:cs typeface="+mn-cs"/>
              </a:rPr>
              <a:t>In </a:t>
            </a:r>
            <a:r>
              <a:rPr lang="es-ES" sz="2400" dirty="0" err="1">
                <a:solidFill>
                  <a:srgbClr val="9BBB59">
                    <a:lumMod val="50000"/>
                  </a:srgbClr>
                </a:solidFill>
                <a:latin typeface="Agency FB" pitchFamily="34" charset="0"/>
                <a:cs typeface="+mn-cs"/>
              </a:rPr>
              <a:t>the</a:t>
            </a:r>
            <a:r>
              <a:rPr lang="es-ES" sz="2400" dirty="0">
                <a:solidFill>
                  <a:srgbClr val="9BBB59">
                    <a:lumMod val="50000"/>
                  </a:srgbClr>
                </a:solidFill>
                <a:latin typeface="Agency FB" pitchFamily="34" charset="0"/>
                <a:cs typeface="+mn-cs"/>
              </a:rPr>
              <a:t> </a:t>
            </a:r>
            <a:r>
              <a:rPr lang="es-ES" sz="2400" dirty="0" err="1">
                <a:solidFill>
                  <a:srgbClr val="9BBB59">
                    <a:lumMod val="50000"/>
                  </a:srgbClr>
                </a:solidFill>
                <a:latin typeface="Agency FB" pitchFamily="34" charset="0"/>
                <a:cs typeface="+mn-cs"/>
              </a:rPr>
              <a:t>morning</a:t>
            </a:r>
            <a:endParaRPr lang="es-ES" sz="2400" dirty="0">
              <a:solidFill>
                <a:srgbClr val="9BBB59">
                  <a:lumMod val="50000"/>
                </a:srgbClr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0000"/>
                </a:solidFill>
                <a:latin typeface="Agency FB" pitchFamily="34" charset="0"/>
                <a:cs typeface="+mn-cs"/>
              </a:rPr>
              <a:t>Magazines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rgbClr val="FFC000"/>
                </a:solidFill>
                <a:latin typeface="Agency FB" pitchFamily="34" charset="0"/>
                <a:cs typeface="+mn-cs"/>
              </a:rPr>
              <a:t>Where</a:t>
            </a:r>
            <a:endParaRPr lang="es-ES" sz="2400" dirty="0">
              <a:solidFill>
                <a:srgbClr val="FFC000"/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rgbClr val="7030A0"/>
                </a:solidFill>
                <a:latin typeface="Agency FB" pitchFamily="34" charset="0"/>
                <a:cs typeface="+mn-cs"/>
              </a:rPr>
              <a:t>midday</a:t>
            </a:r>
            <a:endParaRPr lang="es-ES" sz="2400" dirty="0">
              <a:solidFill>
                <a:srgbClr val="7030A0"/>
              </a:solidFill>
              <a:latin typeface="Agency FB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4 Llamada ovalada">
            <a:extLst>
              <a:ext uri="{FF2B5EF4-FFF2-40B4-BE49-F238E27FC236}">
                <a16:creationId xmlns:a16="http://schemas.microsoft.com/office/drawing/2014/main" id="{93AAE265-D8BD-11F1-3BFF-1D0E201A6BE8}"/>
              </a:ext>
            </a:extLst>
          </p:cNvPr>
          <p:cNvSpPr/>
          <p:nvPr/>
        </p:nvSpPr>
        <p:spPr>
          <a:xfrm>
            <a:off x="5508625" y="1916113"/>
            <a:ext cx="3384550" cy="1441450"/>
          </a:xfrm>
          <a:prstGeom prst="wedgeEllipseCallout">
            <a:avLst>
              <a:gd name="adj1" fmla="val -32887"/>
              <a:gd name="adj2" fmla="val 111341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Elige una palabra y di una frase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031545B-32BF-F925-0AD1-E40343F4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13271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3003E8B7-47A8-55C1-0BAD-F54C643E613A}"/>
              </a:ext>
            </a:extLst>
          </p:cNvPr>
          <p:cNvSpPr txBox="1"/>
          <p:nvPr/>
        </p:nvSpPr>
        <p:spPr>
          <a:xfrm>
            <a:off x="468313" y="0"/>
            <a:ext cx="36322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prstClr val="black"/>
                </a:solidFill>
                <a:cs typeface="+mn-cs"/>
              </a:rPr>
              <a:t>¿</a:t>
            </a:r>
            <a:r>
              <a:rPr lang="es-ES" sz="4000" dirty="0">
                <a:solidFill>
                  <a:srgbClr val="00B050"/>
                </a:solidFill>
                <a:cs typeface="+mn-cs"/>
              </a:rPr>
              <a:t>Qué</a:t>
            </a:r>
            <a:r>
              <a:rPr lang="es-ES" sz="4000" dirty="0">
                <a:solidFill>
                  <a:prstClr val="black"/>
                </a:solidFill>
                <a:cs typeface="+mn-cs"/>
              </a:rPr>
              <a:t> </a:t>
            </a:r>
            <a:r>
              <a:rPr lang="es-ES" sz="4000" dirty="0">
                <a:solidFill>
                  <a:srgbClr val="F79646">
                    <a:lumMod val="50000"/>
                  </a:srgbClr>
                </a:solidFill>
                <a:cs typeface="+mn-cs"/>
              </a:rPr>
              <a:t>hora</a:t>
            </a:r>
            <a:r>
              <a:rPr lang="es-ES" sz="4000" dirty="0">
                <a:solidFill>
                  <a:prstClr val="black"/>
                </a:solidFill>
                <a:cs typeface="+mn-cs"/>
              </a:rPr>
              <a:t> </a:t>
            </a:r>
            <a:r>
              <a:rPr lang="es-ES" sz="4000" dirty="0">
                <a:solidFill>
                  <a:srgbClr val="FF00FF"/>
                </a:solidFill>
                <a:cs typeface="+mn-cs"/>
              </a:rPr>
              <a:t>es</a:t>
            </a:r>
            <a:r>
              <a:rPr lang="es-ES" sz="4000" dirty="0">
                <a:solidFill>
                  <a:prstClr val="black"/>
                </a:solidFill>
                <a:cs typeface="+mn-cs"/>
              </a:rPr>
              <a:t>?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5EB7FFF-80A8-0DD2-B7FC-C40196CD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15430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E6B44DF-24AF-34E7-4607-78BFAAA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1590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5F46B05C-E312-0ABA-44BB-336D1F8D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1609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6832367-474A-473E-9C76-5BD75A0A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68638"/>
            <a:ext cx="1571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D917204D-FD7E-74B2-6C06-049520A8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1533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B3D89278-A018-F3EB-A14A-760816C6A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05488"/>
            <a:ext cx="1552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69D172C5-2CAC-C9CD-C63F-7F60457B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1552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75CAF83F-438A-D4D2-936C-6540632A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0713"/>
            <a:ext cx="15716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D3876CB8-D4C8-40F0-82BB-528D103A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1390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FA552636-A0ED-2381-4816-1F0C8764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1381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554AC6F4-4984-4320-B850-0DDE70BA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1409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C8A31F2E-F1A3-2BB5-4665-6BCFCCD8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1504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0BB0D6C8-6DC7-566B-8787-A077A28C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1466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>
            <a:extLst>
              <a:ext uri="{FF2B5EF4-FFF2-40B4-BE49-F238E27FC236}">
                <a16:creationId xmlns:a16="http://schemas.microsoft.com/office/drawing/2014/main" id="{8A453760-12BB-6B20-A01A-B4C2A974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157788"/>
            <a:ext cx="1390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>
            <a:extLst>
              <a:ext uri="{FF2B5EF4-FFF2-40B4-BE49-F238E27FC236}">
                <a16:creationId xmlns:a16="http://schemas.microsoft.com/office/drawing/2014/main" id="{39C8F215-20D0-4283-9D7D-77F2EFC764AF}"/>
              </a:ext>
            </a:extLst>
          </p:cNvPr>
          <p:cNvSpPr txBox="1"/>
          <p:nvPr/>
        </p:nvSpPr>
        <p:spPr>
          <a:xfrm>
            <a:off x="4356100" y="0"/>
            <a:ext cx="40973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err="1">
                <a:solidFill>
                  <a:srgbClr val="00B050"/>
                </a:solidFill>
                <a:cs typeface="+mn-cs"/>
              </a:rPr>
              <a:t>What</a:t>
            </a:r>
            <a:r>
              <a:rPr lang="es-ES" sz="4000" dirty="0">
                <a:solidFill>
                  <a:srgbClr val="00B050"/>
                </a:solidFill>
                <a:cs typeface="+mn-cs"/>
              </a:rPr>
              <a:t> </a:t>
            </a:r>
            <a:r>
              <a:rPr lang="es-ES" sz="4000" dirty="0">
                <a:solidFill>
                  <a:srgbClr val="F79646">
                    <a:lumMod val="50000"/>
                  </a:srgbClr>
                </a:solidFill>
                <a:cs typeface="+mn-cs"/>
              </a:rPr>
              <a:t>time</a:t>
            </a:r>
            <a:r>
              <a:rPr lang="es-ES" sz="4000" dirty="0">
                <a:solidFill>
                  <a:prstClr val="black"/>
                </a:solidFill>
                <a:cs typeface="+mn-cs"/>
              </a:rPr>
              <a:t> </a:t>
            </a:r>
            <a:r>
              <a:rPr lang="es-ES" sz="4000" dirty="0" err="1">
                <a:solidFill>
                  <a:srgbClr val="FF00FF"/>
                </a:solidFill>
                <a:cs typeface="+mn-cs"/>
              </a:rPr>
              <a:t>is</a:t>
            </a:r>
            <a:r>
              <a:rPr lang="es-ES" sz="4000" dirty="0">
                <a:solidFill>
                  <a:srgbClr val="FF00FF"/>
                </a:solidFill>
                <a:cs typeface="+mn-cs"/>
              </a:rPr>
              <a:t> </a:t>
            </a:r>
            <a:r>
              <a:rPr lang="es-ES" sz="4000" dirty="0" err="1">
                <a:solidFill>
                  <a:srgbClr val="FF00FF"/>
                </a:solidFill>
                <a:cs typeface="+mn-cs"/>
              </a:rPr>
              <a:t>it</a:t>
            </a:r>
            <a:r>
              <a:rPr lang="es-ES" sz="4000" dirty="0">
                <a:solidFill>
                  <a:prstClr val="black"/>
                </a:solidFill>
                <a:cs typeface="+mn-cs"/>
              </a:rPr>
              <a:t>?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E3314004-84DA-327B-8862-C1C1E2FA759D}"/>
              </a:ext>
            </a:extLst>
          </p:cNvPr>
          <p:cNvSpPr txBox="1"/>
          <p:nvPr/>
        </p:nvSpPr>
        <p:spPr>
          <a:xfrm>
            <a:off x="2268538" y="242093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23 CuadroTexto">
            <a:extLst>
              <a:ext uri="{FF2B5EF4-FFF2-40B4-BE49-F238E27FC236}">
                <a16:creationId xmlns:a16="http://schemas.microsoft.com/office/drawing/2014/main" id="{BE385578-DB47-2C53-A9FC-0EB024EC02E7}"/>
              </a:ext>
            </a:extLst>
          </p:cNvPr>
          <p:cNvSpPr txBox="1"/>
          <p:nvPr/>
        </p:nvSpPr>
        <p:spPr>
          <a:xfrm>
            <a:off x="539750" y="1844675"/>
            <a:ext cx="1831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solidFill>
                  <a:srgbClr val="92D050"/>
                </a:solidFill>
                <a:cs typeface="+mn-cs"/>
              </a:rPr>
              <a:t>It</a:t>
            </a:r>
            <a:r>
              <a:rPr lang="es-ES" b="1" dirty="0">
                <a:solidFill>
                  <a:srgbClr val="92D05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92D050"/>
                </a:solidFill>
                <a:cs typeface="+mn-cs"/>
              </a:rPr>
              <a:t>is</a:t>
            </a:r>
            <a:r>
              <a:rPr lang="es-ES" b="1" dirty="0">
                <a:solidFill>
                  <a:srgbClr val="92D050"/>
                </a:solidFill>
                <a:cs typeface="+mn-cs"/>
              </a:rPr>
              <a:t> 9 </a:t>
            </a:r>
            <a:r>
              <a:rPr lang="es-ES" b="1" dirty="0" err="1">
                <a:solidFill>
                  <a:srgbClr val="92D050"/>
                </a:solidFill>
                <a:cs typeface="+mn-cs"/>
              </a:rPr>
              <a:t>o´clock</a:t>
            </a:r>
            <a:endParaRPr lang="es-ES" b="1" dirty="0">
              <a:solidFill>
                <a:srgbClr val="92D050"/>
              </a:solidFill>
              <a:cs typeface="+mn-cs"/>
            </a:endParaRPr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AE6250FE-4343-25D5-4284-F1161B06DEAF}"/>
              </a:ext>
            </a:extLst>
          </p:cNvPr>
          <p:cNvSpPr txBox="1"/>
          <p:nvPr/>
        </p:nvSpPr>
        <p:spPr>
          <a:xfrm>
            <a:off x="3348038" y="1844675"/>
            <a:ext cx="24368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solidFill>
                  <a:srgbClr val="0070C0"/>
                </a:solidFill>
                <a:cs typeface="+mn-cs"/>
              </a:rPr>
              <a:t>It</a:t>
            </a:r>
            <a:r>
              <a:rPr lang="es-ES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0070C0"/>
                </a:solidFill>
                <a:cs typeface="+mn-cs"/>
              </a:rPr>
              <a:t>is</a:t>
            </a:r>
            <a:r>
              <a:rPr lang="es-ES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0070C0"/>
                </a:solidFill>
                <a:cs typeface="+mn-cs"/>
              </a:rPr>
              <a:t>quarter</a:t>
            </a:r>
            <a:r>
              <a:rPr lang="es-ES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0070C0"/>
                </a:solidFill>
                <a:cs typeface="+mn-cs"/>
              </a:rPr>
              <a:t>past</a:t>
            </a:r>
            <a:r>
              <a:rPr lang="es-ES" b="1" dirty="0">
                <a:solidFill>
                  <a:srgbClr val="0070C0"/>
                </a:solidFill>
                <a:cs typeface="+mn-cs"/>
              </a:rPr>
              <a:t> 9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0522DD27-234F-FCE7-421F-F9C32D445DAA}"/>
              </a:ext>
            </a:extLst>
          </p:cNvPr>
          <p:cNvSpPr txBox="1"/>
          <p:nvPr/>
        </p:nvSpPr>
        <p:spPr>
          <a:xfrm>
            <a:off x="6443663" y="1773238"/>
            <a:ext cx="20494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solidFill>
                  <a:srgbClr val="CC6600"/>
                </a:solidFill>
                <a:cs typeface="+mn-cs"/>
              </a:rPr>
              <a:t>It</a:t>
            </a:r>
            <a:r>
              <a:rPr lang="es-ES" b="1" dirty="0">
                <a:solidFill>
                  <a:srgbClr val="CC660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CC6600"/>
                </a:solidFill>
                <a:cs typeface="+mn-cs"/>
              </a:rPr>
              <a:t>is</a:t>
            </a:r>
            <a:r>
              <a:rPr lang="es-ES" b="1" dirty="0">
                <a:solidFill>
                  <a:srgbClr val="CC660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CC6600"/>
                </a:solidFill>
                <a:cs typeface="+mn-cs"/>
              </a:rPr>
              <a:t>half</a:t>
            </a:r>
            <a:r>
              <a:rPr lang="es-ES" b="1" dirty="0">
                <a:solidFill>
                  <a:srgbClr val="CC660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CC6600"/>
                </a:solidFill>
                <a:cs typeface="+mn-cs"/>
              </a:rPr>
              <a:t>past</a:t>
            </a:r>
            <a:r>
              <a:rPr lang="es-ES" b="1" dirty="0">
                <a:solidFill>
                  <a:srgbClr val="CC6600"/>
                </a:solidFill>
                <a:cs typeface="+mn-cs"/>
              </a:rPr>
              <a:t> 9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8C845CBB-2CA9-4936-05B8-585CB24950C5}"/>
              </a:ext>
            </a:extLst>
          </p:cNvPr>
          <p:cNvSpPr txBox="1"/>
          <p:nvPr/>
        </p:nvSpPr>
        <p:spPr>
          <a:xfrm>
            <a:off x="1619250" y="4797425"/>
            <a:ext cx="24352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solidFill>
                  <a:srgbClr val="FF66CC"/>
                </a:solidFill>
                <a:cs typeface="+mn-cs"/>
              </a:rPr>
              <a:t>It</a:t>
            </a:r>
            <a:r>
              <a:rPr lang="es-ES" b="1" dirty="0">
                <a:solidFill>
                  <a:srgbClr val="FF66CC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FF66CC"/>
                </a:solidFill>
                <a:cs typeface="+mn-cs"/>
              </a:rPr>
              <a:t>is</a:t>
            </a:r>
            <a:r>
              <a:rPr lang="es-ES" b="1" dirty="0">
                <a:solidFill>
                  <a:srgbClr val="FF66CC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FF66CC"/>
                </a:solidFill>
                <a:cs typeface="+mn-cs"/>
              </a:rPr>
              <a:t>quarter</a:t>
            </a:r>
            <a:r>
              <a:rPr lang="es-ES" b="1" dirty="0">
                <a:solidFill>
                  <a:srgbClr val="FF66CC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FF66CC"/>
                </a:solidFill>
                <a:cs typeface="+mn-cs"/>
              </a:rPr>
              <a:t>to</a:t>
            </a:r>
            <a:r>
              <a:rPr lang="es-ES" b="1" dirty="0">
                <a:solidFill>
                  <a:srgbClr val="FF66CC"/>
                </a:solidFill>
                <a:cs typeface="+mn-cs"/>
              </a:rPr>
              <a:t> 10 </a:t>
            </a:r>
          </a:p>
        </p:txBody>
      </p:sp>
      <p:pic>
        <p:nvPicPr>
          <p:cNvPr id="7186" name="Picture 18">
            <a:extLst>
              <a:ext uri="{FF2B5EF4-FFF2-40B4-BE49-F238E27FC236}">
                <a16:creationId xmlns:a16="http://schemas.microsoft.com/office/drawing/2014/main" id="{85717713-A5EE-69EF-1987-77B09B4A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57788"/>
            <a:ext cx="1457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CuadroTexto">
            <a:extLst>
              <a:ext uri="{FF2B5EF4-FFF2-40B4-BE49-F238E27FC236}">
                <a16:creationId xmlns:a16="http://schemas.microsoft.com/office/drawing/2014/main" id="{3E5307C5-E013-9C1A-7205-27FFDE012389}"/>
              </a:ext>
            </a:extLst>
          </p:cNvPr>
          <p:cNvSpPr txBox="1"/>
          <p:nvPr/>
        </p:nvSpPr>
        <p:spPr>
          <a:xfrm>
            <a:off x="5076825" y="4797425"/>
            <a:ext cx="19732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solidFill>
                  <a:srgbClr val="92D050"/>
                </a:solidFill>
                <a:cs typeface="+mn-cs"/>
              </a:rPr>
              <a:t>It</a:t>
            </a:r>
            <a:r>
              <a:rPr lang="es-ES" b="1" dirty="0">
                <a:solidFill>
                  <a:srgbClr val="92D050"/>
                </a:solidFill>
                <a:cs typeface="+mn-cs"/>
              </a:rPr>
              <a:t> </a:t>
            </a:r>
            <a:r>
              <a:rPr lang="es-ES" b="1" dirty="0" err="1">
                <a:solidFill>
                  <a:srgbClr val="92D050"/>
                </a:solidFill>
                <a:cs typeface="+mn-cs"/>
              </a:rPr>
              <a:t>is</a:t>
            </a:r>
            <a:r>
              <a:rPr lang="es-ES" b="1" dirty="0">
                <a:solidFill>
                  <a:srgbClr val="92D050"/>
                </a:solidFill>
                <a:cs typeface="+mn-cs"/>
              </a:rPr>
              <a:t> 10 </a:t>
            </a:r>
            <a:r>
              <a:rPr lang="es-ES" b="1" dirty="0" err="1">
                <a:solidFill>
                  <a:srgbClr val="92D050"/>
                </a:solidFill>
                <a:cs typeface="+mn-cs"/>
              </a:rPr>
              <a:t>o´clock</a:t>
            </a:r>
            <a:endParaRPr lang="es-ES" b="1" dirty="0">
              <a:solidFill>
                <a:srgbClr val="92D05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2" grpId="0"/>
      <p:bldP spid="24" grpId="0"/>
      <p:bldP spid="25" grpId="0"/>
      <p:bldP spid="26" grpId="0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6E093D19-2852-AD72-EFC7-B28F6BE6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56896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386781FC-E720-F66D-02AD-5E0EEA6789D7}"/>
              </a:ext>
            </a:extLst>
          </p:cNvPr>
          <p:cNvSpPr txBox="1"/>
          <p:nvPr/>
        </p:nvSpPr>
        <p:spPr>
          <a:xfrm>
            <a:off x="323850" y="260350"/>
            <a:ext cx="36322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prstClr val="black"/>
                </a:solidFill>
                <a:cs typeface="+mn-cs"/>
              </a:rPr>
              <a:t>¿Qué hora es?</a:t>
            </a:r>
          </a:p>
        </p:txBody>
      </p:sp>
      <p:cxnSp>
        <p:nvCxnSpPr>
          <p:cNvPr id="5" name="4 Conector recto de flecha">
            <a:extLst>
              <a:ext uri="{FF2B5EF4-FFF2-40B4-BE49-F238E27FC236}">
                <a16:creationId xmlns:a16="http://schemas.microsoft.com/office/drawing/2014/main" id="{C2EC1575-12AC-8BCD-6A95-7D7973E3EC7B}"/>
              </a:ext>
            </a:extLst>
          </p:cNvPr>
          <p:cNvCxnSpPr/>
          <p:nvPr/>
        </p:nvCxnSpPr>
        <p:spPr>
          <a:xfrm>
            <a:off x="250825" y="6237288"/>
            <a:ext cx="172878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>
            <a:extLst>
              <a:ext uri="{FF2B5EF4-FFF2-40B4-BE49-F238E27FC236}">
                <a16:creationId xmlns:a16="http://schemas.microsoft.com/office/drawing/2014/main" id="{200CEF1D-C2E8-895F-1E02-D35BF25D62D5}"/>
              </a:ext>
            </a:extLst>
          </p:cNvPr>
          <p:cNvCxnSpPr/>
          <p:nvPr/>
        </p:nvCxnSpPr>
        <p:spPr>
          <a:xfrm>
            <a:off x="250825" y="6669088"/>
            <a:ext cx="2520950" cy="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>
            <a:extLst>
              <a:ext uri="{FF2B5EF4-FFF2-40B4-BE49-F238E27FC236}">
                <a16:creationId xmlns:a16="http://schemas.microsoft.com/office/drawing/2014/main" id="{6F3AE1EA-3DDB-1CE7-AA87-55912623DC05}"/>
              </a:ext>
            </a:extLst>
          </p:cNvPr>
          <p:cNvSpPr txBox="1"/>
          <p:nvPr/>
        </p:nvSpPr>
        <p:spPr>
          <a:xfrm>
            <a:off x="539750" y="5876925"/>
            <a:ext cx="712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cs typeface="+mn-cs"/>
              </a:rPr>
              <a:t>Hora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BED2AE7-9E7A-07E1-780E-1FAF1BE57989}"/>
              </a:ext>
            </a:extLst>
          </p:cNvPr>
          <p:cNvSpPr txBox="1"/>
          <p:nvPr/>
        </p:nvSpPr>
        <p:spPr>
          <a:xfrm>
            <a:off x="539750" y="6308725"/>
            <a:ext cx="1104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cs typeface="+mn-cs"/>
              </a:rPr>
              <a:t>Minutos </a:t>
            </a:r>
          </a:p>
        </p:txBody>
      </p:sp>
      <p:cxnSp>
        <p:nvCxnSpPr>
          <p:cNvPr id="12" name="11 Conector recto de flecha">
            <a:extLst>
              <a:ext uri="{FF2B5EF4-FFF2-40B4-BE49-F238E27FC236}">
                <a16:creationId xmlns:a16="http://schemas.microsoft.com/office/drawing/2014/main" id="{068FCA58-20F2-FCA6-9DBE-FBFBDC81B6A7}"/>
              </a:ext>
            </a:extLst>
          </p:cNvPr>
          <p:cNvCxnSpPr/>
          <p:nvPr/>
        </p:nvCxnSpPr>
        <p:spPr>
          <a:xfrm flipV="1">
            <a:off x="3132138" y="2997200"/>
            <a:ext cx="1223962" cy="7191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>
            <a:extLst>
              <a:ext uri="{FF2B5EF4-FFF2-40B4-BE49-F238E27FC236}">
                <a16:creationId xmlns:a16="http://schemas.microsoft.com/office/drawing/2014/main" id="{B09E419C-DD79-D8FC-4E50-7EF6C411D9BD}"/>
              </a:ext>
            </a:extLst>
          </p:cNvPr>
          <p:cNvCxnSpPr/>
          <p:nvPr/>
        </p:nvCxnSpPr>
        <p:spPr>
          <a:xfrm>
            <a:off x="3132138" y="3716338"/>
            <a:ext cx="2232025" cy="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536EE666-6365-9536-C33F-E62C40EA0ACB}"/>
              </a:ext>
            </a:extLst>
          </p:cNvPr>
          <p:cNvCxnSpPr/>
          <p:nvPr/>
        </p:nvCxnSpPr>
        <p:spPr>
          <a:xfrm>
            <a:off x="3203575" y="3789363"/>
            <a:ext cx="1008063" cy="1584325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>
            <a:extLst>
              <a:ext uri="{FF2B5EF4-FFF2-40B4-BE49-F238E27FC236}">
                <a16:creationId xmlns:a16="http://schemas.microsoft.com/office/drawing/2014/main" id="{F60302BD-AD1C-F320-5205-111C7F8C1CB1}"/>
              </a:ext>
            </a:extLst>
          </p:cNvPr>
          <p:cNvCxnSpPr/>
          <p:nvPr/>
        </p:nvCxnSpPr>
        <p:spPr>
          <a:xfrm flipH="1">
            <a:off x="2195513" y="3716338"/>
            <a:ext cx="936625" cy="1512887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>
            <a:extLst>
              <a:ext uri="{FF2B5EF4-FFF2-40B4-BE49-F238E27FC236}">
                <a16:creationId xmlns:a16="http://schemas.microsoft.com/office/drawing/2014/main" id="{AFB31602-6903-9675-8E7F-A6BAD7923B48}"/>
              </a:ext>
            </a:extLst>
          </p:cNvPr>
          <p:cNvCxnSpPr/>
          <p:nvPr/>
        </p:nvCxnSpPr>
        <p:spPr>
          <a:xfrm flipV="1">
            <a:off x="3132138" y="2060575"/>
            <a:ext cx="1008062" cy="1655763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>
            <a:extLst>
              <a:ext uri="{FF2B5EF4-FFF2-40B4-BE49-F238E27FC236}">
                <a16:creationId xmlns:a16="http://schemas.microsoft.com/office/drawing/2014/main" id="{4C7D19BA-50B0-81F0-F0A2-91EB378793DD}"/>
              </a:ext>
            </a:extLst>
          </p:cNvPr>
          <p:cNvCxnSpPr/>
          <p:nvPr/>
        </p:nvCxnSpPr>
        <p:spPr>
          <a:xfrm flipH="1">
            <a:off x="1403350" y="3644900"/>
            <a:ext cx="1800225" cy="107950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>
            <a:extLst>
              <a:ext uri="{FF2B5EF4-FFF2-40B4-BE49-F238E27FC236}">
                <a16:creationId xmlns:a16="http://schemas.microsoft.com/office/drawing/2014/main" id="{5297F1D5-9795-D16D-E1DF-3285B2F1F705}"/>
              </a:ext>
            </a:extLst>
          </p:cNvPr>
          <p:cNvCxnSpPr/>
          <p:nvPr/>
        </p:nvCxnSpPr>
        <p:spPr>
          <a:xfrm flipH="1">
            <a:off x="1258888" y="3716338"/>
            <a:ext cx="1944687" cy="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>
            <a:extLst>
              <a:ext uri="{FF2B5EF4-FFF2-40B4-BE49-F238E27FC236}">
                <a16:creationId xmlns:a16="http://schemas.microsoft.com/office/drawing/2014/main" id="{123B7B5B-7BE6-4A8B-6B9F-D70861362DEB}"/>
              </a:ext>
            </a:extLst>
          </p:cNvPr>
          <p:cNvCxnSpPr/>
          <p:nvPr/>
        </p:nvCxnSpPr>
        <p:spPr>
          <a:xfrm flipH="1" flipV="1">
            <a:off x="1692275" y="2924175"/>
            <a:ext cx="1439863" cy="720725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>
            <a:extLst>
              <a:ext uri="{FF2B5EF4-FFF2-40B4-BE49-F238E27FC236}">
                <a16:creationId xmlns:a16="http://schemas.microsoft.com/office/drawing/2014/main" id="{F5347B7E-3EBA-D15D-D274-61E03B28C6C0}"/>
              </a:ext>
            </a:extLst>
          </p:cNvPr>
          <p:cNvCxnSpPr/>
          <p:nvPr/>
        </p:nvCxnSpPr>
        <p:spPr>
          <a:xfrm>
            <a:off x="3132138" y="3716338"/>
            <a:ext cx="0" cy="1944687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>
            <a:extLst>
              <a:ext uri="{FF2B5EF4-FFF2-40B4-BE49-F238E27FC236}">
                <a16:creationId xmlns:a16="http://schemas.microsoft.com/office/drawing/2014/main" id="{AB724F13-985D-3146-745D-4633D9F3E4E9}"/>
              </a:ext>
            </a:extLst>
          </p:cNvPr>
          <p:cNvCxnSpPr>
            <a:cxnSpLocks/>
          </p:cNvCxnSpPr>
          <p:nvPr/>
        </p:nvCxnSpPr>
        <p:spPr>
          <a:xfrm flipH="1" flipV="1">
            <a:off x="3148445" y="1745673"/>
            <a:ext cx="55130" cy="1970665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>
            <a:extLst>
              <a:ext uri="{FF2B5EF4-FFF2-40B4-BE49-F238E27FC236}">
                <a16:creationId xmlns:a16="http://schemas.microsoft.com/office/drawing/2014/main" id="{A6662294-328F-9639-BAB2-1B1AF50086CA}"/>
              </a:ext>
            </a:extLst>
          </p:cNvPr>
          <p:cNvCxnSpPr/>
          <p:nvPr/>
        </p:nvCxnSpPr>
        <p:spPr>
          <a:xfrm flipH="1" flipV="1">
            <a:off x="2124075" y="1989138"/>
            <a:ext cx="1079500" cy="1800225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>
            <a:extLst>
              <a:ext uri="{FF2B5EF4-FFF2-40B4-BE49-F238E27FC236}">
                <a16:creationId xmlns:a16="http://schemas.microsoft.com/office/drawing/2014/main" id="{93D99CE8-D6EC-682D-8127-6548F22D014A}"/>
              </a:ext>
            </a:extLst>
          </p:cNvPr>
          <p:cNvCxnSpPr/>
          <p:nvPr/>
        </p:nvCxnSpPr>
        <p:spPr>
          <a:xfrm flipV="1">
            <a:off x="3203575" y="3573463"/>
            <a:ext cx="1512888" cy="142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>
            <a:extLst>
              <a:ext uri="{FF2B5EF4-FFF2-40B4-BE49-F238E27FC236}">
                <a16:creationId xmlns:a16="http://schemas.microsoft.com/office/drawing/2014/main" id="{441CF9B3-40AC-7AB3-928A-2D76CA56E81A}"/>
              </a:ext>
            </a:extLst>
          </p:cNvPr>
          <p:cNvCxnSpPr/>
          <p:nvPr/>
        </p:nvCxnSpPr>
        <p:spPr>
          <a:xfrm>
            <a:off x="3132138" y="3716338"/>
            <a:ext cx="1223962" cy="5048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>
            <a:extLst>
              <a:ext uri="{FF2B5EF4-FFF2-40B4-BE49-F238E27FC236}">
                <a16:creationId xmlns:a16="http://schemas.microsoft.com/office/drawing/2014/main" id="{6AFFCC47-5569-985B-8B05-8BB61790B7BC}"/>
              </a:ext>
            </a:extLst>
          </p:cNvPr>
          <p:cNvCxnSpPr/>
          <p:nvPr/>
        </p:nvCxnSpPr>
        <p:spPr>
          <a:xfrm>
            <a:off x="3132138" y="3644900"/>
            <a:ext cx="863600" cy="10080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>
            <a:extLst>
              <a:ext uri="{FF2B5EF4-FFF2-40B4-BE49-F238E27FC236}">
                <a16:creationId xmlns:a16="http://schemas.microsoft.com/office/drawing/2014/main" id="{A9C91461-F621-B16C-965C-A178639BC052}"/>
              </a:ext>
            </a:extLst>
          </p:cNvPr>
          <p:cNvCxnSpPr/>
          <p:nvPr/>
        </p:nvCxnSpPr>
        <p:spPr>
          <a:xfrm flipH="1" flipV="1">
            <a:off x="2484438" y="2565400"/>
            <a:ext cx="647700" cy="10795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>
            <a:extLst>
              <a:ext uri="{FF2B5EF4-FFF2-40B4-BE49-F238E27FC236}">
                <a16:creationId xmlns:a16="http://schemas.microsoft.com/office/drawing/2014/main" id="{5DA028BF-152B-106A-B789-897102A83310}"/>
              </a:ext>
            </a:extLst>
          </p:cNvPr>
          <p:cNvCxnSpPr>
            <a:cxnSpLocks/>
          </p:cNvCxnSpPr>
          <p:nvPr/>
        </p:nvCxnSpPr>
        <p:spPr>
          <a:xfrm flipH="1" flipV="1">
            <a:off x="1979613" y="3356992"/>
            <a:ext cx="1079500" cy="2879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>
            <a:extLst>
              <a:ext uri="{FF2B5EF4-FFF2-40B4-BE49-F238E27FC236}">
                <a16:creationId xmlns:a16="http://schemas.microsoft.com/office/drawing/2014/main" id="{8683B672-089F-1E7C-21E6-98A158435EC9}"/>
              </a:ext>
            </a:extLst>
          </p:cNvPr>
          <p:cNvCxnSpPr>
            <a:cxnSpLocks/>
          </p:cNvCxnSpPr>
          <p:nvPr/>
        </p:nvCxnSpPr>
        <p:spPr>
          <a:xfrm flipH="1">
            <a:off x="1979613" y="3716338"/>
            <a:ext cx="1152525" cy="8647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>
            <a:extLst>
              <a:ext uri="{FF2B5EF4-FFF2-40B4-BE49-F238E27FC236}">
                <a16:creationId xmlns:a16="http://schemas.microsoft.com/office/drawing/2014/main" id="{447570F0-3FA4-41E6-7AC0-9B35B2CDC604}"/>
              </a:ext>
            </a:extLst>
          </p:cNvPr>
          <p:cNvCxnSpPr/>
          <p:nvPr/>
        </p:nvCxnSpPr>
        <p:spPr>
          <a:xfrm flipH="1">
            <a:off x="1692275" y="3716338"/>
            <a:ext cx="143986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>
            <a:extLst>
              <a:ext uri="{FF2B5EF4-FFF2-40B4-BE49-F238E27FC236}">
                <a16:creationId xmlns:a16="http://schemas.microsoft.com/office/drawing/2014/main" id="{E3C5749E-FA3D-0EA3-1340-19E0061684BF}"/>
              </a:ext>
            </a:extLst>
          </p:cNvPr>
          <p:cNvCxnSpPr/>
          <p:nvPr/>
        </p:nvCxnSpPr>
        <p:spPr>
          <a:xfrm flipV="1">
            <a:off x="3132138" y="2636838"/>
            <a:ext cx="647700" cy="10795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>
            <a:extLst>
              <a:ext uri="{FF2B5EF4-FFF2-40B4-BE49-F238E27FC236}">
                <a16:creationId xmlns:a16="http://schemas.microsoft.com/office/drawing/2014/main" id="{B7569928-3FE6-1449-737E-90E6156FC73D}"/>
              </a:ext>
            </a:extLst>
          </p:cNvPr>
          <p:cNvCxnSpPr/>
          <p:nvPr/>
        </p:nvCxnSpPr>
        <p:spPr>
          <a:xfrm flipV="1">
            <a:off x="3132138" y="2205038"/>
            <a:ext cx="0" cy="15113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>
            <a:extLst>
              <a:ext uri="{FF2B5EF4-FFF2-40B4-BE49-F238E27FC236}">
                <a16:creationId xmlns:a16="http://schemas.microsoft.com/office/drawing/2014/main" id="{AF9E0E85-84FE-4534-C841-861B4FA1EE70}"/>
              </a:ext>
            </a:extLst>
          </p:cNvPr>
          <p:cNvCxnSpPr/>
          <p:nvPr/>
        </p:nvCxnSpPr>
        <p:spPr>
          <a:xfrm>
            <a:off x="3203575" y="3789363"/>
            <a:ext cx="1728788" cy="935037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107 CuadroTexto">
            <a:extLst>
              <a:ext uri="{FF2B5EF4-FFF2-40B4-BE49-F238E27FC236}">
                <a16:creationId xmlns:a16="http://schemas.microsoft.com/office/drawing/2014/main" id="{17FAE3EF-0870-A78B-041D-5FC9F29BE98C}"/>
              </a:ext>
            </a:extLst>
          </p:cNvPr>
          <p:cNvSpPr txBox="1"/>
          <p:nvPr/>
        </p:nvSpPr>
        <p:spPr>
          <a:xfrm>
            <a:off x="6038850" y="1196975"/>
            <a:ext cx="3184525" cy="494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dos en punto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Es la una  y veinticinco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ocho menos veinticinco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tres menos cinco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diez menos veinte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once y cinco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cinco menos cuarto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doce y cuarto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dos y media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nueve y veinte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+mn-cs"/>
              </a:rPr>
              <a:t>Son las cuatro menos diez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1" name="Picture 2" descr="Resultado de imagen de hablar&quot;">
            <a:extLst>
              <a:ext uri="{FF2B5EF4-FFF2-40B4-BE49-F238E27FC236}">
                <a16:creationId xmlns:a16="http://schemas.microsoft.com/office/drawing/2014/main" id="{5EFE81BC-E933-1D95-C607-73446A8F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D069E1D8-EBAA-93F1-9C78-48B8791BC7B6}"/>
              </a:ext>
            </a:extLst>
          </p:cNvPr>
          <p:cNvSpPr txBox="1"/>
          <p:nvPr/>
        </p:nvSpPr>
        <p:spPr>
          <a:xfrm>
            <a:off x="323850" y="836613"/>
            <a:ext cx="60499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prstClr val="black"/>
                </a:solidFill>
                <a:cs typeface="+mn-cs"/>
              </a:rPr>
              <a:t>1. Practica con un compañero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9D3807D3-A5DB-DBB7-F5C4-4ADF4F0766E0}"/>
              </a:ext>
            </a:extLst>
          </p:cNvPr>
          <p:cNvSpPr txBox="1"/>
          <p:nvPr/>
        </p:nvSpPr>
        <p:spPr>
          <a:xfrm>
            <a:off x="395288" y="2420938"/>
            <a:ext cx="4900612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prstClr val="black"/>
                </a:solidFill>
                <a:cs typeface="+mn-cs"/>
              </a:rPr>
              <a:t>A: ¿Qué hora es?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prstClr val="black"/>
                </a:solidFill>
                <a:cs typeface="+mn-cs"/>
              </a:rPr>
              <a:t>B: Son las once de la mañana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F9798BF4-1ABB-9B68-3D26-344E3F0A2761}"/>
              </a:ext>
            </a:extLst>
          </p:cNvPr>
          <p:cNvSpPr txBox="1"/>
          <p:nvPr/>
        </p:nvSpPr>
        <p:spPr>
          <a:xfrm>
            <a:off x="5436096" y="1484784"/>
            <a:ext cx="3996952" cy="3416320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18:00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15:30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11:45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05:35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21:15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13:55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8:00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1:05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22:10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19:20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00:35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s-ES" sz="2400" dirty="0">
                <a:solidFill>
                  <a:prstClr val="black"/>
                </a:solidFill>
                <a:cs typeface="+mn-cs"/>
              </a:rPr>
              <a:t>16:45</a:t>
            </a:r>
          </a:p>
        </p:txBody>
      </p:sp>
      <p:pic>
        <p:nvPicPr>
          <p:cNvPr id="38918" name="Picture 2" descr="Resultado de imagen de hablar&quot;">
            <a:extLst>
              <a:ext uri="{FF2B5EF4-FFF2-40B4-BE49-F238E27FC236}">
                <a16:creationId xmlns:a16="http://schemas.microsoft.com/office/drawing/2014/main" id="{1E7DE8E7-96BB-917F-DB83-7C1941EB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24034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7621-41E5-86B3-A73C-3D9E2C383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5873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Leer y </a:t>
            </a:r>
            <a:r>
              <a:rPr lang="en-GB" altLang="en-US" dirty="0" err="1">
                <a:latin typeface="Comic Sans MS" panose="030F0702030302020204" pitchFamily="66" charset="0"/>
              </a:rPr>
              <a:t>traducir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F1EE6-4E48-1407-F195-4B4EEBAB6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8" y="1916113"/>
            <a:ext cx="8424862" cy="1752600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¿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Qué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horario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tienes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</a:p>
          <a:p>
            <a:pPr marL="1371600" indent="-1371600" algn="l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altLang="en-US" dirty="0">
              <a:solidFill>
                <a:srgbClr val="00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66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Generalmente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trabajo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nueve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una</a:t>
            </a:r>
            <a:endParaRPr lang="en-GB" altLang="en-US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¡</a:t>
            </a:r>
            <a:r>
              <a:rPr lang="en-GB" altLang="en-US" dirty="0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Buena idea! </a:t>
            </a:r>
            <a:r>
              <a:rPr lang="en-GB" altLang="en-US" dirty="0" err="1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Vamos</a:t>
            </a:r>
            <a:r>
              <a:rPr lang="en-GB" altLang="en-US" dirty="0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al </a:t>
            </a:r>
            <a:r>
              <a:rPr lang="en-GB" altLang="en-US" dirty="0" err="1">
                <a:solidFill>
                  <a:srgbClr val="008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restaurante</a:t>
            </a:r>
            <a:endParaRPr lang="en-GB" altLang="en-US" dirty="0">
              <a:solidFill>
                <a:srgbClr val="008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s-ES" altLang="en-US" dirty="0">
                <a:solidFill>
                  <a:srgbClr val="8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¿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Qué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música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escuchas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</a:t>
            </a:r>
            <a:r>
              <a:rPr lang="en-GB" altLang="en-US" dirty="0">
                <a:solidFill>
                  <a:srgbClr val="0033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casa?</a:t>
            </a:r>
            <a:r>
              <a:rPr lang="en-US" altLang="en-US" dirty="0">
                <a:latin typeface="Comic Sans MS" panose="030F0702030302020204" pitchFamily="66" charset="0"/>
              </a:rPr>
              <a:t>   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B3C57DD-49C3-1D98-B233-BABE9D3441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88027" y="3429000"/>
            <a:ext cx="7632700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altLang="en-US" dirty="0">
                <a:latin typeface="Comic Sans MS" panose="030F0702030302020204" pitchFamily="66" charset="0"/>
              </a:rPr>
              <a:t>Libro </a:t>
            </a:r>
            <a:r>
              <a:rPr lang="en-GB" altLang="en-US" dirty="0" err="1">
                <a:latin typeface="Comic Sans MS" panose="030F0702030302020204" pitchFamily="66" charset="0"/>
              </a:rPr>
              <a:t>página</a:t>
            </a:r>
            <a:r>
              <a:rPr lang="en-GB" altLang="en-US" dirty="0">
                <a:latin typeface="Comic Sans MS" panose="030F0702030302020204" pitchFamily="66" charset="0"/>
              </a:rPr>
              <a:t> 68, </a:t>
            </a:r>
            <a:r>
              <a:rPr lang="en-GB" altLang="en-US" dirty="0" err="1">
                <a:latin typeface="Comic Sans MS" panose="030F0702030302020204" pitchFamily="66" charset="0"/>
              </a:rPr>
              <a:t>a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ctividad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1</a:t>
            </a:r>
            <a:b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P1 CD1.68</a:t>
            </a:r>
            <a:b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altLang="en-U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7362B-46FE-1A3A-C09B-E9A27ACD6BC1}"/>
              </a:ext>
            </a:extLst>
          </p:cNvPr>
          <p:cNvSpPr txBox="1"/>
          <p:nvPr/>
        </p:nvSpPr>
        <p:spPr>
          <a:xfrm>
            <a:off x="719137" y="428625"/>
            <a:ext cx="770572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Escucha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responde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las </a:t>
            </a:r>
            <a:r>
              <a:rPr kumimoji="0" lang="en-GB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preguntas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Cuántas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horas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Cuántas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horas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libres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tiene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mediodía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Dónde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D16691B6-6FE1-9BC2-F61E-FB02C827B6CE}"/>
              </a:ext>
            </a:extLst>
          </p:cNvPr>
          <p:cNvSpPr/>
          <p:nvPr/>
        </p:nvSpPr>
        <p:spPr>
          <a:xfrm>
            <a:off x="3419475" y="0"/>
            <a:ext cx="21828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Lectura 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809DB652-DED3-A949-EB8D-950AB8B8C93B}"/>
              </a:ext>
            </a:extLst>
          </p:cNvPr>
          <p:cNvSpPr txBox="1"/>
          <p:nvPr/>
        </p:nvSpPr>
        <p:spPr>
          <a:xfrm>
            <a:off x="908050" y="836613"/>
            <a:ext cx="6534150" cy="3970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Diálogo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¿Qué haces, Alicia? ¿Trabajas?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Sí, trabajo en una tienda, es una papelería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Y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¿qué horarios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tienes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Trabajo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nueve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una y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de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cuatro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ocho de la tarde.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Trabajas mucho,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¿No?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Sí, pero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tengo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 tres horas libres a mediodía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para comer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¿Vives cerca de la tienda?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Sí, vivo muy cerca.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Rosa: Y ¿</a:t>
            </a:r>
            <a:r>
              <a:rPr lang="es-ES" u="sng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 casa a mediodía?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Alicia:  Generalmente, sí. Como en casa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a las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dos,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más o menos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21738DC6-BDAF-E075-A6B2-6DB926782A2C}"/>
              </a:ext>
            </a:extLst>
          </p:cNvPr>
          <p:cNvSpPr txBox="1"/>
          <p:nvPr/>
        </p:nvSpPr>
        <p:spPr>
          <a:xfrm>
            <a:off x="611188" y="549275"/>
            <a:ext cx="25987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Lee el diálogo.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1FD76AD4-C7C0-309E-D1EF-41DBF896E940}"/>
              </a:ext>
            </a:extLst>
          </p:cNvPr>
          <p:cNvSpPr txBox="1"/>
          <p:nvPr/>
        </p:nvSpPr>
        <p:spPr>
          <a:xfrm>
            <a:off x="825500" y="4489450"/>
            <a:ext cx="5334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2. Contesta las siguientes preguntas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B86E3293-6B8C-98AA-A0C3-BCBBE05ABDE6}"/>
              </a:ext>
            </a:extLst>
          </p:cNvPr>
          <p:cNvSpPr txBox="1"/>
          <p:nvPr/>
        </p:nvSpPr>
        <p:spPr>
          <a:xfrm>
            <a:off x="414338" y="5013325"/>
            <a:ext cx="477520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¿Dónde trabaja?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¿Cuántas horas trabaja?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¿Cuántas horas libres tiene a mediodía?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¿Dónde come?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¿Dónde vive?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¿Qué hace por la tarde? 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F0E89EB2-58A8-17B2-013D-84A89B5EB436}"/>
              </a:ext>
            </a:extLst>
          </p:cNvPr>
          <p:cNvSpPr txBox="1"/>
          <p:nvPr/>
        </p:nvSpPr>
        <p:spPr>
          <a:xfrm>
            <a:off x="3276600" y="5013325"/>
            <a:ext cx="3000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trabaja en una papelería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894702CC-D35D-484E-A353-4EA135E299EB}"/>
              </a:ext>
            </a:extLst>
          </p:cNvPr>
          <p:cNvSpPr txBox="1"/>
          <p:nvPr/>
        </p:nvSpPr>
        <p:spPr>
          <a:xfrm>
            <a:off x="4140200" y="5300663"/>
            <a:ext cx="26654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trabaja 8 horas al día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D823F02C-F64F-305D-099C-B108CEA08128}"/>
              </a:ext>
            </a:extLst>
          </p:cNvPr>
          <p:cNvSpPr txBox="1"/>
          <p:nvPr/>
        </p:nvSpPr>
        <p:spPr>
          <a:xfrm>
            <a:off x="5580063" y="5589588"/>
            <a:ext cx="3592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tiene 3 horas libres a mediodía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9A8A9637-3EB0-4752-ABFD-DF5555AD2E47}"/>
              </a:ext>
            </a:extLst>
          </p:cNvPr>
          <p:cNvSpPr txBox="1"/>
          <p:nvPr/>
        </p:nvSpPr>
        <p:spPr>
          <a:xfrm>
            <a:off x="2843213" y="5876925"/>
            <a:ext cx="3600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generalmente come en su casa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98C6328D-3764-C59B-D436-ED3E7D2F6E92}"/>
              </a:ext>
            </a:extLst>
          </p:cNvPr>
          <p:cNvSpPr txBox="1"/>
          <p:nvPr/>
        </p:nvSpPr>
        <p:spPr>
          <a:xfrm>
            <a:off x="2771775" y="6092825"/>
            <a:ext cx="2789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vive cerca de la tienda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148A34FF-B911-0B2C-1F01-15CCEBF2E0E9}"/>
              </a:ext>
            </a:extLst>
          </p:cNvPr>
          <p:cNvSpPr txBox="1"/>
          <p:nvPr/>
        </p:nvSpPr>
        <p:spPr>
          <a:xfrm>
            <a:off x="3995738" y="6381750"/>
            <a:ext cx="33131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(Ella) trabaja por la tarde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4A5EB59-2050-F603-19ED-68B9DF12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6250"/>
            <a:ext cx="15113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4CAD3B6-CFB3-4B39-4936-19A6776C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65625"/>
            <a:ext cx="9350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19C46B10-7AFB-C3EA-4257-74562122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713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Completa las conversaciones con los verbos: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trabajar – vivir – comer – estudiar – leer – escuchar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F0077A-C4E0-378C-1A09-4A92D1A1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89050"/>
            <a:ext cx="7993063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9104194D-EABE-62CB-971C-0C674519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-28575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Libro de texto página 68,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Act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9B7F5A0-B177-5993-C647-930E37E3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5" y="0"/>
            <a:ext cx="8066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79456C-AC19-AF18-6198-7EFCAE95F501}"/>
                  </a:ext>
                </a:extLst>
              </p14:cNvPr>
              <p14:cNvContentPartPr/>
              <p14:nvPr/>
            </p14:nvContentPartPr>
            <p14:xfrm>
              <a:off x="1153325" y="851678"/>
              <a:ext cx="3418560" cy="4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79456C-AC19-AF18-6198-7EFCAE95F5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25" y="743678"/>
                <a:ext cx="3526200" cy="25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3B757-C73B-8A43-EA3D-8BAFABC52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88" y="906463"/>
            <a:ext cx="8280400" cy="583247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GB" altLang="en-US" sz="7200" u="sng">
                <a:latin typeface="Comic Sans MS" panose="030F0702030302020204" pitchFamily="66" charset="0"/>
              </a:rPr>
              <a:t>Compr</a:t>
            </a:r>
            <a:r>
              <a:rPr lang="en-GB" altLang="en-US" sz="7200" b="1" u="sng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</a:p>
          <a:p>
            <a:pPr marL="0" indent="0" eaLnBrk="1" hangingPunct="1">
              <a:buFontTx/>
              <a:buNone/>
            </a:pPr>
            <a:r>
              <a:rPr lang="en-GB" altLang="en-US" sz="5400">
                <a:latin typeface="Comic Sans MS" panose="030F0702030302020204" pitchFamily="66" charset="0"/>
              </a:rPr>
              <a:t>Drop the </a:t>
            </a:r>
            <a:r>
              <a:rPr lang="en-GB" altLang="en-US" sz="540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6000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4800">
                <a:latin typeface="Comic Sans MS" panose="030F0702030302020204" pitchFamily="66" charset="0"/>
              </a:rPr>
              <a:t>Replace </a:t>
            </a:r>
            <a:r>
              <a:rPr lang="en-GB" altLang="en-US" sz="4800">
                <a:solidFill>
                  <a:srgbClr val="002060"/>
                </a:solidFill>
                <a:latin typeface="Comic Sans MS" panose="030F0702030302020204" pitchFamily="66" charset="0"/>
              </a:rPr>
              <a:t>it</a:t>
            </a:r>
            <a:r>
              <a:rPr lang="en-GB" altLang="en-US" sz="4800">
                <a:latin typeface="Comic Sans MS" panose="030F0702030302020204" pitchFamily="66" charset="0"/>
              </a:rPr>
              <a:t> with an </a:t>
            </a:r>
            <a:r>
              <a:rPr lang="pt-BR" altLang="en-US" sz="6500" b="1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marL="0" indent="0" eaLnBrk="1" hangingPunct="1">
              <a:buFontTx/>
              <a:buNone/>
            </a:pPr>
            <a:endParaRPr lang="en-GB" altLang="en-US" sz="480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8000">
                <a:latin typeface="Comic Sans MS" panose="030F0702030302020204" pitchFamily="66" charset="0"/>
              </a:rPr>
              <a:t>Compr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5200" b="1">
                <a:solidFill>
                  <a:srgbClr val="C00000"/>
                </a:solidFill>
                <a:latin typeface="Comic Sans MS" panose="030F0702030302020204" pitchFamily="66" charset="0"/>
              </a:rPr>
              <a:t>I bought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7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6454A4E-FF5B-AA30-D239-79DFBC2A56C5}"/>
              </a:ext>
            </a:extLst>
          </p:cNvPr>
          <p:cNvSpPr txBox="1">
            <a:spLocks/>
          </p:cNvSpPr>
          <p:nvPr/>
        </p:nvSpPr>
        <p:spPr bwMode="auto">
          <a:xfrm>
            <a:off x="3563938" y="4581525"/>
            <a:ext cx="900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en-US" sz="8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 sz="7200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E5EEEDA6-4A4A-0706-A87E-F560A5F6D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12713"/>
            <a:ext cx="8567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 b="1">
                <a:solidFill>
                  <a:srgbClr val="C00000"/>
                </a:solidFill>
              </a:rPr>
              <a:t>PASADO</a:t>
            </a:r>
            <a:r>
              <a:rPr lang="en-GB" altLang="en-US" sz="3200" b="1">
                <a:solidFill>
                  <a:srgbClr val="008000"/>
                </a:solidFill>
              </a:rPr>
              <a:t> – </a:t>
            </a:r>
            <a:r>
              <a:rPr lang="en-GB" altLang="en-US" sz="2000">
                <a:solidFill>
                  <a:srgbClr val="008000"/>
                </a:solidFill>
              </a:rPr>
              <a:t>1</a:t>
            </a:r>
            <a:r>
              <a:rPr lang="en-GB" altLang="en-US" sz="2000" baseline="30000">
                <a:solidFill>
                  <a:srgbClr val="008000"/>
                </a:solidFill>
              </a:rPr>
              <a:t>st</a:t>
            </a:r>
            <a:r>
              <a:rPr lang="en-GB" altLang="en-US" sz="2000">
                <a:solidFill>
                  <a:srgbClr val="008000"/>
                </a:solidFill>
              </a:rPr>
              <a:t>. person singular with infinitives ending in </a:t>
            </a:r>
            <a:r>
              <a:rPr lang="en-GB" altLang="en-US" sz="3200" b="1">
                <a:solidFill>
                  <a:srgbClr val="008000"/>
                </a:solidFill>
              </a:rPr>
              <a:t>_</a:t>
            </a:r>
            <a:r>
              <a:rPr lang="en-GB" altLang="en-US" sz="3200" b="1">
                <a:solidFill>
                  <a:srgbClr val="002060"/>
                </a:solidFill>
              </a:rPr>
              <a:t>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3CC3E7-F0A0-FF67-6610-CF8DFB9397D1}"/>
                  </a:ext>
                </a:extLst>
              </p14:cNvPr>
              <p14:cNvContentPartPr/>
              <p14:nvPr/>
            </p14:nvContentPartPr>
            <p14:xfrm>
              <a:off x="3234029" y="1148110"/>
              <a:ext cx="1103760" cy="64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3CC3E7-F0A0-FF67-6610-CF8DFB939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0047" y="1040110"/>
                <a:ext cx="1211365" cy="86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4E7836C-B280-7AF9-0A2E-9DE368439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latin typeface="Bradley Hand ITC" panose="03070402050302030203" pitchFamily="66" charset="0"/>
              </a:rPr>
              <a:t>Homework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F475242-2C2E-A8BD-0EDC-7631A02F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73125"/>
            <a:ext cx="8784976" cy="5111750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1. 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Copia</a:t>
            </a:r>
            <a:r>
              <a:rPr lang="en-GB" altLang="en-US" sz="2400" i="1" dirty="0">
                <a:latin typeface="Comic Sans MS" panose="030F0702030302020204" pitchFamily="66" charset="0"/>
              </a:rPr>
              <a:t> – solo la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parte</a:t>
            </a: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latin typeface="Comic Sans MS" panose="030F0702030302020204" pitchFamily="66" charset="0"/>
              </a:rPr>
              <a:t>iluminada</a:t>
            </a:r>
            <a:endParaRPr lang="en-GB" altLang="en-US" sz="2400" i="1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457200" indent="-457200">
              <a:buAutoNum type="arabicPeriod" startAt="2"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Escribe: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adónde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fuiste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la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y</a:t>
            </a: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               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una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cosa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que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hiciste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(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did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None/>
              <a:defRPr/>
            </a:pPr>
            <a:endParaRPr lang="en-GB" sz="2400" i="1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GB" altLang="en-US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 </a:t>
            </a:r>
          </a:p>
          <a:p>
            <a:pPr marL="0" indent="0">
              <a:buFontTx/>
              <a:buNone/>
              <a:defRPr/>
            </a:pPr>
            <a:endParaRPr lang="en-GB" altLang="en-US" sz="2400" dirty="0">
              <a:solidFill>
                <a:srgbClr val="00CC0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                        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DFACA-410F-0F97-970F-CAD8E3693795}"/>
              </a:ext>
            </a:extLst>
          </p:cNvPr>
          <p:cNvSpPr/>
          <p:nvPr/>
        </p:nvSpPr>
        <p:spPr>
          <a:xfrm>
            <a:off x="250825" y="87313"/>
            <a:ext cx="3744913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Gastar	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Trabajar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3.  Desayunar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4.  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Pensar</a:t>
            </a:r>
            <a:endParaRPr lang="en-GB" sz="3200" dirty="0">
              <a:solidFill>
                <a:srgbClr val="000000"/>
              </a:solidFill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5.  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Cooperar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                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6.  </a:t>
            </a:r>
            <a:r>
              <a:rPr lang="en-GB" sz="320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Cenar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F0FB2-E285-59BA-7A5A-57FFE590F918}"/>
              </a:ext>
            </a:extLst>
          </p:cNvPr>
          <p:cNvSpPr/>
          <p:nvPr/>
        </p:nvSpPr>
        <p:spPr>
          <a:xfrm>
            <a:off x="4716463" y="87313"/>
            <a:ext cx="3743325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Gast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	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Trabaj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Desayun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4.  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Pens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5.  Cooper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              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6.  Cen</a:t>
            </a:r>
            <a:r>
              <a:rPr lang="es-ES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/>
              </a:rPr>
              <a:t>é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  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D877CE4-3348-E737-CDEC-B4A7DC25FC6C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611188" y="2370138"/>
            <a:ext cx="8532812" cy="4198937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5400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Drop  </a:t>
            </a:r>
            <a:r>
              <a:rPr lang="pt-BR" altLang="en-US" sz="66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ar	   </a:t>
            </a:r>
            <a:r>
              <a:rPr lang="pt-BR" altLang="en-US" sz="6600" dirty="0"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pt-BR" altLang="en-US" sz="5400" dirty="0">
                <a:latin typeface="Comic Sans MS" panose="030F0702030302020204" pitchFamily="66" charset="0"/>
                <a:sym typeface="Symbol" panose="05050102010706020507" pitchFamily="18" charset="2"/>
              </a:rPr>
              <a:t>   </a:t>
            </a:r>
            <a:r>
              <a:rPr lang="pt-BR" altLang="en-US" sz="5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pt-BR" altLang="en-US" sz="8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…é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pt-BR" altLang="en-US" sz="5400" b="1" dirty="0">
              <a:solidFill>
                <a:srgbClr val="0066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5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</a:t>
            </a:r>
            <a:r>
              <a:rPr lang="pt-BR" altLang="en-US" sz="66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er/ir</a:t>
            </a:r>
            <a:r>
              <a:rPr lang="pt-BR" altLang="en-US" sz="6600" b="1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pt-BR" altLang="en-US" sz="7200" dirty="0">
                <a:latin typeface="Comic Sans MS" panose="030F0702030302020204" pitchFamily="66" charset="0"/>
                <a:sym typeface="Symbol" panose="05050102010706020507" pitchFamily="18" charset="2"/>
              </a:rPr>
              <a:t>+     </a:t>
            </a:r>
            <a:r>
              <a:rPr lang="pt-BR" altLang="en-US" sz="8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…í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6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				</a:t>
            </a:r>
            <a:endParaRPr lang="en-GB" altLang="en-US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418B1-3118-0A18-066E-272A43E1EEC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309563"/>
            <a:ext cx="9144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en-US" sz="6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				</a:t>
            </a:r>
            <a:endParaRPr lang="en-GB" altLang="en-US" sz="60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18983A22-5550-79EB-3C7D-9A0322A4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0660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past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800" b="1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1st. person singular </a:t>
            </a:r>
            <a:r>
              <a:rPr lang="pt-BR" altLang="en-US" sz="2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only</a:t>
            </a:r>
            <a:endParaRPr lang="en-US" altLang="en-US" sz="2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59237-BEF4-428D-F987-494A72BC9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71438"/>
            <a:ext cx="8280400" cy="58324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>
                <a:latin typeface="Comic Sans MS" panose="030F0702030302020204" pitchFamily="66" charset="0"/>
              </a:rPr>
              <a:t>Com</a:t>
            </a:r>
            <a:r>
              <a:rPr lang="en-GB" sz="72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er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5400" dirty="0">
                <a:latin typeface="Comic Sans MS" panose="030F0702030302020204" pitchFamily="66" charset="0"/>
              </a:rPr>
              <a:t>Drop the </a:t>
            </a:r>
            <a:r>
              <a:rPr lang="en-GB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er</a:t>
            </a:r>
            <a:endParaRPr lang="en-GB" sz="6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dirty="0">
                <a:latin typeface="Comic Sans MS" panose="030F0702030302020204" pitchFamily="66" charset="0"/>
              </a:rPr>
              <a:t>Replace it with an </a:t>
            </a:r>
            <a:r>
              <a:rPr lang="pt-BR" altLang="en-US" sz="4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í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4800" dirty="0">
                <a:latin typeface="Comic Sans MS" panose="030F0702030302020204" pitchFamily="66" charset="0"/>
              </a:rPr>
              <a:t>Like this: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8000" dirty="0">
                <a:latin typeface="Comic Sans MS" panose="030F0702030302020204" pitchFamily="66" charset="0"/>
              </a:rPr>
              <a:t>Com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700" dirty="0">
                <a:solidFill>
                  <a:srgbClr val="002060"/>
                </a:solidFill>
                <a:latin typeface="Comic Sans MS" panose="030F0702030302020204" pitchFamily="66" charset="0"/>
              </a:rPr>
              <a:t>I ate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BB3FB8-3442-2240-D990-A3A64ED1E678}"/>
              </a:ext>
            </a:extLst>
          </p:cNvPr>
          <p:cNvSpPr txBox="1">
            <a:spLocks/>
          </p:cNvSpPr>
          <p:nvPr/>
        </p:nvSpPr>
        <p:spPr bwMode="auto">
          <a:xfrm>
            <a:off x="2159000" y="3716338"/>
            <a:ext cx="23050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en-US" sz="8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í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720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759F9-78A4-D42A-9D16-9BC936CD3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71438"/>
            <a:ext cx="8280400" cy="58324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latin typeface="Comic Sans MS" panose="030F0702030302020204" pitchFamily="66" charset="0"/>
              </a:rPr>
              <a:t>Sal</a:t>
            </a:r>
            <a:r>
              <a:rPr lang="en-GB" sz="72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ir</a:t>
            </a:r>
            <a:endParaRPr lang="en-GB" sz="72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5400" dirty="0">
                <a:latin typeface="Comic Sans MS" panose="030F0702030302020204" pitchFamily="66" charset="0"/>
              </a:rPr>
              <a:t>Drop the </a:t>
            </a:r>
            <a:r>
              <a:rPr lang="en-GB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ir</a:t>
            </a:r>
            <a:endParaRPr lang="en-GB" sz="6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dirty="0">
                <a:latin typeface="Comic Sans MS" panose="030F0702030302020204" pitchFamily="66" charset="0"/>
              </a:rPr>
              <a:t>Replace it with an </a:t>
            </a:r>
            <a:r>
              <a:rPr lang="pt-BR" altLang="en-US" sz="4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í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4800" dirty="0">
                <a:latin typeface="Comic Sans MS" panose="030F0702030302020204" pitchFamily="66" charset="0"/>
              </a:rPr>
              <a:t>Like this: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8000" dirty="0">
                <a:latin typeface="Comic Sans MS" panose="030F0702030302020204" pitchFamily="66" charset="0"/>
              </a:rPr>
              <a:t>  Sal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700" dirty="0">
                <a:solidFill>
                  <a:srgbClr val="002060"/>
                </a:solidFill>
                <a:latin typeface="Comic Sans MS" panose="030F0702030302020204" pitchFamily="66" charset="0"/>
              </a:rPr>
              <a:t>I left/went out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C180A5B-B47E-44F0-D8FA-3F4D4C56D64F}"/>
              </a:ext>
            </a:extLst>
          </p:cNvPr>
          <p:cNvSpPr txBox="1">
            <a:spLocks/>
          </p:cNvSpPr>
          <p:nvPr/>
        </p:nvSpPr>
        <p:spPr bwMode="auto">
          <a:xfrm>
            <a:off x="2159000" y="3716338"/>
            <a:ext cx="23050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en-US" sz="8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í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720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D19DC9-261B-A6E8-4741-18A26BDBE27E}"/>
              </a:ext>
            </a:extLst>
          </p:cNvPr>
          <p:cNvSpPr/>
          <p:nvPr/>
        </p:nvSpPr>
        <p:spPr>
          <a:xfrm>
            <a:off x="250825" y="87313"/>
            <a:ext cx="3673475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Viv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ir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Beb</a:t>
            </a:r>
            <a:r>
              <a:rPr lang="es-ES" sz="3200" b="1" dirty="0" err="1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er</a:t>
            </a:r>
            <a:endParaRPr lang="es-ES" sz="3200" b="1" dirty="0">
              <a:solidFill>
                <a:srgbClr val="0066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Com</a:t>
            </a:r>
            <a:r>
              <a:rPr lang="es-ES" sz="3200" b="1" dirty="0" err="1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er</a:t>
            </a: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Vend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er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	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Corr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er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6. Comprend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er</a:t>
            </a:r>
            <a:endParaRPr lang="es-ES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7</a:t>
            </a: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.  </a:t>
            </a:r>
            <a:r>
              <a:rPr lang="en-GB" sz="32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Abr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ir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8.  Decid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ir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               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9.  Escrib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ir</a:t>
            </a:r>
            <a:endParaRPr lang="es-ES" sz="3200" b="1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10.  Describ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ir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     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2C030-E77B-0855-E7BE-DBDF0773F6DF}"/>
              </a:ext>
            </a:extLst>
          </p:cNvPr>
          <p:cNvSpPr/>
          <p:nvPr/>
        </p:nvSpPr>
        <p:spPr>
          <a:xfrm>
            <a:off x="4140200" y="87313"/>
            <a:ext cx="4679950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Viv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Beb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GB" sz="32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Com</a:t>
            </a:r>
            <a:r>
              <a:rPr lang="en-GB" sz="3200" b="1" dirty="0" err="1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Vend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	</a:t>
            </a:r>
          </a:p>
          <a:p>
            <a:pPr marL="833120" indent="-514350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s-ES" sz="32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Corr</a:t>
            </a:r>
            <a:r>
              <a:rPr lang="en-GB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6. Comprend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endParaRPr lang="es-ES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7</a:t>
            </a: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.  </a:t>
            </a:r>
            <a:r>
              <a:rPr lang="en-GB" sz="32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Abr</a:t>
            </a:r>
            <a:r>
              <a:rPr lang="en-GB" sz="3200" b="1" dirty="0" err="1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8.  Decid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               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9.  Escrib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endParaRPr lang="es-ES" sz="3200" b="1" dirty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10.  Describ</a:t>
            </a:r>
            <a:r>
              <a:rPr lang="es-ES" sz="32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í</a:t>
            </a:r>
            <a:r>
              <a:rPr lang="es-ES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/>
              </a:rPr>
              <a:t>  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44BC9276-96F2-91E5-626C-0D4D1BF247AF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19063"/>
          <a:ext cx="8856662" cy="6623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7017">
                <a:tc>
                  <a:txBody>
                    <a:bodyPr/>
                    <a:lstStyle/>
                    <a:p>
                      <a:pPr algn="l"/>
                      <a:endParaRPr lang="es-ES" sz="3200" dirty="0">
                        <a:latin typeface="Comic Sans MS" pitchFamily="66" charset="0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Comic Sans MS" pitchFamily="66" charset="0"/>
                        </a:rPr>
                        <a:t>-ar</a:t>
                      </a:r>
                    </a:p>
                    <a:p>
                      <a:pPr algn="ctr"/>
                      <a:r>
                        <a:rPr lang="es-ES" sz="3200" dirty="0">
                          <a:latin typeface="Comic Sans MS" pitchFamily="66" charset="0"/>
                        </a:rPr>
                        <a:t>nada</a:t>
                      </a:r>
                    </a:p>
                  </a:txBody>
                  <a:tcPr marL="91437" marR="91437" marT="45729" marB="4572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Comic Sans MS" pitchFamily="66" charset="0"/>
                        </a:rPr>
                        <a:t>-</a:t>
                      </a:r>
                      <a:r>
                        <a:rPr lang="es-ES" sz="3200" dirty="0" err="1">
                          <a:latin typeface="Comic Sans MS" pitchFamily="66" charset="0"/>
                        </a:rPr>
                        <a:t>er</a:t>
                      </a:r>
                      <a:endParaRPr lang="es-ES" sz="3200" dirty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s-ES" sz="3200" dirty="0">
                          <a:latin typeface="Comic Sans MS" pitchFamily="66" charset="0"/>
                        </a:rPr>
                        <a:t>beber</a:t>
                      </a:r>
                    </a:p>
                  </a:txBody>
                  <a:tcPr marL="91437" marR="91437" marT="45729" marB="45729"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Comic Sans MS" pitchFamily="66" charset="0"/>
                        </a:rPr>
                        <a:t>-ir</a:t>
                      </a:r>
                    </a:p>
                    <a:p>
                      <a:pPr algn="ctr"/>
                      <a:r>
                        <a:rPr lang="es-ES" sz="3200" dirty="0">
                          <a:latin typeface="Comic Sans MS" pitchFamily="66" charset="0"/>
                        </a:rPr>
                        <a:t>vivir</a:t>
                      </a:r>
                    </a:p>
                  </a:txBody>
                  <a:tcPr marL="91437" marR="91437" marT="45729" marB="45729" anchor="ctr"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005"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latin typeface="Comic Sans MS" pitchFamily="66" charset="0"/>
                        </a:rPr>
                        <a:t>(Yo)</a:t>
                      </a: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latin typeface="Comic Sans MS" pitchFamily="66" charset="0"/>
                        </a:rPr>
                        <a:t>nad</a:t>
                      </a:r>
                      <a:r>
                        <a:rPr lang="es-ES" sz="3200" b="1" dirty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é</a:t>
                      </a:r>
                    </a:p>
                  </a:txBody>
                  <a:tcPr marL="91437" marR="91437" marT="45729" marB="4572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latin typeface="Comic Sans MS" pitchFamily="66" charset="0"/>
                        </a:rPr>
                        <a:t>beb</a:t>
                      </a:r>
                      <a:r>
                        <a:rPr lang="es-ES" sz="3200" b="1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í</a:t>
                      </a: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latin typeface="Comic Sans MS" pitchFamily="66" charset="0"/>
                        </a:rPr>
                        <a:t>viv</a:t>
                      </a:r>
                      <a:r>
                        <a:rPr lang="es-ES" sz="3200" b="1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í</a:t>
                      </a: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005">
                <a:tc>
                  <a:txBody>
                    <a:bodyPr/>
                    <a:lstStyle/>
                    <a:p>
                      <a:pPr algn="r"/>
                      <a:endParaRPr lang="es-ES" sz="2400" dirty="0">
                        <a:latin typeface="Comic Sans MS" pitchFamily="66" charset="0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005">
                <a:tc>
                  <a:txBody>
                    <a:bodyPr/>
                    <a:lstStyle/>
                    <a:p>
                      <a:pPr algn="r"/>
                      <a:endParaRPr lang="es-ES" sz="2400" dirty="0">
                        <a:latin typeface="Comic Sans MS" pitchFamily="66" charset="0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005">
                <a:tc>
                  <a:txBody>
                    <a:bodyPr/>
                    <a:lstStyle/>
                    <a:p>
                      <a:pPr algn="r"/>
                      <a:endParaRPr lang="es-ES" sz="2400" dirty="0">
                        <a:latin typeface="Comic Sans MS" pitchFamily="66" charset="0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005">
                <a:tc>
                  <a:txBody>
                    <a:bodyPr/>
                    <a:lstStyle/>
                    <a:p>
                      <a:pPr algn="r"/>
                      <a:endParaRPr lang="es-ES" sz="2400" dirty="0">
                        <a:latin typeface="Comic Sans MS" pitchFamily="66" charset="0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005">
                <a:tc>
                  <a:txBody>
                    <a:bodyPr/>
                    <a:lstStyle/>
                    <a:p>
                      <a:pPr algn="r"/>
                      <a:endParaRPr lang="es-ES" sz="2400" dirty="0">
                        <a:latin typeface="Comic Sans MS" pitchFamily="66" charset="0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200" b="1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1437" marR="91437" marT="45729" marB="45729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On-screen Show (4:3)</PresentationFormat>
  <Paragraphs>516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Agency FB</vt:lpstr>
      <vt:lpstr>Arial</vt:lpstr>
      <vt:lpstr>Bradley Hand ITC</vt:lpstr>
      <vt:lpstr>Calibri</vt:lpstr>
      <vt:lpstr>Calibri Light</vt:lpstr>
      <vt:lpstr>Comic Sans MS</vt:lpstr>
      <vt:lpstr>Serafettin Cartoon Condensed</vt:lpstr>
      <vt:lpstr>Tahoma</vt:lpstr>
      <vt:lpstr>Times New Roman</vt:lpstr>
      <vt:lpstr>Tema de Office</vt:lpstr>
      <vt:lpstr>2_Office Theme</vt:lpstr>
      <vt:lpstr>4_Office Theme</vt:lpstr>
      <vt:lpstr>Packager Shell Object</vt:lpstr>
      <vt:lpstr>PowerPoint Presentation</vt:lpstr>
      <vt:lpstr>Verbs’ 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Introducción:  Adverbs de frecuencia </vt:lpstr>
      <vt:lpstr>Introducción:   ¿Qué hora 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Leer y traducir</vt:lpstr>
      <vt:lpstr> Libro página 68, actividad 1 P1 CD1.68  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74</cp:revision>
  <dcterms:created xsi:type="dcterms:W3CDTF">2020-09-22T16:21:34Z</dcterms:created>
  <dcterms:modified xsi:type="dcterms:W3CDTF">2023-10-04T19:58:02Z</dcterms:modified>
</cp:coreProperties>
</file>