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708" r:id="rId2"/>
    <p:sldMasterId id="2147483720" r:id="rId3"/>
    <p:sldMasterId id="2147483780" r:id="rId4"/>
    <p:sldMasterId id="2147483792" r:id="rId5"/>
    <p:sldMasterId id="2147483817" r:id="rId6"/>
  </p:sldMasterIdLst>
  <p:notesMasterIdLst>
    <p:notesMasterId r:id="rId21"/>
  </p:notesMasterIdLst>
  <p:sldIdLst>
    <p:sldId id="256" r:id="rId7"/>
    <p:sldId id="1921" r:id="rId8"/>
    <p:sldId id="1762" r:id="rId9"/>
    <p:sldId id="1823" r:id="rId10"/>
    <p:sldId id="440" r:id="rId11"/>
    <p:sldId id="485" r:id="rId12"/>
    <p:sldId id="259" r:id="rId13"/>
    <p:sldId id="1514" r:id="rId14"/>
    <p:sldId id="1895" r:id="rId15"/>
    <p:sldId id="1893" r:id="rId16"/>
    <p:sldId id="268" r:id="rId17"/>
    <p:sldId id="1899" r:id="rId18"/>
    <p:sldId id="1934" r:id="rId19"/>
    <p:sldId id="1846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008000"/>
    <a:srgbClr val="9933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1" autoAdjust="0"/>
    <p:restoredTop sz="94660"/>
  </p:normalViewPr>
  <p:slideViewPr>
    <p:cSldViewPr>
      <p:cViewPr varScale="1">
        <p:scale>
          <a:sx n="69" d="100"/>
          <a:sy n="69" d="100"/>
        </p:scale>
        <p:origin x="173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2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3CF26-DF87-4945-9DD1-297115043BC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1AC9E-87BA-459F-9594-78B8EF929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7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82963-260D-DC34-B839-819E1DE88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34F08839-4970-3350-0194-777526780F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88692EA0-2BBB-D2A9-BBC4-876760215D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>
                <a:solidFill>
                  <a:srgbClr val="003300"/>
                </a:solidFill>
                <a:latin typeface="Comic Sans MS" panose="030F0702030302020204" pitchFamily="66" charset="0"/>
              </a:rPr>
              <a:t>Textbook Access page 57 LANGUAGE FOCUS</a:t>
            </a: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F7577E26-2F67-0C54-2928-D61BF9134C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697EE-F7C3-4AC3-A388-021F05657983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087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032B8D-8923-4512-8E72-A66336593D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82B711-761A-43D3-BB5C-98EBA89096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88F798-58BF-41C9-B900-69D3AB579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96D0C-6CCC-4209-AB9B-382E602A11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256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D42B37-432C-496A-95E5-AD45AACC88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D0E01-DCC4-454F-83B3-5CC9D1BC11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394509-75EE-4188-8DAE-97B761102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3767E-874A-485B-AD37-68D84DDD3F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9993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FCA83E-232F-480B-B986-BA74FDCAB9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AF58BD-8859-4F8F-8FE5-7BE45D8B6D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56906D-0363-44CC-A810-5D24911DE6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360D1C-7D81-48D2-919E-76A19E021D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9536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10C2A8-5C97-4711-AAFD-54D7D218B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6AA0E2-59A0-4420-A0E1-B32DC818C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95E54D-A90C-414F-8642-17863A61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013041-9A6B-431C-B4DC-A0DFCBEC9D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5773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BD82D4-8AE7-47AF-9FA0-D6E9FAACAC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ED047C-38F2-49C6-BD58-A4984E91A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5EEE390-8D40-46DA-B4B7-D11A7F56E9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87197D-2CAA-4945-A2EE-22AB43B557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5194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8CA362-84D8-4643-9F6B-C42E29D67E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31FB335-971F-40EB-9961-0DCE38C291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ECE1EB-A5ED-4CB0-9F6C-A7C7D82F09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8B3B5-8331-4649-AE6A-4354EDA7A7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2750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648851D-F2C0-4033-9A9D-4F918BFB9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8D23D5-4791-4F4E-B98F-76F8250B1E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59BBEA-5DF4-4339-8F98-D36530417E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BA7C35-ED9E-46C0-BBD2-4CD112617E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9809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FE5986-9545-454C-82DD-BA3F778EE9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A88CCC-1732-41EC-8145-89E3AC11E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02CD08-F6D4-46F8-824B-A5A0836C84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10019C-9837-420F-934A-3E9A1DECFB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0691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7BA292-D7B2-4838-9CBE-C5681FC14E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BB0FE-F7A2-468B-A544-D9E954262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5CE23-809A-4231-B796-933F9DBE47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F4DC2-4319-4CF8-8415-10A2C60F72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7896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BF58D7-9D42-4636-871B-2784D59FE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3B39FC-3C67-4753-8120-1E714A468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05C01A-5404-4F89-BAB2-B4F8E979E4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9A3F4-7F17-4309-9FCB-19C6539E3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3605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0506-938F-4BFF-ABF4-15A31B2D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832E82-FDD3-40E9-8A11-0AAAE82089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859A30-AF55-4161-8DE5-D732FD295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9DF4F-14E5-4F8F-BE49-C9CE88C5DB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0507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FF73B8-A0EB-4CCF-886A-59C9C07C33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DC7C0A-7E2B-4E6F-BDA7-D852C97B09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337C21-6838-4433-B3A3-8F4F27ADA6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990C3-7D65-40E9-B044-8DD87043AC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9450569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B4A26A-C19B-4A6D-BC0D-4200AABFE5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839F34-C599-4A59-81DE-CA4E67B875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DF1E18-675B-4CCB-BD2E-555707FC17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65E242-C040-4246-8BDE-C8D3CB4770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1272745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C9DF61-305D-41B5-9D3D-217E2D9EC4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3A45EE-DE97-40CC-BE48-622D475925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C59097-A49F-49B8-9159-A744E65D3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BE1AE3-5C76-4C38-BBE3-8DE37E8975E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7162215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8CE4C-3EEF-476B-B221-38F1FF5FA5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E33CD-8F71-4593-AED4-AD9505458A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4F2863-C860-4696-84C4-63D35621B8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32BAA-106B-4262-9624-D79AE85328E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73052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5402038-35C1-42BC-BA29-95298C0832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010506A-C136-4013-BE5C-2094489F1B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1C013F5-38B5-4F9D-AFE1-E9860E2850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2B997E-913D-484A-9016-16F029F9F50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0462299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BC1E55E-93B6-4153-9D2D-D7A30914B0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F5F83AC-1BBA-47D5-9BF8-EFC4002FF7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0D0CAE-F302-47D4-A761-2D57865DFD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391DA-C400-4570-A4C4-6FAAC216CF0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1389942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C6FC4B0-30C0-42F1-90F4-1414E99DE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53C524-D0A0-4F3A-9D4B-BB558E2D64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1E4A0A2-2AC6-4160-9E50-43AF585526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4C14B-DA8A-4E59-AAD4-7143E4D931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7895962"/>
      </p:ext>
    </p:extLst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2C008-9E88-481D-AEC5-C4AB88A05E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CCC365-D94D-4305-B0F8-8A6C542032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CAABA1-D9AD-443E-8367-7C1CCA67FB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CF50-444E-4200-A98F-3A88AC08D1F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7580076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B0F2E9-C84B-4316-A751-5602FD4AEF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D40D7C-95AA-4C78-AABD-3904E369B9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1C49E0-031F-494F-ACAE-C7709CB3AB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83CEE4-6452-435D-B7BB-1115F132DD0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5471099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2AC8DE-3E6E-483C-8787-57A06E587E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898997-4DCA-46E5-BFCB-36B88C617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87855D-6141-4248-9D2D-5D08C06159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20FAC-05BA-4CE2-B5C5-3DFFFA74D7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7020888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32798A-5875-4F9F-86AF-F972CF5D09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AE1FB5-7521-4EBF-9129-5DF5C843D0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9B77BD-E80F-477F-9A39-EAEF9CF790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D3A025-8202-4746-9491-88E088BCDC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3344581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E1055D-5248-AA83-B211-BDEB1C791E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D803CE-22DD-3EF0-17B9-5A5A032B44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CF796F-C097-EDFB-2A85-C3FDB66474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596D3-4202-472A-A04B-8C29F10A8DC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6773043"/>
      </p:ext>
    </p:extLst>
  </p:cSld>
  <p:clrMapOvr>
    <a:masterClrMapping/>
  </p:clrMapOvr>
  <p:transition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06C3A7-9A67-469D-38A7-D8BF8ECE5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9C7E4B-C9CA-761D-86D0-C9D73A9DD1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6B2B71-64F1-6866-66B1-49E4130368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E862A-8B86-42C5-81BE-B803D9CA256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3145806"/>
      </p:ext>
    </p:extLst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44EC65-9AE9-6DDE-1C98-ACD9BA7081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1DFD04-A570-6AA8-0A18-E6A8E5B8B5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20AE14-1758-0501-B098-A2181F530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55CA1-62C1-4042-9450-5CE8DBD7E5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484523"/>
      </p:ext>
    </p:extLst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1A249D-43E4-D00D-0DC6-E8E47494F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BC9AEA-0550-AA56-6679-1D1793DEA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AFC77C-ED01-707F-1FA4-49FA156E46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A00752-D917-43F1-BEC0-E64FBB684EF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5276202"/>
      </p:ext>
    </p:extLst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E4E1A01-1CFF-16BE-EDA0-A378139B3C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61D869B-23A0-BF92-DD7B-F7150AFD07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F13B409-6B55-8C98-D26B-C753484113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C60F9-D235-444C-8500-CE90A95BBF8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7954044"/>
      </p:ext>
    </p:extLst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0586B4C-8E22-5B56-54E8-A2E45663E5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EA161CE-BD22-FFE3-D997-37F6BDE035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A3D6072-0196-F85E-1CF3-001CD9057F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7515-75CA-4298-9CEE-599B22C65A7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5249933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9DAA323-2EF3-16B6-7221-49F4ED7ACF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D9A84D4-89DD-83F4-321F-83DBE93A14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FA772A5-56DF-824D-B9EA-9A90DF4A2B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7932AA-03B1-4C36-B3DE-5B0CAA9486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6512703"/>
      </p:ext>
    </p:extLst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8A344D-D73F-2CDD-DC84-12978430CA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0E8F8F-6E1E-9FF8-026B-77A0D52E1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0866A-F5A9-305B-5870-2E4A048A9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D7CF9C-30DA-4874-BFF3-9294AE916C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254935"/>
      </p:ext>
    </p:extLst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AE2270-617D-D185-7790-CFE7CF9B5A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FA4F4E-E409-4D7A-6B02-650F068F09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D6572-0CAF-8D50-769F-BBF7306396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AF279D-C866-4054-A495-BB9B7338D05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9995267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5E4756-0B10-805B-2654-E9A9F464D6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04A660-6FAB-B440-DDE5-081B914F09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EE74BC-37CA-5190-BFC2-4D3D3B8EF0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AB1C1-8B0D-4396-A2A0-35AAEEE5A1A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4572313"/>
      </p:ext>
    </p:extLst>
  </p:cSld>
  <p:clrMapOvr>
    <a:masterClrMapping/>
  </p:clrMapOvr>
  <p:transition spd="slow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9E8799-8D98-5D6C-7A02-7275A41C30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4F3A4A-9A9D-91A8-78B2-1ADAEDC574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91867E-3474-C97A-4B9C-AF6E7E5B7B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2C7220-ED22-496C-90A4-4F550372524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5029064"/>
      </p:ext>
    </p:extLst>
  </p:cSld>
  <p:clrMapOvr>
    <a:masterClrMapping/>
  </p:clrMapOvr>
  <p:transition spd="slow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FDDFB4-581B-3854-CD02-99D4001D53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A9580-692B-160F-9F53-B225C4F3DB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06F8CE-8025-F2D2-8A8B-C01A9910F6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C82A7-71B1-4379-AD27-DEBF628840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2407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1F00B5-6DEB-BDFA-9219-A20BBA1673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BD6F4A-196A-B65D-1AF4-58426D6BC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B2BE79-EC6E-8979-0661-AFF0A24654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48B9F-D53A-40BA-B201-DAB7EA60FD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6818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F8216E-0EE7-5546-8F57-C26ED77AED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D44E95-4A66-CAA0-BCA7-3717E8C9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A55E31-E349-19C4-9DBF-F34C0B71D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3597A-01FF-4E46-88C1-862720B47F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59957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227282-C6A2-61F5-CB9C-4D8D75938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67E47D-CC9D-6588-D032-939CE87E9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B3178-5960-DB99-E52E-D246BEBF83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4944B5-CE4C-4628-A8D4-94401293F1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48436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464476-1D8B-F4E9-52F3-5856C6D0A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8945E7-C4D9-0D69-F913-71E98A5FDE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D9A025-B99E-96CF-FF79-46462709E9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506B0-FAAC-46C0-B31F-78A145EF2A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26751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611985-F01F-8D30-B0BA-ED7AC349FB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D8EDE2-5600-64E2-1C54-E838AEB1B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D78DB3-3117-42B6-7CA4-76446D942D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9512B-5F5A-435C-A2EA-AEC0FBD23D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03415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B649EA1-74BE-1387-AF25-5C2FE833EC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D515DF-9336-DDF5-FE0B-45F0EA9660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C100ED-868F-5F1E-F86A-7223B93BB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AF477-F04A-4ABA-A902-CE249960C7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76745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337F9-D604-7E42-A5A5-E701F7543B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5BB6B-2C39-1576-404C-B64B52CD06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CDF4E-161A-AB8B-D924-261901567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55A04-8972-4081-9069-4E56C3C1C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22186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7EFAE0-2EDE-33FF-4C09-65AD7429F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4EBAB1-A58A-5846-4172-FC7C7F896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88D6BC-B068-FE5C-8BD0-427A841ED5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37A2A-478E-49D9-AD2F-CAD26B2EC0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34528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128970-8E7C-F405-A5F7-4D2E02BF60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7BADD8-371F-DA5E-3B33-758105970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E30CAB-4F94-DE62-7ADC-AAB20A9F8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AE523-F8FA-436E-8A2D-ED55A429A6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31939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D020FB-5158-D0AD-8CBE-9F6DC548C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1EB656-DD76-E257-C461-3E9D047302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C85E3A-9D60-A2EB-1B19-B482D30B5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D467E-9F25-45F3-8721-901491AC47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39902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63231-8A0A-58F1-5D2E-1F5BDFE3CA9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69636-D1C5-E31F-6A11-69C7DCC242B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A2156-849C-0FC4-7F48-3D00582EB81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829782A1-2A10-454A-8D7B-4060D7504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3375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EC7D88-4E3B-562D-C32C-E5BCABE8C8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4D70AA-EFE6-C0D0-6D5D-412913E26E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3F8034-ED23-29C6-E06A-4E32E7D8FB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67F13E-386F-46FF-A334-0D91E7046D7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1652933"/>
      </p:ext>
    </p:extLst>
  </p:cSld>
  <p:clrMapOvr>
    <a:masterClrMapping/>
  </p:clrMapOvr>
  <p:transition spd="slow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4A2D-3301-A4EE-329E-0583BD6E2E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ECCC1D-B6B7-95D0-9200-F4E82B984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B27C46-1236-FE36-2C68-BDCA3AE9FE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E06399-D24A-4B59-B3F6-B1F649DBF2F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2704264"/>
      </p:ext>
    </p:extLst>
  </p:cSld>
  <p:clrMapOvr>
    <a:masterClrMapping/>
  </p:clrMapOvr>
  <p:transition spd="slow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D92E12-FBAB-E433-8DC6-615E420930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44FDC5-2AEC-F32A-9B66-CB2E0DAB43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E13BAE-DD34-7573-F61F-EE9E5E019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7673D4-D5E5-45E2-B6B4-624382D4DE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3127364"/>
      </p:ext>
    </p:extLst>
  </p:cSld>
  <p:clrMapOvr>
    <a:masterClrMapping/>
  </p:clrMapOvr>
  <p:transition spd="slow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65E6E9-1CAE-E5BD-DEB7-8625B68537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1FF763-D804-6444-76B3-BE1131AD50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96511-211F-920E-833F-0300A54603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519A35-5325-4355-9138-F7458BCE3D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6827905"/>
      </p:ext>
    </p:extLst>
  </p:cSld>
  <p:clrMapOvr>
    <a:masterClrMapping/>
  </p:clrMapOvr>
  <p:transition spd="slow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9667339-B465-02F4-32A2-555875FE1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27EEDEC-A73E-FCB1-CE0A-695F4A77BA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1708306-76B6-C5D7-6652-EBF367EA33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AAA77-AB6F-4850-94F5-C9A55DB8E6A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4766430"/>
      </p:ext>
    </p:extLst>
  </p:cSld>
  <p:clrMapOvr>
    <a:masterClrMapping/>
  </p:clrMapOvr>
  <p:transition spd="slow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C21E2CB-7744-A1E0-E4AC-EB70CDB521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088400C-2B7D-23FF-B6DC-632F583985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F3BF63C-E498-8C62-661D-BB99D6097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D2E115-3405-400C-815E-FE42A0371E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5613124"/>
      </p:ext>
    </p:extLst>
  </p:cSld>
  <p:clrMapOvr>
    <a:masterClrMapping/>
  </p:clrMapOvr>
  <p:transition spd="slow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1519173-04E7-6607-DD6D-AEC927291D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17D89A5-0BDE-24B6-FEA4-D57A7DFEC1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22F0098-F809-1B50-D5A7-268BB409A5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321FAE-172F-40D0-B4F5-21CBF55683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0876815"/>
      </p:ext>
    </p:extLst>
  </p:cSld>
  <p:clrMapOvr>
    <a:masterClrMapping/>
  </p:clrMapOvr>
  <p:transition spd="slow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36C588-DDCA-C8D1-1390-22958BADD7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52EBE1-B061-FAAE-A173-B253B9C40A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92AF91-C7A7-6000-D057-481F0B8F61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859B7-17F5-4FB3-8639-85BE28FFDA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9362434"/>
      </p:ext>
    </p:extLst>
  </p:cSld>
  <p:clrMapOvr>
    <a:masterClrMapping/>
  </p:clrMapOvr>
  <p:transition spd="slow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72291F-CE46-E63A-4D8D-9E1AB4337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5ED9CC-F47F-4AB4-BDC7-76D33B2007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020373-07B0-E33B-76C2-EEDAE05581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21D204-83DE-44C5-BF2F-D40DC96846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7442133"/>
      </p:ext>
    </p:extLst>
  </p:cSld>
  <p:clrMapOvr>
    <a:masterClrMapping/>
  </p:clrMapOvr>
  <p:transition spd="slow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CA7787-6D5D-FE8B-1EDB-0E462A8BD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08B335-93A5-5D36-4498-665986E3EF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D7517F-3223-1E79-9BD1-744E985D96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F72EEC-E4CF-4D5A-A3F2-38DE2AB14D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07559370"/>
      </p:ext>
    </p:extLst>
  </p:cSld>
  <p:clrMapOvr>
    <a:masterClrMapping/>
  </p:clrMapOvr>
  <p:transition spd="slow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B77728-9AC4-29F5-A834-BE15C654F7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9C75F8-ADC7-B18C-3A05-9DA3733DBA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7476FF-EACD-EBB3-CFF4-CCFE103869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181DF7-ACB6-4211-9F6D-53B955342B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108486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110FE-70DB-4DA2-90D0-8E20E499D944}" type="datetimeFigureOut">
              <a:rPr lang="es-ES" smtClean="0"/>
              <a:pPr/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059A8BC-1E55-487D-892A-733F9A3FE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248816B-1BC6-4B97-8B01-6702CFBA6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6C8596-5887-42D0-9834-5D0AE6A218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46FAD1-D687-4B5D-9CD3-FA7D977CC3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2B0E4FB-3F37-4029-8B92-756411884F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450DC0B1-AF1B-449A-8C44-A129C8506E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722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453B5FD-41BE-4D40-B927-5DB157E326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6CF179A-2E39-4F53-A8BB-0DE56D275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4426802-AFB7-4AD2-90E0-8C3E154F511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0B39454-D362-470E-A92D-1A59A9B88A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FFC1F2A-6A09-4CBA-9433-EC62A99A4F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ED961CA5-36B3-4AE4-ADC2-397934261AC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643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9792B5C-5194-17E6-6C3F-1C8E97831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B7F7F65-78B8-2440-23D5-F14D7716D2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D428AF4-B58E-CD5A-8645-F0C5C95846F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3DD9D67-67A9-A183-007B-07DD33BA251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A114F34-28D9-E68D-2E31-9B487E4B0F8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6635B59B-E77B-46B7-8E98-29D660173A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118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7B5277E-2B5A-7CA6-26E5-8E8F2EB00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1735982-58E5-B292-EA1A-BD22EB603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4930D5-540C-4C3C-BAF0-C27EB00A42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927467A-7DA9-9117-FED8-A30BD43AAE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2110A7A-9A19-11CD-E59F-7E00554ED5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153FDE88-2C94-44EB-9268-0B85E3B21C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685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1D774AD-A441-66BD-524A-A9E235EC8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951F95-7B44-62EC-5A40-338B28F450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27A809-D379-4F78-9BB6-1C6252A9217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96862CE-BA3E-49A3-A5C1-61F685E9C0C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5425689-B934-43CC-BB3D-CC0CC29C30A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7523604C-E957-471F-B68C-9AA55C1E571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821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1520" y="188640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dirty="0">
                <a:latin typeface="Comic Sans MS" pitchFamily="66" charset="0"/>
              </a:rPr>
              <a:t>2-10</a:t>
            </a:r>
          </a:p>
          <a:p>
            <a:r>
              <a:rPr lang="en-GB" altLang="en-US" dirty="0">
                <a:latin typeface="Comic Sans MS" pitchFamily="66" charset="0"/>
              </a:rPr>
              <a:t>2. Lower Intermediate (U10)          </a:t>
            </a:r>
            <a:r>
              <a:rPr lang="en-GB" altLang="en-US" dirty="0" err="1">
                <a:latin typeface="Comic Sans MS" pitchFamily="66" charset="0"/>
              </a:rPr>
              <a:t>Fecha</a:t>
            </a:r>
            <a:r>
              <a:rPr lang="en-GB" altLang="en-US" dirty="0">
                <a:latin typeface="Comic Sans MS" pitchFamily="66" charset="0"/>
              </a:rPr>
              <a:t>: lunes, 28 de </a:t>
            </a:r>
            <a:r>
              <a:rPr lang="en-GB" altLang="en-US" dirty="0" err="1">
                <a:latin typeface="Comic Sans MS" pitchFamily="66" charset="0"/>
              </a:rPr>
              <a:t>septiembre</a:t>
            </a:r>
            <a:r>
              <a:rPr lang="en-GB" altLang="en-US" dirty="0">
                <a:latin typeface="Comic Sans MS" pitchFamily="66" charset="0"/>
              </a:rPr>
              <a:t> del 2026 </a:t>
            </a:r>
          </a:p>
          <a:p>
            <a:endParaRPr lang="en-GB" dirty="0">
              <a:latin typeface="Comic Sans MS" pitchFamily="66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31640" y="1129065"/>
            <a:ext cx="61959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Lo que vamos a hacer hoy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068960"/>
            <a:ext cx="2088232" cy="2372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11560" y="2132856"/>
            <a:ext cx="6696744" cy="176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altLang="en-US" sz="3200" i="1" kern="0" dirty="0" err="1">
                <a:solidFill>
                  <a:srgbClr val="AC0428"/>
                </a:solidFill>
                <a:latin typeface="Comic Sans MS" panose="030F0702030302020204" pitchFamily="66" charset="0"/>
                <a:cs typeface="Arial"/>
              </a:rPr>
              <a:t>Introducción</a:t>
            </a:r>
            <a:r>
              <a:rPr lang="en-GB" altLang="en-US" sz="3200" i="1" kern="0" dirty="0">
                <a:solidFill>
                  <a:srgbClr val="AC0428"/>
                </a:solidFill>
                <a:latin typeface="Comic Sans MS" panose="030F0702030302020204" pitchFamily="66" charset="0"/>
                <a:cs typeface="Arial"/>
              </a:rPr>
              <a:t>: </a:t>
            </a:r>
            <a:endParaRPr lang="en-GB" altLang="en-US" sz="32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altLang="en-US" sz="3200" i="1" kern="0" dirty="0">
                <a:solidFill>
                  <a:srgbClr val="000000"/>
                </a:solidFill>
                <a:latin typeface="Arial"/>
                <a:cs typeface="Arial"/>
              </a:rPr>
              <a:t>          -  </a:t>
            </a:r>
            <a: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En la </a:t>
            </a:r>
            <a:r>
              <a:rPr lang="en-GB" altLang="en-US" sz="3200" i="1" kern="0" dirty="0" err="1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estación</a:t>
            </a:r>
            <a: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 de </a:t>
            </a:r>
            <a:r>
              <a:rPr lang="en-GB" altLang="en-US" sz="3200" i="1" kern="0" dirty="0" err="1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tren</a:t>
            </a:r>
            <a:endParaRPr lang="en-GB" altLang="en-US" sz="3200" i="1" kern="0" dirty="0">
              <a:solidFill>
                <a:srgbClr val="000000"/>
              </a:solidFill>
              <a:latin typeface="Comic Sans MS" panose="030F0702030302020204" pitchFamily="66" charset="0"/>
              <a:cs typeface="Arial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altLang="en-US" sz="3200" i="1" kern="0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         </a:t>
            </a:r>
            <a:endParaRPr lang="en-GB" altLang="en-US" sz="3200" i="1" kern="0" dirty="0">
              <a:solidFill>
                <a:srgbClr val="000000"/>
              </a:solidFill>
              <a:latin typeface="Comic Sans MS" panose="030F0702030302020204" pitchFamily="66" charset="0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379B9-BFF9-C32E-60FF-2BE1902C0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A59D71-AE81-17C9-9A39-C420F2AEE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82950" y="1208088"/>
            <a:ext cx="5111750" cy="49291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1.  </a:t>
            </a:r>
            <a:r>
              <a:rPr lang="en-GB" altLang="en-US" sz="2400" dirty="0" err="1">
                <a:latin typeface="Comic Sans MS" panose="030F0702030302020204" pitchFamily="66" charset="0"/>
              </a:rPr>
              <a:t>Reserv</a:t>
            </a:r>
            <a:r>
              <a:rPr lang="en-GB" altLang="en-US" sz="2400" b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a</a:t>
            </a:r>
            <a:r>
              <a:rPr lang="en-GB" altLang="en-US" sz="2400" b="1" dirty="0" err="1">
                <a:latin typeface="Comic Sans MS" panose="030F0702030302020204" pitchFamily="66" charset="0"/>
              </a:rPr>
              <a:t>mos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 err="1">
                <a:latin typeface="Comic Sans MS" panose="030F0702030302020204" pitchFamily="66" charset="0"/>
              </a:rPr>
              <a:t>una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 err="1">
                <a:latin typeface="Comic Sans MS" panose="030F0702030302020204" pitchFamily="66" charset="0"/>
              </a:rPr>
              <a:t>habitaci</a:t>
            </a:r>
            <a:r>
              <a:rPr lang="es-ES" altLang="en-US" sz="2400" dirty="0" err="1">
                <a:latin typeface="Comic Sans MS" panose="030F0702030302020204" pitchFamily="66" charset="0"/>
              </a:rPr>
              <a:t>ón</a:t>
            </a:r>
            <a:r>
              <a:rPr lang="es-ES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>
                <a:latin typeface="Comic Sans MS" panose="030F0702030302020204" pitchFamily="66" charset="0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2.  </a:t>
            </a:r>
            <a:r>
              <a:rPr lang="en-GB" altLang="en-US" sz="2400" dirty="0" err="1">
                <a:latin typeface="Comic Sans MS" panose="030F0702030302020204" pitchFamily="66" charset="0"/>
              </a:rPr>
              <a:t>Habl</a:t>
            </a:r>
            <a:r>
              <a:rPr lang="en-GB" altLang="en-US" sz="2400" b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a</a:t>
            </a:r>
            <a:r>
              <a:rPr lang="en-GB" altLang="en-US" sz="2400" b="1" dirty="0" err="1">
                <a:latin typeface="Comic Sans MS" panose="030F0702030302020204" pitchFamily="66" charset="0"/>
              </a:rPr>
              <a:t>mos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s-ES" altLang="en-US" sz="2400" dirty="0">
                <a:latin typeface="Comic Sans MS" panose="030F0702030302020204" pitchFamily="66" charset="0"/>
              </a:rPr>
              <a:t>español </a:t>
            </a:r>
            <a:r>
              <a:rPr lang="en-GB" altLang="en-US" sz="2400" dirty="0">
                <a:latin typeface="Comic Sans MS" panose="030F0702030302020204" pitchFamily="66" charset="0"/>
              </a:rPr>
              <a:t>		  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3.  </a:t>
            </a:r>
            <a:r>
              <a:rPr lang="en-GB" altLang="en-US" sz="2400" dirty="0" err="1">
                <a:latin typeface="Comic Sans MS" panose="030F0702030302020204" pitchFamily="66" charset="0"/>
              </a:rPr>
              <a:t>Viv</a:t>
            </a:r>
            <a:r>
              <a:rPr lang="en-GB" altLang="en-US" sz="24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</a:t>
            </a:r>
            <a:r>
              <a:rPr lang="en-GB" altLang="en-US" sz="2400" b="1" dirty="0" err="1">
                <a:latin typeface="Comic Sans MS" panose="030F0702030302020204" pitchFamily="66" charset="0"/>
              </a:rPr>
              <a:t>mos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 err="1">
                <a:latin typeface="Comic Sans MS" panose="030F0702030302020204" pitchFamily="66" charset="0"/>
              </a:rPr>
              <a:t>aquí</a:t>
            </a:r>
            <a:r>
              <a:rPr lang="en-GB" altLang="en-US" sz="2400" dirty="0">
                <a:latin typeface="Comic Sans MS" panose="030F0702030302020204" pitchFamily="66" charset="0"/>
              </a:rPr>
              <a:t>			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4.  </a:t>
            </a:r>
            <a:r>
              <a:rPr lang="en-GB" altLang="en-US" sz="2400" dirty="0" err="1">
                <a:latin typeface="Comic Sans MS" panose="030F0702030302020204" pitchFamily="66" charset="0"/>
              </a:rPr>
              <a:t>Prefer</a:t>
            </a:r>
            <a:r>
              <a:rPr lang="en-GB" altLang="en-US" sz="24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</a:t>
            </a:r>
            <a:r>
              <a:rPr lang="en-GB" altLang="en-US" sz="2400" b="1" dirty="0" err="1">
                <a:latin typeface="Comic Sans MS" panose="030F0702030302020204" pitchFamily="66" charset="0"/>
              </a:rPr>
              <a:t>mos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 err="1">
                <a:latin typeface="Comic Sans MS" panose="030F0702030302020204" pitchFamily="66" charset="0"/>
              </a:rPr>
              <a:t>este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 err="1">
                <a:latin typeface="Comic Sans MS" panose="030F0702030302020204" pitchFamily="66" charset="0"/>
              </a:rPr>
              <a:t>libro</a:t>
            </a:r>
            <a:r>
              <a:rPr lang="en-GB" altLang="en-US" sz="2400" dirty="0">
                <a:latin typeface="Comic Sans MS" panose="030F0702030302020204" pitchFamily="66" charset="0"/>
              </a:rPr>
              <a:t>		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5.  </a:t>
            </a:r>
            <a:r>
              <a:rPr lang="en-GB" altLang="en-US" sz="2400" dirty="0" err="1">
                <a:latin typeface="Comic Sans MS" panose="030F0702030302020204" pitchFamily="66" charset="0"/>
              </a:rPr>
              <a:t>Estudi</a:t>
            </a:r>
            <a:r>
              <a:rPr lang="en-GB" altLang="en-US" sz="2400" b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a</a:t>
            </a:r>
            <a:r>
              <a:rPr lang="en-GB" altLang="en-US" sz="2400" b="1" dirty="0" err="1">
                <a:latin typeface="Comic Sans MS" panose="030F0702030302020204" pitchFamily="66" charset="0"/>
              </a:rPr>
              <a:t>mos</a:t>
            </a: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  <a:r>
              <a:rPr lang="en-GB" altLang="en-US" sz="2400" dirty="0" err="1">
                <a:latin typeface="Comic Sans MS" panose="030F0702030302020204" pitchFamily="66" charset="0"/>
              </a:rPr>
              <a:t>espa</a:t>
            </a:r>
            <a:r>
              <a:rPr lang="es-ES" altLang="en-US" sz="2400" dirty="0" err="1">
                <a:latin typeface="Comic Sans MS" panose="030F0702030302020204" pitchFamily="66" charset="0"/>
              </a:rPr>
              <a:t>ñol</a:t>
            </a:r>
            <a:r>
              <a:rPr lang="en-GB" altLang="en-US" sz="2400" dirty="0">
                <a:latin typeface="Comic Sans MS" panose="030F0702030302020204" pitchFamily="66" charset="0"/>
              </a:rPr>
              <a:t>	 	</a:t>
            </a:r>
            <a:endParaRPr lang="en-GB" altLang="en-US" dirty="0">
              <a:latin typeface="Comic Sans MS" panose="030F0702030302020204" pitchFamily="66" charset="0"/>
            </a:endParaRPr>
          </a:p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6.  </a:t>
            </a:r>
            <a:r>
              <a:rPr lang="en-GB" altLang="en-US" sz="2400" dirty="0" err="1">
                <a:latin typeface="Comic Sans MS" panose="030F0702030302020204" pitchFamily="66" charset="0"/>
              </a:rPr>
              <a:t>Lleg</a:t>
            </a:r>
            <a:r>
              <a:rPr lang="en-GB" altLang="en-US" sz="2400" b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a</a:t>
            </a:r>
            <a:r>
              <a:rPr lang="en-GB" altLang="en-US" sz="2400" b="1" dirty="0" err="1">
                <a:latin typeface="Comic Sans MS" panose="030F0702030302020204" pitchFamily="66" charset="0"/>
              </a:rPr>
              <a:t>mos</a:t>
            </a:r>
            <a:r>
              <a:rPr lang="en-GB" altLang="en-US" sz="2400" dirty="0">
                <a:latin typeface="Comic Sans MS" panose="030F0702030302020204" pitchFamily="66" charset="0"/>
              </a:rPr>
              <a:t> a </a:t>
            </a:r>
            <a:r>
              <a:rPr lang="en-GB" altLang="en-US" sz="2400" dirty="0" err="1">
                <a:latin typeface="Comic Sans MS" panose="030F0702030302020204" pitchFamily="66" charset="0"/>
              </a:rPr>
              <a:t>tu</a:t>
            </a:r>
            <a:r>
              <a:rPr lang="en-GB" altLang="en-US" sz="2400" dirty="0">
                <a:latin typeface="Comic Sans MS" panose="030F0702030302020204" pitchFamily="66" charset="0"/>
              </a:rPr>
              <a:t> casa		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7.  </a:t>
            </a:r>
            <a:r>
              <a:rPr lang="en-GB" altLang="en-US" sz="2400" dirty="0" err="1">
                <a:latin typeface="Comic Sans MS" panose="030F0702030302020204" pitchFamily="66" charset="0"/>
              </a:rPr>
              <a:t>Sal</a:t>
            </a:r>
            <a:r>
              <a:rPr lang="en-GB" altLang="en-US" sz="24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</a:t>
            </a:r>
            <a:r>
              <a:rPr lang="en-GB" altLang="en-US" sz="2400" b="1" dirty="0" err="1">
                <a:latin typeface="Comic Sans MS" panose="030F0702030302020204" pitchFamily="66" charset="0"/>
              </a:rPr>
              <a:t>mos</a:t>
            </a:r>
            <a:r>
              <a:rPr lang="en-GB" altLang="en-US" sz="2400" dirty="0">
                <a:latin typeface="Comic Sans MS" panose="030F0702030302020204" pitchFamily="66" charset="0"/>
              </a:rPr>
              <a:t> 		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8.  </a:t>
            </a:r>
            <a:r>
              <a:rPr lang="en-GB" altLang="en-US" sz="2400" dirty="0" err="1">
                <a:latin typeface="Comic Sans MS" panose="030F0702030302020204" pitchFamily="66" charset="0"/>
              </a:rPr>
              <a:t>Tom</a:t>
            </a:r>
            <a:r>
              <a:rPr lang="en-GB" altLang="en-US" sz="2400" b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a</a:t>
            </a:r>
            <a:r>
              <a:rPr lang="en-GB" altLang="en-US" sz="2400" b="1" dirty="0" err="1">
                <a:latin typeface="Comic Sans MS" panose="030F0702030302020204" pitchFamily="66" charset="0"/>
              </a:rPr>
              <a:t>mos</a:t>
            </a:r>
            <a:r>
              <a:rPr lang="en-GB" altLang="en-US" sz="2400" dirty="0">
                <a:latin typeface="Comic Sans MS" panose="030F0702030302020204" pitchFamily="66" charset="0"/>
              </a:rPr>
              <a:t> vino	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	</a:t>
            </a:r>
          </a:p>
          <a:p>
            <a:pPr marL="0" indent="0" eaLnBrk="1" hangingPunct="1">
              <a:buFontTx/>
              <a:buNone/>
            </a:pPr>
            <a:r>
              <a:rPr lang="en-GB" altLang="en-US" dirty="0">
                <a:latin typeface="Comic Sans MS" panose="030F0702030302020204" pitchFamily="66" charset="0"/>
              </a:rPr>
              <a:t>10</a:t>
            </a:r>
            <a:r>
              <a:rPr lang="en-GB" altLang="en-US" sz="2400" dirty="0">
                <a:latin typeface="Comic Sans MS" panose="030F0702030302020204" pitchFamily="66" charset="0"/>
              </a:rPr>
              <a:t>.  Le  </a:t>
            </a:r>
            <a:r>
              <a:rPr lang="en-GB" altLang="en-US" sz="2400" b="1" dirty="0" err="1">
                <a:latin typeface="Comic Sans MS" panose="030F0702030302020204" pitchFamily="66" charset="0"/>
              </a:rPr>
              <a:t>mos</a:t>
            </a:r>
            <a:r>
              <a:rPr lang="en-GB" altLang="en-US" sz="2400" dirty="0">
                <a:latin typeface="Comic Sans MS" panose="030F0702030302020204" pitchFamily="66" charset="0"/>
              </a:rPr>
              <a:t> la </a:t>
            </a:r>
            <a:r>
              <a:rPr lang="en-GB" altLang="en-US" sz="2400" dirty="0" err="1">
                <a:latin typeface="Comic Sans MS" panose="030F0702030302020204" pitchFamily="66" charset="0"/>
              </a:rPr>
              <a:t>revista</a:t>
            </a:r>
            <a:endParaRPr lang="en-GB" alt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437E0B-ECEA-09FD-233F-71886C36F027}"/>
              </a:ext>
            </a:extLst>
          </p:cNvPr>
          <p:cNvSpPr txBox="1"/>
          <p:nvPr/>
        </p:nvSpPr>
        <p:spPr>
          <a:xfrm>
            <a:off x="291468" y="91943"/>
            <a:ext cx="3530981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PLURAL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The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/>
              </a:rPr>
              <a:t>present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in the “we” form 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8717D2CC-A942-FBBE-DF86-2C01F4916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91675"/>
            <a:ext cx="1492050" cy="36004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ahora</a:t>
            </a:r>
            <a:endParaRPr kumimoji="0" lang="en-GB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473583-7951-666B-25CA-78C5E0FDF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538" y="5106988"/>
            <a:ext cx="43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53775A-D0C1-27FC-384F-BF148F53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0571" y="5554655"/>
            <a:ext cx="43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CF24D9-B418-D121-D78B-58B6736D3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594" y="5082094"/>
            <a:ext cx="457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9.  Vend  </a:t>
            </a:r>
            <a:r>
              <a:rPr kumimoji="0" lang="en-GB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mos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D13413-DD41-2652-CA23-87290ADCA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0725" y="5043488"/>
            <a:ext cx="587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E8A15B-8F8B-E6B6-B091-A1EC85C5F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63" y="5599574"/>
            <a:ext cx="323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1A958C-B870-0B4A-005D-CC4BE3021F7D}"/>
              </a:ext>
            </a:extLst>
          </p:cNvPr>
          <p:cNvSpPr txBox="1"/>
          <p:nvPr/>
        </p:nvSpPr>
        <p:spPr>
          <a:xfrm>
            <a:off x="279178" y="671912"/>
            <a:ext cx="322050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PLURAL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The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alibri" panose="020F0502020204030204"/>
                <a:ea typeface="+mn-ea"/>
                <a:cs typeface="Arial"/>
              </a:rPr>
              <a:t> past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in the “we” form 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5611ACFC-0206-5084-ABBE-239B0C526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370013"/>
            <a:ext cx="35306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1. 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Reserv</a:t>
            </a:r>
            <a:r>
              <a:rPr kumimoji="0" lang="en-GB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ar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2.  Habl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ar</a:t>
            </a:r>
            <a:r>
              <a:rPr kumimoji="0" lang="es-E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		   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3.  Viv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ir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4. 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Prefer</a:t>
            </a:r>
            <a:r>
              <a:rPr kumimoji="0" lang="en-GB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ir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	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5. 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Estudi</a:t>
            </a:r>
            <a:r>
              <a:rPr kumimoji="0" lang="en-GB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ar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		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6. 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Lleg</a:t>
            </a:r>
            <a:r>
              <a:rPr kumimoji="0" lang="en-GB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ar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	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7. 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Sal</a:t>
            </a:r>
            <a:r>
              <a:rPr kumimoji="0" lang="en-GB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ir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		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8.  Tom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ar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		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E5A4A168-D035-7C7D-3A6D-3F5110458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69" y="1667999"/>
            <a:ext cx="2808312" cy="182778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Ayer</a:t>
            </a: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Anteayer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00"/>
              </a:highlight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El lunes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pasado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00"/>
              </a:highlight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La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semana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pasada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00"/>
              </a:highlight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El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mes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pasado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00"/>
              </a:highlight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B4179E-6B69-EE9A-0F85-B3A19F876BFD}"/>
              </a:ext>
            </a:extLst>
          </p:cNvPr>
          <p:cNvSpPr txBox="1"/>
          <p:nvPr/>
        </p:nvSpPr>
        <p:spPr>
          <a:xfrm>
            <a:off x="263525" y="5132388"/>
            <a:ext cx="2673350" cy="860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9. Vend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er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10.  Le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er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297B94-4DAB-9A05-B37C-CAC515D95F0A}"/>
              </a:ext>
            </a:extLst>
          </p:cNvPr>
          <p:cNvSpPr txBox="1"/>
          <p:nvPr/>
        </p:nvSpPr>
        <p:spPr>
          <a:xfrm>
            <a:off x="4208463" y="91943"/>
            <a:ext cx="4323977" cy="37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 –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presente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y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pretérito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533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9" grpId="0"/>
      <p:bldP spid="11" grpId="0"/>
      <p:bldP spid="11" grpId="1"/>
      <p:bldP spid="12" grpId="0"/>
      <p:bldP spid="12" grpId="1"/>
      <p:bldP spid="16" grpId="0" build="p"/>
      <p:bldP spid="16" grpId="1"/>
      <p:bldP spid="10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E65B8-4FB1-1848-3C20-CA000101E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2">
            <a:extLst>
              <a:ext uri="{FF2B5EF4-FFF2-40B4-BE49-F238E27FC236}">
                <a16:creationId xmlns:a16="http://schemas.microsoft.com/office/drawing/2014/main" id="{375E0402-0375-AEFE-8F6C-10C3A600F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9825" y="1685925"/>
            <a:ext cx="20923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en-US" altLang="en-US" sz="2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TextBox 1">
            <a:extLst>
              <a:ext uri="{FF2B5EF4-FFF2-40B4-BE49-F238E27FC236}">
                <a16:creationId xmlns:a16="http://schemas.microsoft.com/office/drawing/2014/main" id="{A3C66E97-41E6-902F-E1D8-AE421F635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038" y="331788"/>
            <a:ext cx="2111375" cy="646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Com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Beb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Comprend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Aprend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Met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Promet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Corr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Recib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Abr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Sub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Escrib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Describ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FB4966-11EB-4A69-B464-AC03C87BD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438" y="304800"/>
            <a:ext cx="2092325" cy="6462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Com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Beb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3.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Comprend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Aprend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5.  Met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6.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Promet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7.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Corr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8.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Recib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9.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Abr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10. Sub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11.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Escrib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12.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Describ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í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6" name="TextBox 9">
            <a:extLst>
              <a:ext uri="{FF2B5EF4-FFF2-40B4-BE49-F238E27FC236}">
                <a16:creationId xmlns:a16="http://schemas.microsoft.com/office/drawing/2014/main" id="{6DF43C2B-039B-62CD-7891-8A16E738F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75" y="-50800"/>
            <a:ext cx="1223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PASADO</a:t>
            </a:r>
          </a:p>
        </p:txBody>
      </p:sp>
      <p:sp>
        <p:nvSpPr>
          <p:cNvPr id="43017" name="TextBox 11">
            <a:extLst>
              <a:ext uri="{FF2B5EF4-FFF2-40B4-BE49-F238E27FC236}">
                <a16:creationId xmlns:a16="http://schemas.microsoft.com/office/drawing/2014/main" id="{A5C942C2-A42A-E03A-6844-4526D9CD9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225" y="0"/>
            <a:ext cx="1690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INFINITIVO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E7742F-CD22-0655-8E53-032E779C8A51}"/>
              </a:ext>
            </a:extLst>
          </p:cNvPr>
          <p:cNvSpPr txBox="1"/>
          <p:nvPr/>
        </p:nvSpPr>
        <p:spPr>
          <a:xfrm>
            <a:off x="-88928" y="34925"/>
            <a:ext cx="159021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_er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&amp; _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verbs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st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. person,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singular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134829F6-0A12-C9FA-9853-4D7D65F9B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331788"/>
            <a:ext cx="2017712" cy="646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Com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Beb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Comprend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Aprend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Met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Promet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Corr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Recib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Abr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Sub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Escrib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Describ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</p:txBody>
      </p:sp>
      <p:sp>
        <p:nvSpPr>
          <p:cNvPr id="43020" name="TextBox 1">
            <a:extLst>
              <a:ext uri="{FF2B5EF4-FFF2-40B4-BE49-F238E27FC236}">
                <a16:creationId xmlns:a16="http://schemas.microsoft.com/office/drawing/2014/main" id="{81344841-F934-ECC3-42C0-D320E5366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3888" y="-58738"/>
            <a:ext cx="1223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FUTURO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DC6CA7-58CE-86E8-0865-E1EAE8D55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925" y="334963"/>
            <a:ext cx="1223963" cy="6462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é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   é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é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é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é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é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é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é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1792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BF2F97A-8FEB-81AB-CA94-A75FE54309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9388" y="1052513"/>
            <a:ext cx="6769100" cy="13985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Segunda </a:t>
            </a:r>
            <a:r>
              <a:rPr lang="en-US" altLang="en-US" dirty="0" err="1">
                <a:latin typeface="Comic Sans MS" panose="030F0702030302020204" pitchFamily="66" charset="0"/>
              </a:rPr>
              <a:t>semana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27651" name="Picture 18">
            <a:extLst>
              <a:ext uri="{FF2B5EF4-FFF2-40B4-BE49-F238E27FC236}">
                <a16:creationId xmlns:a16="http://schemas.microsoft.com/office/drawing/2014/main" id="{D53B365B-E140-72FE-5C13-B360EF233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765175"/>
            <a:ext cx="334327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6" descr="Resultado de imagen de mapa de españa">
            <a:extLst>
              <a:ext uri="{FF2B5EF4-FFF2-40B4-BE49-F238E27FC236}">
                <a16:creationId xmlns:a16="http://schemas.microsoft.com/office/drawing/2014/main" id="{BB2A6519-08B7-CF00-04F0-8AF525C71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96506"/>
            <a:ext cx="2812480" cy="2100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BBEAD4-CBBF-CDA8-6805-65BA1ABE7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244600"/>
            <a:ext cx="8353425" cy="575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¿A qué hora sale?</a:t>
            </a: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4400" b="0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Un billete de ida y vuelta</a:t>
            </a: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4400" b="0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Sale más temprano</a:t>
            </a: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4400" b="0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¿Cuánto tiempo tarda?</a:t>
            </a: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6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D724849-5DB0-4405-75B7-7976A57E2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0825" y="333375"/>
            <a:ext cx="58134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Dictado</a:t>
            </a:r>
            <a:r>
              <a:rPr kumimoji="0" lang="en-GB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(P1, p141 &amp; 143)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93730-7695-2519-2951-277322852D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1287" y="1694390"/>
            <a:ext cx="8696325" cy="1470025"/>
          </a:xfrm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GB" altLang="en-US" sz="3600" i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Actividad</a:t>
            </a:r>
            <a: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  <a:t> para </a:t>
            </a:r>
            <a:r>
              <a:rPr lang="en-GB" altLang="en-US" sz="3600" i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escuchar</a:t>
            </a:r>
            <a:br>
              <a:rPr lang="en-GB" altLang="en-US" i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altLang="en-US" i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altLang="en-US" sz="3200" i="1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</a:br>
            <a:r>
              <a:rPr lang="en-GB" altLang="en-US" sz="3200" i="1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  <a:t>Traduce al </a:t>
            </a:r>
            <a:r>
              <a:rPr lang="en-GB" altLang="en-US" sz="3200" i="1" dirty="0" err="1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  <a:t>inglés</a:t>
            </a:r>
            <a:r>
              <a:rPr lang="en-GB" altLang="en-US" sz="3200" i="1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  <a:t> </a:t>
            </a:r>
            <a:br>
              <a:rPr lang="en-GB" altLang="en-US" sz="3200" i="1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</a:br>
            <a:r>
              <a:rPr lang="en-GB" altLang="en-US" sz="3200" i="1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  <a:t>lo que </a:t>
            </a:r>
            <a:r>
              <a:rPr lang="en-GB" altLang="en-US" sz="3200" i="1" dirty="0" err="1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  <a:t>escuchas</a:t>
            </a:r>
            <a:r>
              <a:rPr lang="en-GB" altLang="en-US" sz="3200" i="1" dirty="0">
                <a:latin typeface="Comic Sans MS" panose="030F0702030302020204" pitchFamily="66" charset="0"/>
              </a:rPr>
              <a:t>   </a:t>
            </a:r>
            <a:br>
              <a:rPr lang="en-GB" altLang="en-US" sz="3200" i="1" dirty="0">
                <a:latin typeface="Comic Sans MS" panose="030F0702030302020204" pitchFamily="66" charset="0"/>
              </a:rPr>
            </a:br>
            <a:r>
              <a:rPr lang="en-GB" altLang="en-US" sz="3200" i="1" dirty="0">
                <a:latin typeface="Comic Sans MS" panose="030F0702030302020204" pitchFamily="66" charset="0"/>
              </a:rPr>
              <a:t> (6)</a:t>
            </a:r>
            <a:br>
              <a:rPr lang="en-GB" altLang="en-US" sz="3200" i="1" dirty="0">
                <a:latin typeface="Comic Sans MS" panose="030F0702030302020204" pitchFamily="66" charset="0"/>
              </a:rPr>
            </a:br>
            <a:br>
              <a:rPr lang="en-GB" altLang="en-US" sz="3200" i="1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</a:br>
            <a:endParaRPr lang="en-US" altLang="en-US" dirty="0"/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4799383C-E0C4-9AAD-155D-43EC879C0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725" y="131763"/>
            <a:ext cx="1847850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962B6CA-3DF3-828F-A6A2-EDD709E4C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4783376"/>
            <a:ext cx="5472608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  <a:defRPr/>
            </a:pPr>
            <a:r>
              <a:rPr lang="en-GB" altLang="en-US" sz="4000" i="1" kern="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Ahora</a:t>
            </a:r>
            <a:r>
              <a:rPr lang="en-GB" altLang="en-US" sz="4000" i="1" kern="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4000" i="1" kern="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comprueba</a:t>
            </a:r>
            <a:br>
              <a:rPr lang="en-GB" altLang="en-US" i="1" kern="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altLang="en-US" i="1" kern="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  <a:t>Libro p141 </a:t>
            </a:r>
            <a:b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</a:br>
            <a:b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</a:br>
            <a: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  <a:t>CD2.54</a:t>
            </a:r>
            <a:b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</a:br>
            <a:b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ea typeface="+mn-ea"/>
              </a:rPr>
            </a:br>
            <a:endParaRPr lang="en-US" altLang="en-US" kern="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234192" y="285257"/>
            <a:ext cx="22284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u="sng" dirty="0">
                <a:latin typeface="Comic Sans MS" pitchFamily="66" charset="0"/>
              </a:rPr>
              <a:t> Vocabulario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06373" y="950779"/>
            <a:ext cx="25700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Primera clase</a:t>
            </a:r>
          </a:p>
          <a:p>
            <a:r>
              <a:rPr lang="es-ES" sz="2800" dirty="0"/>
              <a:t>Clase preferente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241000" y="950778"/>
            <a:ext cx="22413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Segunda clase</a:t>
            </a:r>
          </a:p>
          <a:p>
            <a:r>
              <a:rPr lang="es-ES" sz="2800" dirty="0"/>
              <a:t>Clase turista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983" y="3346364"/>
            <a:ext cx="3787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Un billete de ida y vuelta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186110" y="1018418"/>
            <a:ext cx="2564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Un billete de ida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144592" y="3523890"/>
            <a:ext cx="40449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dirty="0"/>
              <a:t>La RENFE</a:t>
            </a:r>
          </a:p>
          <a:p>
            <a:pPr algn="ctr"/>
            <a:r>
              <a:rPr lang="es-ES" sz="2400" dirty="0"/>
              <a:t>(Red Nacional de ferrocarriles)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7582050" y="3203568"/>
            <a:ext cx="939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Talgo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987943" y="4595234"/>
            <a:ext cx="31560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dirty="0"/>
              <a:t>AVE </a:t>
            </a:r>
          </a:p>
          <a:p>
            <a:pPr algn="ctr"/>
            <a:r>
              <a:rPr lang="es-ES" sz="2400" dirty="0"/>
              <a:t>(Tren de Alta Velocidad)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33991" y="5714534"/>
            <a:ext cx="1800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De acuerdo</a:t>
            </a:r>
          </a:p>
        </p:txBody>
      </p:sp>
      <p:pic>
        <p:nvPicPr>
          <p:cNvPr id="12" name="Picture 2" descr="Resultado de imagen de hablar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144" y="-90716"/>
            <a:ext cx="819472" cy="819472"/>
          </a:xfrm>
          <a:prstGeom prst="rect">
            <a:avLst/>
          </a:prstGeom>
          <a:noFill/>
        </p:spPr>
      </p:pic>
      <p:pic>
        <p:nvPicPr>
          <p:cNvPr id="10242" name="Picture 2" descr="Rail Review: Virgin Trains London First Class - TravelUpd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564" y="1936208"/>
            <a:ext cx="2155523" cy="1294123"/>
          </a:xfrm>
          <a:prstGeom prst="rect">
            <a:avLst/>
          </a:prstGeom>
          <a:noFill/>
        </p:spPr>
      </p:pic>
      <p:pic>
        <p:nvPicPr>
          <p:cNvPr id="10244" name="Picture 4" descr="Tren de segunda clase de Vietnam Railways desde Ninh Binh a Hue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9" y="2016506"/>
            <a:ext cx="1739558" cy="1150353"/>
          </a:xfrm>
          <a:prstGeom prst="rect">
            <a:avLst/>
          </a:prstGeom>
          <a:noFill/>
        </p:spPr>
      </p:pic>
      <p:sp>
        <p:nvSpPr>
          <p:cNvPr id="10246" name="AutoShape 6" descr="On purchasing Return Tickets - Leaving JET - Hyogo AJ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800" y="4034755"/>
            <a:ext cx="2636856" cy="167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6327" y="1533903"/>
            <a:ext cx="2886890" cy="1294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1" descr="Renfe comienza a devolver el dinero de sus billetes y a cambiar la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4437112"/>
            <a:ext cx="2040549" cy="1147242"/>
          </a:xfrm>
          <a:prstGeom prst="rect">
            <a:avLst/>
          </a:prstGeom>
          <a:noFill/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10900" y="3695864"/>
            <a:ext cx="1439373" cy="9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14" descr="El AVE, un tren para (casi) todos 25 años y 50.000 millones ..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80889" y="5426231"/>
            <a:ext cx="2952328" cy="1124744"/>
          </a:xfrm>
          <a:prstGeom prst="rect">
            <a:avLst/>
          </a:prstGeom>
          <a:noFill/>
        </p:spPr>
      </p:pic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23728" y="5829300"/>
            <a:ext cx="10382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001600-1B05-4D20-8AA5-8EE64B3C8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4744"/>
            <a:ext cx="835342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</a:t>
            </a:r>
            <a:endParaRPr kumimoji="0" lang="en-GB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BAB226E0-8407-8F70-F1AA-895812B1B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3630" y="476672"/>
            <a:ext cx="3721100" cy="729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en-GB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lta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n-GB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elocidad</a:t>
            </a:r>
            <a:endParaRPr kumimoji="0" lang="en-GB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</a:t>
            </a:r>
            <a:r>
              <a:rPr kumimoji="0" lang="en-GB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spañola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</a:t>
            </a:r>
            <a:r>
              <a:rPr kumimoji="0" lang="en-GB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ren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en-GB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rticulado</a:t>
            </a:r>
            <a:endParaRPr kumimoji="0" lang="en-GB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L</a:t>
            </a:r>
            <a:r>
              <a:rPr kumimoji="0" lang="en-GB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igero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G</a:t>
            </a:r>
            <a:r>
              <a:rPr kumimoji="0" lang="en-GB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oycochea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n-GB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riol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652" name="TextBox 2">
            <a:extLst>
              <a:ext uri="{FF2B5EF4-FFF2-40B4-BE49-F238E27FC236}">
                <a16:creationId xmlns:a16="http://schemas.microsoft.com/office/drawing/2014/main" id="{6E4FCFE7-E7E8-A278-6C2A-AABF3A62B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195" y="452742"/>
            <a:ext cx="4762805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Dos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tipos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de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trenes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en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Espa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adi" panose="020B0604020104020204" pitchFamily="34" charset="0"/>
              </a:rPr>
              <a:t>ña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El AVE  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altLang="en-US" sz="4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4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el</a:t>
            </a:r>
            <a:r>
              <a:rPr kumimoji="0" lang="en-GB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TALGO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6429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B930E14-E388-4E54-927D-19DCF5F979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1" b="50000"/>
          <a:stretch/>
        </p:blipFill>
        <p:spPr>
          <a:xfrm>
            <a:off x="899593" y="332656"/>
            <a:ext cx="799288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70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5994ADCD-E4E1-F551-F0DB-709978EAD70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620713"/>
            <a:ext cx="7772400" cy="1470025"/>
          </a:xfrm>
        </p:spPr>
        <p:txBody>
          <a:bodyPr/>
          <a:lstStyle/>
          <a:p>
            <a:r>
              <a:rPr lang="en-GB" altLang="en-US"/>
              <a:t>Lectura </a:t>
            </a:r>
            <a:br>
              <a:rPr lang="en-GB" altLang="en-US"/>
            </a:br>
            <a:endParaRPr lang="en-US" altLang="en-US"/>
          </a:p>
        </p:txBody>
      </p:sp>
      <p:sp>
        <p:nvSpPr>
          <p:cNvPr id="26627" name="Subtitle 2">
            <a:extLst>
              <a:ext uri="{FF2B5EF4-FFF2-40B4-BE49-F238E27FC236}">
                <a16:creationId xmlns:a16="http://schemas.microsoft.com/office/drawing/2014/main" id="{39ABAAE9-83EF-933A-2A57-3DCE1016D04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Transcripcion</a:t>
            </a:r>
            <a:endParaRPr lang="en-US" altLang="en-US"/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2F1135DB-D654-9777-4951-D8C9F93B3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70025"/>
            <a:ext cx="2236788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B930E14-E388-4E54-927D-19DCF5F979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 b="18501"/>
          <a:stretch>
            <a:fillRect/>
          </a:stretch>
        </p:blipFill>
        <p:spPr>
          <a:xfrm>
            <a:off x="1907704" y="0"/>
            <a:ext cx="6932467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65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B930E14-E388-4E54-927D-19DCF5F979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1" t="47900" b="19550"/>
          <a:stretch/>
        </p:blipFill>
        <p:spPr>
          <a:xfrm>
            <a:off x="1259632" y="1899839"/>
            <a:ext cx="7704856" cy="49685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48F5C9-41C0-39FD-F6B3-0DC80C829ABC}"/>
              </a:ext>
            </a:extLst>
          </p:cNvPr>
          <p:cNvSpPr txBox="1"/>
          <p:nvPr/>
        </p:nvSpPr>
        <p:spPr>
          <a:xfrm>
            <a:off x="332656" y="-19178"/>
            <a:ext cx="75608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>
                <a:latin typeface="Comic Sans MS" panose="030F0702030302020204" pitchFamily="66" charset="0"/>
              </a:rPr>
              <a:t>Responde</a:t>
            </a:r>
            <a:r>
              <a:rPr lang="en-GB" sz="2800" dirty="0">
                <a:latin typeface="Comic Sans MS" panose="030F0702030302020204" pitchFamily="66" charset="0"/>
              </a:rPr>
              <a:t>: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  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1.  ¿Por </a:t>
            </a:r>
            <a:r>
              <a:rPr lang="en-GB" sz="2800" dirty="0" err="1">
                <a:latin typeface="Comic Sans MS" panose="030F0702030302020204" pitchFamily="66" charset="0"/>
              </a:rPr>
              <a:t>qué</a:t>
            </a:r>
            <a:r>
              <a:rPr lang="en-GB" sz="2800" dirty="0">
                <a:latin typeface="Comic Sans MS" panose="030F0702030302020204" pitchFamily="66" charset="0"/>
              </a:rPr>
              <a:t> </a:t>
            </a:r>
            <a:r>
              <a:rPr lang="en-GB" sz="2800" dirty="0" err="1">
                <a:latin typeface="Comic Sans MS" panose="030F0702030302020204" pitchFamily="66" charset="0"/>
              </a:rPr>
              <a:t>va</a:t>
            </a:r>
            <a:r>
              <a:rPr lang="en-GB" sz="2800" dirty="0">
                <a:latin typeface="Comic Sans MS" panose="030F0702030302020204" pitchFamily="66" charset="0"/>
              </a:rPr>
              <a:t> </a:t>
            </a:r>
            <a:r>
              <a:rPr lang="en-GB" sz="2800" dirty="0" err="1">
                <a:latin typeface="Comic Sans MS" panose="030F0702030302020204" pitchFamily="66" charset="0"/>
              </a:rPr>
              <a:t>en</a:t>
            </a:r>
            <a:r>
              <a:rPr lang="en-GB" sz="2800" dirty="0">
                <a:latin typeface="Comic Sans MS" panose="030F0702030302020204" pitchFamily="66" charset="0"/>
              </a:rPr>
              <a:t> </a:t>
            </a:r>
            <a:r>
              <a:rPr lang="en-GB" sz="2800" dirty="0" err="1">
                <a:latin typeface="Comic Sans MS" panose="030F0702030302020204" pitchFamily="66" charset="0"/>
              </a:rPr>
              <a:t>el</a:t>
            </a:r>
            <a:r>
              <a:rPr lang="en-GB" sz="2800" dirty="0">
                <a:latin typeface="Comic Sans MS" panose="030F0702030302020204" pitchFamily="66" charset="0"/>
              </a:rPr>
              <a:t> AVE?</a:t>
            </a:r>
          </a:p>
          <a:p>
            <a:pPr marL="342900" indent="-342900">
              <a:buAutoNum type="arabicPeriod" startAt="2"/>
            </a:pPr>
            <a:r>
              <a:rPr lang="en-GB" sz="2800" dirty="0">
                <a:latin typeface="Comic Sans MS" panose="030F0702030302020204" pitchFamily="66" charset="0"/>
              </a:rPr>
              <a:t> </a:t>
            </a:r>
            <a:r>
              <a:rPr lang="en-GB" sz="2800" dirty="0" err="1">
                <a:latin typeface="Comic Sans MS" panose="030F0702030302020204" pitchFamily="66" charset="0"/>
              </a:rPr>
              <a:t>Reserva</a:t>
            </a:r>
            <a:r>
              <a:rPr lang="en-GB" sz="2800" dirty="0">
                <a:latin typeface="Comic Sans MS" panose="030F0702030302020204" pitchFamily="66" charset="0"/>
              </a:rPr>
              <a:t> un asiento de </a:t>
            </a:r>
            <a:r>
              <a:rPr lang="en-GB" sz="2800" dirty="0" err="1">
                <a:latin typeface="Comic Sans MS" panose="030F0702030302020204" pitchFamily="66" charset="0"/>
              </a:rPr>
              <a:t>ida</a:t>
            </a:r>
            <a:r>
              <a:rPr lang="en-GB" sz="2800" dirty="0">
                <a:latin typeface="Comic Sans MS" panose="030F0702030302020204" pitchFamily="66" charset="0"/>
              </a:rPr>
              <a:t> solo?</a:t>
            </a:r>
          </a:p>
          <a:p>
            <a:pPr marL="342900" indent="-342900">
              <a:buAutoNum type="arabicPeriod" startAt="2"/>
            </a:pPr>
            <a:r>
              <a:rPr lang="en-GB" sz="2800" dirty="0">
                <a:latin typeface="Comic Sans MS" panose="030F0702030302020204" pitchFamily="66" charset="0"/>
              </a:rPr>
              <a:t> </a:t>
            </a:r>
            <a:r>
              <a:rPr lang="en-GB" sz="2800" dirty="0" err="1">
                <a:latin typeface="Comic Sans MS" panose="030F0702030302020204" pitchFamily="66" charset="0"/>
              </a:rPr>
              <a:t>Cuánto</a:t>
            </a:r>
            <a:r>
              <a:rPr lang="en-GB" sz="2800" dirty="0">
                <a:latin typeface="Comic Sans MS" panose="030F0702030302020204" pitchFamily="66" charset="0"/>
              </a:rPr>
              <a:t> vale </a:t>
            </a:r>
            <a:r>
              <a:rPr lang="en-GB" sz="2800" dirty="0" err="1">
                <a:latin typeface="Comic Sans MS" panose="030F0702030302020204" pitchFamily="66" charset="0"/>
              </a:rPr>
              <a:t>el</a:t>
            </a:r>
            <a:r>
              <a:rPr lang="en-GB" sz="2800" dirty="0">
                <a:latin typeface="Comic Sans MS" panose="030F0702030302020204" pitchFamily="66" charset="0"/>
              </a:rPr>
              <a:t> </a:t>
            </a:r>
            <a:r>
              <a:rPr lang="en-GB" sz="2800" dirty="0" err="1">
                <a:latin typeface="Comic Sans MS" panose="030F0702030302020204" pitchFamily="66" charset="0"/>
              </a:rPr>
              <a:t>billete</a:t>
            </a:r>
            <a:r>
              <a:rPr lang="en-GB" sz="2800" dirty="0">
                <a:latin typeface="Comic Sans MS" panose="030F07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861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C91D6C-8760-A834-B693-E7847B03BB76}"/>
              </a:ext>
            </a:extLst>
          </p:cNvPr>
          <p:cNvSpPr txBox="1"/>
          <p:nvPr/>
        </p:nvSpPr>
        <p:spPr>
          <a:xfrm>
            <a:off x="0" y="162208"/>
            <a:ext cx="9144000" cy="676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4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P1, </a:t>
            </a:r>
            <a:r>
              <a:rPr lang="es-ES" sz="1400" kern="1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Act</a:t>
            </a:r>
            <a:r>
              <a:rPr lang="es-ES" sz="14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3 – CD2.56 - </a:t>
            </a:r>
            <a:r>
              <a:rPr lang="es-ES" sz="1400" b="1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María compra in billete de tren para Sevilla en la estación de Atocha en Madrid</a:t>
            </a:r>
            <a:endParaRPr lang="en-GB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María – Quiero un billete de ida y 1…………………………… para Sevilla, por favor para mañana  </a:t>
            </a: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2. ………………………..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Empleado - ¿En el Talgo?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María - ¿Es el más 3. ………………………….?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Empleado – No, el AVE es más rápido, pero sale más 4. ……………………….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María – Bueno, pues en el AVE. ¿5……….. qué hora sale?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Empleado – A las 6. ………….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María – Y, ¿a qué hora llega?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Empleado – A la 7. ………..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María – De acuerdo.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Empleado – De 8. …………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María – Sí, ¿puedo reservar la vuelta?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Empleado – Sí, ¿qué día 9.  …………………….?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María – El día 10. …………………………….por la tarde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Empleado – De acuerdo. Son 11. ……………………….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María – Gracias.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Empleado – A 12. ………………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142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53287198-C2FC-4B1B-A1D8-21D757ED7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380288" cy="463550"/>
          </a:xfrm>
        </p:spPr>
        <p:txBody>
          <a:bodyPr/>
          <a:lstStyle/>
          <a:p>
            <a:r>
              <a:rPr lang="en-US" altLang="en-US" b="1" dirty="0">
                <a:latin typeface="Bradley Hand ITC" panose="03070402050302030203" pitchFamily="66" charset="0"/>
              </a:rPr>
              <a:t>Tareas para la casa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C5255FF7-EECD-4CC5-9E6F-CB8746C68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933450"/>
            <a:ext cx="8964612" cy="511175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Di lo que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hiciste</a:t>
            </a: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 el fin de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semana</a:t>
            </a: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pasado</a:t>
            </a:r>
            <a:endParaRPr lang="en-GB" altLang="en-US" sz="2800" dirty="0">
              <a:solidFill>
                <a:srgbClr val="002060"/>
              </a:solidFill>
              <a:latin typeface="Comic Sans MS" panose="030F0702030302020204" pitchFamily="66" charset="0"/>
              <a:cs typeface="Rod" panose="02030509050101010101" pitchFamily="49" charset="-79"/>
            </a:endParaRPr>
          </a:p>
          <a:p>
            <a:pPr marL="457200" indent="-457200">
              <a:buAutoNum type="arabicPeriod"/>
            </a:pP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CD2.55 –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escucha</a:t>
            </a: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 y completa el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cuadro</a:t>
            </a:r>
            <a:endParaRPr lang="en-GB" altLang="en-US" sz="2800" dirty="0">
              <a:solidFill>
                <a:srgbClr val="002060"/>
              </a:solidFill>
              <a:latin typeface="Comic Sans MS" panose="030F0702030302020204" pitchFamily="66" charset="0"/>
              <a:cs typeface="Rod" panose="02030509050101010101" pitchFamily="49" charset="-79"/>
            </a:endParaRPr>
          </a:p>
          <a:p>
            <a:pPr marL="457200" indent="-457200">
              <a:buAutoNum type="arabicPeriod"/>
            </a:pP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CD2.56 -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escucha</a:t>
            </a: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 y rellena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los</a:t>
            </a: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espacios</a:t>
            </a: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en</a:t>
            </a: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 </a:t>
            </a:r>
            <a:r>
              <a:rPr lang="en-GB" altLang="en-US" sz="2800" dirty="0" err="1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blanco</a:t>
            </a:r>
            <a:r>
              <a:rPr lang="en-GB" altLang="en-US" sz="2800" dirty="0">
                <a:solidFill>
                  <a:srgbClr val="002060"/>
                </a:solidFill>
                <a:latin typeface="Comic Sans MS" panose="030F0702030302020204" pitchFamily="66" charset="0"/>
                <a:cs typeface="Rod" panose="02030509050101010101" pitchFamily="49" charset="-79"/>
              </a:rPr>
              <a:t> </a:t>
            </a:r>
          </a:p>
          <a:p>
            <a:pPr marL="0" indent="0">
              <a:buNone/>
            </a:pPr>
            <a:endParaRPr lang="en-GB" altLang="en-US" sz="2800" dirty="0">
              <a:solidFill>
                <a:srgbClr val="002060"/>
              </a:solidFill>
              <a:latin typeface="Comic Sans MS" panose="030F0702030302020204" pitchFamily="66" charset="0"/>
              <a:cs typeface="Rod" panose="02030509050101010101" pitchFamily="49" charset="-79"/>
            </a:endParaRPr>
          </a:p>
          <a:p>
            <a:pPr marL="457200" indent="-457200">
              <a:buAutoNum type="arabicPeriod"/>
            </a:pPr>
            <a:endParaRPr lang="en-GB" altLang="en-US" sz="2400" dirty="0">
              <a:solidFill>
                <a:srgbClr val="00CC00"/>
              </a:solidFill>
              <a:latin typeface="Comic Sans MS" pitchFamily="66" charset="0"/>
              <a:cs typeface="Rod" pitchFamily="49" charset="-79"/>
            </a:endParaRPr>
          </a:p>
          <a:p>
            <a:pPr marL="0" indent="0">
              <a:buFontTx/>
              <a:buNone/>
              <a:defRPr/>
            </a:pP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                          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673</Words>
  <Application>Microsoft Office PowerPoint</Application>
  <PresentationFormat>On-screen Show (4:3)</PresentationFormat>
  <Paragraphs>218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Abadi</vt:lpstr>
      <vt:lpstr>Arial</vt:lpstr>
      <vt:lpstr>Bradley Hand ITC</vt:lpstr>
      <vt:lpstr>Calibri</vt:lpstr>
      <vt:lpstr>Comic Sans MS</vt:lpstr>
      <vt:lpstr>Tema de Office</vt:lpstr>
      <vt:lpstr>4_Default Design</vt:lpstr>
      <vt:lpstr>Default Design</vt:lpstr>
      <vt:lpstr>1_Default Design</vt:lpstr>
      <vt:lpstr>7_Default Design</vt:lpstr>
      <vt:lpstr>2_Default Design</vt:lpstr>
      <vt:lpstr>PowerPoint Presentation</vt:lpstr>
      <vt:lpstr>PowerPoint Presentation</vt:lpstr>
      <vt:lpstr>PowerPoint Presentation</vt:lpstr>
      <vt:lpstr>Segunda semana</vt:lpstr>
      <vt:lpstr>PowerPoint Presentation</vt:lpstr>
      <vt:lpstr>Actividad para escuchar   Traduce al inglés  lo que escuchas     (6)  </vt:lpstr>
      <vt:lpstr>PowerPoint Presentation</vt:lpstr>
      <vt:lpstr>PowerPoint Presentation</vt:lpstr>
      <vt:lpstr>PowerPoint Presentation</vt:lpstr>
      <vt:lpstr>Lectura  </vt:lpstr>
      <vt:lpstr>PowerPoint Presentation</vt:lpstr>
      <vt:lpstr>PowerPoint Presentation</vt:lpstr>
      <vt:lpstr>PowerPoint Presentation</vt:lpstr>
      <vt:lpstr>Tareas para la 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RICHARD</dc:creator>
  <cp:lastModifiedBy>Flor de Andrews</cp:lastModifiedBy>
  <cp:revision>150</cp:revision>
  <dcterms:created xsi:type="dcterms:W3CDTF">2020-05-05T11:10:15Z</dcterms:created>
  <dcterms:modified xsi:type="dcterms:W3CDTF">2026-10-02T15:03:02Z</dcterms:modified>
</cp:coreProperties>
</file>