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81" r:id="rId1"/>
    <p:sldMasterId id="2147490396" r:id="rId2"/>
    <p:sldMasterId id="2147490432" r:id="rId3"/>
    <p:sldMasterId id="2147490456" r:id="rId4"/>
    <p:sldMasterId id="2147490468" r:id="rId5"/>
    <p:sldMasterId id="2147490492" r:id="rId6"/>
    <p:sldMasterId id="2147490540" r:id="rId7"/>
  </p:sldMasterIdLst>
  <p:notesMasterIdLst>
    <p:notesMasterId r:id="rId20"/>
  </p:notesMasterIdLst>
  <p:handoutMasterIdLst>
    <p:handoutMasterId r:id="rId21"/>
  </p:handoutMasterIdLst>
  <p:sldIdLst>
    <p:sldId id="1082" r:id="rId8"/>
    <p:sldId id="266" r:id="rId9"/>
    <p:sldId id="453" r:id="rId10"/>
    <p:sldId id="1652" r:id="rId11"/>
    <p:sldId id="1467" r:id="rId12"/>
    <p:sldId id="1884" r:id="rId13"/>
    <p:sldId id="1885" r:id="rId14"/>
    <p:sldId id="1590" r:id="rId15"/>
    <p:sldId id="1734" r:id="rId16"/>
    <p:sldId id="258" r:id="rId17"/>
    <p:sldId id="538" r:id="rId18"/>
    <p:sldId id="995" r:id="rId1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FFCC"/>
    <a:srgbClr val="F2F2F2"/>
    <a:srgbClr val="CCECFF"/>
    <a:srgbClr val="006600"/>
    <a:srgbClr val="FFFF66"/>
    <a:srgbClr val="99FF6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855" autoAdjust="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57E76-A626-42BA-941C-34A066ED939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80846-B07D-8BA2-009F-1075F7A68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4DAE8-17B5-6206-820F-74B981C51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474F6-8F82-FD01-A138-E79BBB25E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4D0C-59C8-4765-A784-0D20DB9623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96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0C95C-8978-B2C1-D3EE-C46C28C9E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335F4-BF27-1058-22BD-7C130D8F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0E7A-A57F-0337-3437-6D737B42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B2C3-B0AF-4ECD-80EF-CBFF44E2C0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30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CC6D5-E491-E2BB-D741-2847D40B5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EE88-34C4-654F-3842-82EA0752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B8B15-A621-2A8B-47BD-654CA336C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1B62-CF82-4F2E-8BD6-ABA33AB38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07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AA5FF-7EFF-6942-4588-CA210AFC1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669-7DD8-4311-1883-F85CADF7C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7D444-C342-56C2-C776-F96AB5036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67C8-C8D5-427A-84E8-323B241DD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03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4606F-C28F-7808-CD7D-ECD9CB00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C38231-9B6D-14E7-4CD5-FCB388026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316A-1732-B524-6CE9-CCA09986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46D1-FB70-41C2-95C2-86E2B7EAC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23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386A5-CF01-9DF9-1BB0-A84FF42FB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6E03A3-4377-16CC-555D-3DD97BE9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A376A8-0ABB-8629-4BD7-B721EB4DB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2592-EBFC-4FF5-8614-F97329C364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774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0F0C9D-C1C3-7647-5540-0B96D533C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61A99C-AAC1-5A8B-646D-0FFE0ACA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75A9-9092-D05E-0D1A-93B7062D1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4576-9833-4446-88E0-4B589023B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DA30C-A879-1263-9CCD-DE7B69415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5110A-75E7-D368-38A2-EDFA9CB86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1868F-CC62-EC49-132B-B15625264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ACF4-3AAA-4B1B-8E81-3B68EAAAC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9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3A3F7-473E-E477-18E0-7F239D07F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98596-341A-E8BA-8A79-FA824155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1C0D-2028-2F86-5460-52C05C8C3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EF8-4322-4AA2-B3D9-845857C2BB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54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1FCD6-6922-5B80-B822-67810E112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1D214-7DF1-DCDD-D6AA-6668DBD09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B6577-29FF-BBB5-47F1-313EC789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E39B-3A2C-4F1A-9443-0F9307184C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3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EB0D4-F074-1A3D-B044-10CED130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E09450-19C0-D547-628D-053625231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EE019-362E-36DD-E802-0162D4B24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2644-48DF-496A-856B-29979C4E1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763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6A0A49F-6074-A9B0-D5C0-25C6C1AC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9271-2F5B-4721-8996-7FC504F30BA5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D901F4-7A67-A8E2-CE40-D2F56A38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39A8FE3-09D0-9CAE-0659-8E81E0E1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F884-1EE7-4898-AA43-65EBAA362B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934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8FCBB49-36BC-51F4-5367-A756DEB8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CB4F0-0C54-4A77-B074-738858133EE6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675F7CB-1A0A-064D-4465-077B0489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A79F884-8F3A-C4A4-AC8B-E80263E6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F7F7-C750-4FAB-9504-A7BA603411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841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F1E5829-82D6-A98F-FD24-241432D0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68FE1-9139-482B-A1C4-FA08D8CAB963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D41B195-1E46-6A32-3778-1A10C337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AA6E583-A661-4D4B-B820-6EEADA21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CAB3-754C-43FD-B907-1200DD28C3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178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A11BCA3-8531-A7BD-FD8B-3D8C0078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4467-7284-4491-B24E-B98D8727B48C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9229355-6977-81DC-0EEA-9A20D5F6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5D751F3-846F-47B7-5772-0442C8AD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526D-FE6E-4F3D-B6F6-29CCEB9CDE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15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025FEAE6-3266-75A8-F778-5661695C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F364-C4F2-4659-B6C3-537955E933CD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951DBD0F-99F6-147D-A7F9-FFB47392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9F3A543-C8DE-DE12-0EA1-39478AC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A156-FDD8-42FE-B303-3166E349A0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202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7D0FFBB1-9001-7238-F60E-8DD96AA0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EF9A-F0B1-4B6E-92BC-20FADDB8DF3C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DCA4B54-65CC-F4EF-7640-0F60F4EC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E76A928-5D0C-90B9-A86F-6D0C36B6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8E5C-45BD-4CA0-8F80-2F722B0152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0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49817172-F121-4EBF-6623-286C3E8B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12C2-ED27-4B55-9AAE-9B4055C0D43A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1A5B0E5-D601-5D59-319C-4C3F3E9B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27B987A-041F-2D3F-D374-BD1F13F2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852F-96E3-4AD4-AF5C-F6EDA270B45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946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59F4044-4C70-4D55-96CF-B49A6B82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CAED-B583-428A-95D3-1CC72C63664E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5E109BE-686D-D598-5757-F1AB305B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C0C46F7-EEBE-C99A-646C-1648FB0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E879-A22D-47C0-AE64-C1DB7BB355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350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86011A3-D3DE-637D-6DF1-DC480DC3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1C5A-952C-4CA1-B82A-96389F6527B5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C303422-FEBF-18E0-6DF9-2F92A86F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789BA17-9526-DB24-914F-77AE19A2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9D6F-D769-4364-84A5-08E6C704EE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823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4458221-215F-DE4D-2E9F-4C6F57DE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598E-9445-4F8C-851C-BABA220F0158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B55221D-98CE-E2CB-DF6F-DFCA188B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1A73EB8-D782-DBA7-60BE-BBFFC4A5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D45D-F2CC-47D7-B270-91B2374E99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21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A6D474C-8506-0AE6-650A-F17C8CB1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987A-745D-4EE9-98C0-63E543E834D7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9A4092E-10BD-1575-1A91-C7D33FFA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61A723D-DF96-C889-F992-2F17B6F2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7D86-8023-4421-99E0-A66C481107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666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348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431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669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975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936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978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315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802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1992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811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9179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4C45B-9424-FBA0-B1DE-2548B22BA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B2B52-7724-6A58-39E7-87D3F127C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90DFD-65E6-69FB-574D-100360816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3E4D-3317-4F19-B8D1-CA697D3BFC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32357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8F5EBC-E978-01F4-39EC-EBDE55BD9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779807-148F-F0DB-CD2F-0F024F2EA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6CC793-2043-E052-FF7B-AE0462CF6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DBDD2-2AB1-4FF4-9714-A62784E178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933415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67DC2-DC46-E93B-F3A1-13CAB1EAE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B22FA5-4945-FDEC-ECAA-25DC83FBC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B0E689-318D-B852-A442-E43B05981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B817-FB52-42CD-A6A6-EEC78EF754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737228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E3ACA-D00A-2669-438E-143CAD9CD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3A335E-8D80-D5AD-F366-E35F024C3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94BEB-E148-681F-8267-9AEA09118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C3AD8-EFB6-45FB-BEC2-50D213A0C5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92333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E5E5E1-45CB-66D7-B9E0-ACA56AC78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10AE31-B21E-8FEF-3EFB-FC69B8EC4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9F51FF-340F-2326-A5B6-C81BBED7A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9575-1883-43C4-9CE5-10CC6F4CD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89752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9F281A-70D5-EF6A-949D-5979FC020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2D5519-F9F5-787D-8517-1177336CC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EA12C4-DE22-4856-D45C-6679F27A3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CB5FA-BBBD-4D04-8753-FE47901B61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09763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B1CFC-2AAC-10F8-8D36-44595CDFB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3F7165-59D2-2B04-37C9-F69873614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629A99-5E1D-7A27-D979-02AC8BC3B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505D4-4710-4AD7-92AD-998FCEAC7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847603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1AEEE-4D68-ED01-ECA9-D86743156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8BFB3-F4C4-AB7B-E1FC-14857506C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57314-2846-89BE-F957-CD507EBDF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ACFF0-29D7-4C92-A04A-1694D95258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06756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32143-B12D-003D-4A92-240ABC9C8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C9BA6-4CCB-CACF-969D-E986951DC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E392B-4917-D838-6F8A-FCD6C87A7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558A-62E9-4E2F-9C54-1D326AD1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43713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6FD0C9-DB5A-9C1B-17D7-4F0350F1A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6F207-EEDB-8AD1-D884-55D5D734C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DA8A79-412A-E661-FF83-CE367BC3C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8CEC8-CBFA-4A00-A69E-D360AB0D7F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84673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3059AC-548E-3292-A679-892B0E1BB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D98EC-4758-F0B5-7F68-C3B0C616F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B8C806-D66A-9004-2964-C5C1F15FC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A073E-2FED-45C0-85BE-D65FBF5027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9170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A374-5C63-785A-DDF3-97B9A9A2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10C0-D7EE-125F-07BA-6784992B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773E-229B-9B2A-2983-3EF2A969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820D-5F2E-4C68-A1B9-6373A44060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323589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3F13-A7DD-80B9-7609-0F408AFD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1AAAC-6EE4-727E-6014-009319C3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63746-89C0-6A12-6314-0056770D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5AE3-0F0E-4521-B353-CFDB2787B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2123581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2FC91-580A-0DE1-9657-4FD0D3D9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6171-4C9C-308E-3A0A-C13D4284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DB02C-4164-2F17-B744-01E0BA03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6705-F59D-412E-BF28-6C63C17E17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462904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FFAD8A-4755-7C95-6C23-D81CF459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E3A666-3BB5-0CDD-316F-C06D3EA0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BBDCA2-B32B-E643-8A32-742AA214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8CE9-0187-4FEC-8187-AFB70C2013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6576671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20435B-F880-A325-ED1D-77C39A77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EE27F0-D03F-1120-9F2C-F043A9E3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B0C954-12AC-3CA3-0F8F-F07389D8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4FD4-AE72-4D4F-AC9E-A8A0FF94AE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610367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403863-6685-B534-BB39-A6583F57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A5E231-9707-98A0-DD11-3D50205E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45C6E4-89B9-4BC9-6E8A-0A99412E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6B09-6C5D-413F-9BE7-67E10F2AD3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094719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3103FA-7B43-3AD8-7B43-68AE708B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250657-BBF3-1DEF-9104-00A6D986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7559EA-7AEA-5FA7-C6CD-98637990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BF75-9618-4FE4-8CE8-7D5664E7C8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7556240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DE0DB7-0B9B-2BDD-8B4F-95286096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D4C6D1-DBBE-8AE2-0022-47E3A50C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8D89D-B22D-E3DC-8F83-791F45EA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F311-69F7-47FE-8F5B-7ABA1E645B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288394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20D0CF-9F20-E4FE-68A9-DD1E1410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9EED2F-1890-314F-2C6F-7CD22E31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45AB99-BCF4-A516-55A4-A77848EF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6F3F-9620-49F5-ACE6-3A2A37826D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15399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BA0B-1D6F-7372-87C5-E57F0485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A025A-19BE-1AAE-7C6E-7C629D9E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AED2C-365F-A6BB-AD2D-0ABFAC6E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C8CC-0B06-4343-81E7-40CDB69AD4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224816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CD03B-9E5B-08CB-48F5-26072BDE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2404-04F4-1BAC-EE5C-71D92C27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CB1DD-D13F-1C5F-6631-242B15FF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A7CE-4FC1-4D99-9429-2D952B5BF5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482683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2CF35EE-3BCD-C918-A14D-05C6B172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2200-EF3B-4496-A6A8-5149CD1025AD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26C30FE-D10E-2496-EB8F-11C9793E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DD951FC-DFBE-9E9D-ED58-6BDFE8C4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5C10-8C0D-4C05-8637-517B6B368D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513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4D81DFB-8ECA-45C7-0181-605C311B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9937-6736-45B4-8431-C8F937CC60B1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01C2E69-FC9F-7E2A-78C8-F4BD3455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E5B2749-F411-C2C6-C882-0FE73690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A246-F574-484F-90EF-64A054CBDF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56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08601F0-2B98-850E-28FE-73270A23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315D-5B7B-4D72-8593-5AC8DC180170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66AC810-46C8-8B70-B734-9ACBC146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8CAE59F-EAF7-000B-C6B0-5E2D3F7B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9429-B234-4CBF-8E06-C304B2E7EA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638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522CEFB-D8A9-ECC5-F196-B08B0E5B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ED76-121B-46C4-919A-1645312B6D62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50FA48A-D866-ECD7-E4FA-E1FE8982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34D8468-0235-CB8D-6567-D8ECAFA0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845C-12AD-4A46-940D-CC8430A7E8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923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B7A5539-0197-B843-947A-D3285E46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AA35-A71B-4A3E-8209-B407EFDDECE1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BE7466A7-3CB5-E14A-FB0B-B128399D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0259A7DF-9E32-064F-D10F-F875B43C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8950-8922-423A-83BF-1478671830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0019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73961739-F457-E45F-9F53-3D3E9FF8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9DB4-BF57-4547-AB99-62518A3DC238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95F77FA4-1AD9-E06D-72B8-316857D5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9000799B-B392-FAB8-A399-623330A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1BD4-113C-4383-A07A-55F09D45E9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785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2CA406A-51F0-4549-48C1-FF406512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9A57-7891-4160-8230-71C6EF3338F6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6DE62790-57C7-286A-FE1F-FE7E01FF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CE8E09F-8359-8527-FFA8-E542E5BD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8FFB-3DC6-4532-8887-ED8D2E5949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941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42FAED6-A9CF-08F2-9FAB-EAB8162A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4240-83A5-4C0B-8976-546423919CF7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B54095D-15F3-B09B-DC09-4DB1CFCE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BBD311B-F451-8CC6-D7B9-1A16CB1F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7295-C25A-448F-A015-778DF62500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658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53D1AFC-BF15-BE56-4153-1576B000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8291-E880-4141-9BC9-D9C4DADB0CDE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6806704-6A04-AE2F-1081-167C347B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8068278-13F8-9276-05D9-75F65616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D12B-3FC3-49C2-979D-80FB728784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303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6A4DBD8-6864-8837-EFE8-4D4A2D10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2FCD-7994-4F75-A4DF-4871B5F2911C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A8789E4-AE75-D0A8-EA3D-EA99F6E1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D36578B-C0A1-553A-F5FC-6A988F37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76F4-F212-4A58-A8AF-7AE052EBF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94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9DA7F4C-D1A3-E197-A9CD-36946F89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51EE-8061-432D-AD6B-E33CE6DD710D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A3673B6-C810-02B4-25F5-E88F29BB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50D5A6F-631E-76EB-8881-37EDF40F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C044-5A79-4693-B920-16C9474472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8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004CD0-45CC-CA34-1ED8-48BFE5CC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B63DA-BC83-FD55-C12F-A5B2FDC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564D1F-288A-EAFE-92FE-F5C5CC2CA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4A571-40B1-B776-3027-09BE75A3F2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A816B6-3582-FEAD-69E7-1CE4A4410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BF198-0B69-45AF-A8B0-9A27A8CEC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97" r:id="rId1"/>
    <p:sldLayoutId id="2147490398" r:id="rId2"/>
    <p:sldLayoutId id="2147490399" r:id="rId3"/>
    <p:sldLayoutId id="2147490400" r:id="rId4"/>
    <p:sldLayoutId id="2147490401" r:id="rId5"/>
    <p:sldLayoutId id="2147490402" r:id="rId6"/>
    <p:sldLayoutId id="2147490403" r:id="rId7"/>
    <p:sldLayoutId id="2147490404" r:id="rId8"/>
    <p:sldLayoutId id="2147490405" r:id="rId9"/>
    <p:sldLayoutId id="2147490406" r:id="rId10"/>
    <p:sldLayoutId id="2147490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>
            <a:extLst>
              <a:ext uri="{FF2B5EF4-FFF2-40B4-BE49-F238E27FC236}">
                <a16:creationId xmlns:a16="http://schemas.microsoft.com/office/drawing/2014/main" id="{3B158DE4-BE73-37C8-5E1A-26B9FBA5B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4099" name="2 Marcador de texto">
            <a:extLst>
              <a:ext uri="{FF2B5EF4-FFF2-40B4-BE49-F238E27FC236}">
                <a16:creationId xmlns:a16="http://schemas.microsoft.com/office/drawing/2014/main" id="{7F1A665D-E09C-718B-6A7A-C31BE9A3B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19B1B41-A9D4-28E1-473A-17E5877E8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35C900-EDE1-4E55-9BF1-D3C60D7DBF5F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E24744-1AA1-3D14-984D-50E615EDE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9E357E6-1D85-F661-13C2-7768D8CA8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8CC0A8-1998-4981-AF92-85B3A0D569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83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33" r:id="rId1"/>
    <p:sldLayoutId id="2147490434" r:id="rId2"/>
    <p:sldLayoutId id="2147490435" r:id="rId3"/>
    <p:sldLayoutId id="2147490436" r:id="rId4"/>
    <p:sldLayoutId id="2147490437" r:id="rId5"/>
    <p:sldLayoutId id="2147490438" r:id="rId6"/>
    <p:sldLayoutId id="2147490439" r:id="rId7"/>
    <p:sldLayoutId id="2147490440" r:id="rId8"/>
    <p:sldLayoutId id="2147490441" r:id="rId9"/>
    <p:sldLayoutId id="2147490442" r:id="rId10"/>
    <p:sldLayoutId id="21474904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489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57" r:id="rId1"/>
    <p:sldLayoutId id="2147490458" r:id="rId2"/>
    <p:sldLayoutId id="2147490459" r:id="rId3"/>
    <p:sldLayoutId id="2147490460" r:id="rId4"/>
    <p:sldLayoutId id="2147490461" r:id="rId5"/>
    <p:sldLayoutId id="2147490462" r:id="rId6"/>
    <p:sldLayoutId id="2147490463" r:id="rId7"/>
    <p:sldLayoutId id="2147490464" r:id="rId8"/>
    <p:sldLayoutId id="2147490465" r:id="rId9"/>
    <p:sldLayoutId id="2147490466" r:id="rId10"/>
    <p:sldLayoutId id="2147490467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F1E298-D322-97CF-0840-1F6731829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B50C0E-9A2B-99DC-7A42-0B6E33730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8C520C-9B09-2B24-7205-E0D61911CE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CF46A9-4789-C2F8-C1BE-59351244A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52C38D-2910-7366-4CDA-4575828AF5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9AF7CEE-7DEA-41A0-9867-EB757545B9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206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69" r:id="rId1"/>
    <p:sldLayoutId id="2147490470" r:id="rId2"/>
    <p:sldLayoutId id="2147490471" r:id="rId3"/>
    <p:sldLayoutId id="2147490472" r:id="rId4"/>
    <p:sldLayoutId id="2147490473" r:id="rId5"/>
    <p:sldLayoutId id="2147490474" r:id="rId6"/>
    <p:sldLayoutId id="2147490475" r:id="rId7"/>
    <p:sldLayoutId id="2147490476" r:id="rId8"/>
    <p:sldLayoutId id="2147490477" r:id="rId9"/>
    <p:sldLayoutId id="2147490478" r:id="rId10"/>
    <p:sldLayoutId id="214749047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0EE3F-A43B-5AFD-9782-132D7EDF4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E7078-BB92-7F06-6742-8B7F221FE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2C9B-3D4D-AD7F-34AD-778F75A9A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3AF9-08E8-2CA3-AF55-AB9142117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C6EA-FCEE-7C0B-3626-97F345DE8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D58537-AD36-476B-8B30-55A26EA82B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786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93" r:id="rId1"/>
    <p:sldLayoutId id="2147490494" r:id="rId2"/>
    <p:sldLayoutId id="2147490495" r:id="rId3"/>
    <p:sldLayoutId id="2147490496" r:id="rId4"/>
    <p:sldLayoutId id="2147490497" r:id="rId5"/>
    <p:sldLayoutId id="2147490498" r:id="rId6"/>
    <p:sldLayoutId id="2147490499" r:id="rId7"/>
    <p:sldLayoutId id="2147490500" r:id="rId8"/>
    <p:sldLayoutId id="2147490501" r:id="rId9"/>
    <p:sldLayoutId id="2147490502" r:id="rId10"/>
    <p:sldLayoutId id="214749050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D3975B00-4580-2F9A-AEB0-5EDFA61A6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EF637121-4518-C169-941D-30E9BC545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FC63976-91A3-849E-D90D-E84CF60E0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FDB0A0-F714-46EE-8A13-3A251FA41E6E}" type="datetimeFigureOut">
              <a:rPr lang="es-ES"/>
              <a:pPr>
                <a:defRPr/>
              </a:pPr>
              <a:t>07/12/2022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34DF5DA-D4BC-FC70-2E61-0CBB31741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6D88237-4953-85E0-5FE1-72FAA9B4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FEB72F-4EF6-480B-B22C-EF41EF0452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1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1" r:id="rId1"/>
    <p:sldLayoutId id="2147490542" r:id="rId2"/>
    <p:sldLayoutId id="2147490543" r:id="rId3"/>
    <p:sldLayoutId id="2147490544" r:id="rId4"/>
    <p:sldLayoutId id="2147490545" r:id="rId5"/>
    <p:sldLayoutId id="2147490546" r:id="rId6"/>
    <p:sldLayoutId id="2147490547" r:id="rId7"/>
    <p:sldLayoutId id="2147490548" r:id="rId8"/>
    <p:sldLayoutId id="2147490549" r:id="rId9"/>
    <p:sldLayoutId id="2147490550" r:id="rId10"/>
    <p:sldLayoutId id="21474905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10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miércoles</a:t>
            </a:r>
            <a:r>
              <a:rPr lang="en-GB" altLang="en-US" sz="2000" i="1" dirty="0">
                <a:latin typeface="Comic Sans MS" panose="030F0702030302020204" pitchFamily="66" charset="0"/>
              </a:rPr>
              <a:t>,  7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diciembre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Pronunciación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 err="1">
                <a:latin typeface="Comic Sans MS" panose="030F0702030302020204" pitchFamily="66" charset="0"/>
              </a:rPr>
              <a:t>Dictado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latin typeface="Comic Sans MS" panose="030F0702030302020204" pitchFamily="66" charset="0"/>
              </a:rPr>
              <a:t>Práctica</a:t>
            </a:r>
            <a:r>
              <a:rPr lang="en-GB" altLang="en-US" sz="2400" dirty="0">
                <a:latin typeface="Comic Sans MS" panose="030F0702030302020204" pitchFamily="66" charset="0"/>
              </a:rPr>
              <a:t> de </a:t>
            </a:r>
            <a:r>
              <a:rPr lang="en-GB" altLang="en-US" sz="2400" dirty="0" err="1">
                <a:latin typeface="Comic Sans MS" panose="030F0702030302020204" pitchFamily="66" charset="0"/>
              </a:rPr>
              <a:t>conjugaci</a:t>
            </a: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en-GB" altLang="en-US" sz="2400" dirty="0" err="1">
                <a:latin typeface="Comic Sans MS" panose="030F0702030302020204" pitchFamily="66" charset="0"/>
              </a:rPr>
              <a:t>reposiciones</a:t>
            </a:r>
            <a:r>
              <a:rPr lang="en-GB" altLang="en-US" sz="2400" dirty="0">
                <a:latin typeface="Comic Sans MS" panose="030F0702030302020204" pitchFamily="66" charset="0"/>
              </a:rPr>
              <a:t> de </a:t>
            </a:r>
            <a:r>
              <a:rPr lang="en-GB" altLang="en-US" sz="2400" dirty="0" err="1">
                <a:latin typeface="Comic Sans MS" panose="030F0702030302020204" pitchFamily="66" charset="0"/>
              </a:rPr>
              <a:t>lugar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Palabras </a:t>
            </a:r>
            <a:r>
              <a:rPr lang="en-GB" altLang="en-US" sz="2400" dirty="0" err="1">
                <a:latin typeface="Comic Sans MS" panose="030F0702030302020204" pitchFamily="66" charset="0"/>
              </a:rPr>
              <a:t>nuevas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		- Contrast the two verbs to be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EFD1F225-6E22-929C-59E3-A7B93E76BC0F}"/>
              </a:ext>
            </a:extLst>
          </p:cNvPr>
          <p:cNvSpPr/>
          <p:nvPr/>
        </p:nvSpPr>
        <p:spPr>
          <a:xfrm>
            <a:off x="2843213" y="0"/>
            <a:ext cx="315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Ser vs estar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719B2DBD-5D45-65ED-D683-51B9868FD9DA}"/>
              </a:ext>
            </a:extLst>
          </p:cNvPr>
          <p:cNvSpPr txBox="1"/>
          <p:nvPr/>
        </p:nvSpPr>
        <p:spPr>
          <a:xfrm>
            <a:off x="1258888" y="1125538"/>
            <a:ext cx="1857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B382ED37-A3FA-53BC-EB19-1758B861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0713"/>
            <a:ext cx="184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Recuerda: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B437919-D9FE-5310-27E4-D6EDD2F1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366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DC958533-CAA3-748E-A00C-C84036C7AB6B}"/>
              </a:ext>
            </a:extLst>
          </p:cNvPr>
          <p:cNvSpPr/>
          <p:nvPr/>
        </p:nvSpPr>
        <p:spPr>
          <a:xfrm>
            <a:off x="250825" y="836613"/>
            <a:ext cx="4968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moods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feeling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state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2.  To say where something or someone is.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15CD1EF3-242A-75C5-6A01-67D924022898}"/>
              </a:ext>
            </a:extLst>
          </p:cNvPr>
          <p:cNvSpPr/>
          <p:nvPr/>
        </p:nvSpPr>
        <p:spPr>
          <a:xfrm>
            <a:off x="5256213" y="836613"/>
            <a:ext cx="38877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Define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something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someone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Describe 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72B978D-F8B3-A45D-E959-F046766376DA}"/>
              </a:ext>
            </a:extLst>
          </p:cNvPr>
          <p:cNvSpPr txBox="1"/>
          <p:nvPr/>
        </p:nvSpPr>
        <p:spPr>
          <a:xfrm>
            <a:off x="323528" y="1779687"/>
            <a:ext cx="9865096" cy="50783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¿Dónde ______las Islas Canarias?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 ______muy enamorado de Laura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Nosotros _________de Colombia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Tú vives en Lima pero _______brasileño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mesa _______muy grande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Kilimanjaro _______en el noroeste de Tanzania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Él ________carpintero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gato __________encima del sofá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Mis gafas ________sucias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Mi tía _______alta y delgada.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Tú ________muy guapa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Vosotros________ enfadados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Vosotros ______de Inglaterra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ventana __________rota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Kilimanjaro ____una montaña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Ellos _____ enfermos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9213A077-A572-19E2-1F78-280365C2A90B}"/>
              </a:ext>
            </a:extLst>
          </p:cNvPr>
          <p:cNvSpPr/>
          <p:nvPr/>
        </p:nvSpPr>
        <p:spPr>
          <a:xfrm>
            <a:off x="1692275" y="1916113"/>
            <a:ext cx="663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A03ABE2E-A669-BED1-0E7C-D3A3BAECE971}"/>
              </a:ext>
            </a:extLst>
          </p:cNvPr>
          <p:cNvSpPr/>
          <p:nvPr/>
        </p:nvSpPr>
        <p:spPr>
          <a:xfrm>
            <a:off x="1116013" y="2420938"/>
            <a:ext cx="785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estoy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03C9CA8E-52EB-0536-0466-349A1B634813}"/>
              </a:ext>
            </a:extLst>
          </p:cNvPr>
          <p:cNvSpPr/>
          <p:nvPr/>
        </p:nvSpPr>
        <p:spPr>
          <a:xfrm>
            <a:off x="2051050" y="2997200"/>
            <a:ext cx="8334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somos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750788FA-5538-8AF0-B7C2-A5D084FCB23F}"/>
              </a:ext>
            </a:extLst>
          </p:cNvPr>
          <p:cNvSpPr/>
          <p:nvPr/>
        </p:nvSpPr>
        <p:spPr>
          <a:xfrm>
            <a:off x="3492500" y="3573463"/>
            <a:ext cx="66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9CA69FC-B8DA-5F60-CDCF-C7A9023E1A95}"/>
              </a:ext>
            </a:extLst>
          </p:cNvPr>
          <p:cNvSpPr/>
          <p:nvPr/>
        </p:nvSpPr>
        <p:spPr>
          <a:xfrm>
            <a:off x="1908175" y="4076700"/>
            <a:ext cx="5254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6CCDF605-134C-7A05-F439-0014B6338666}"/>
              </a:ext>
            </a:extLst>
          </p:cNvPr>
          <p:cNvSpPr/>
          <p:nvPr/>
        </p:nvSpPr>
        <p:spPr>
          <a:xfrm>
            <a:off x="2411413" y="4652963"/>
            <a:ext cx="7635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7E455FD3-350B-824C-42F0-1315660571C6}"/>
              </a:ext>
            </a:extLst>
          </p:cNvPr>
          <p:cNvSpPr/>
          <p:nvPr/>
        </p:nvSpPr>
        <p:spPr>
          <a:xfrm>
            <a:off x="1331913" y="5732463"/>
            <a:ext cx="4238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2AF539D9-22FD-3E1C-DEE1-C18D188B3F92}"/>
              </a:ext>
            </a:extLst>
          </p:cNvPr>
          <p:cNvSpPr/>
          <p:nvPr/>
        </p:nvSpPr>
        <p:spPr>
          <a:xfrm>
            <a:off x="1908175" y="6237288"/>
            <a:ext cx="663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086A60D7-4B6B-1129-29B9-8B5667CA45C3}"/>
              </a:ext>
            </a:extLst>
          </p:cNvPr>
          <p:cNvSpPr/>
          <p:nvPr/>
        </p:nvSpPr>
        <p:spPr>
          <a:xfrm>
            <a:off x="6948488" y="1916113"/>
            <a:ext cx="7842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están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CE404DCC-4342-720F-8648-5AD59C5D75AB}"/>
              </a:ext>
            </a:extLst>
          </p:cNvPr>
          <p:cNvSpPr/>
          <p:nvPr/>
        </p:nvSpPr>
        <p:spPr>
          <a:xfrm>
            <a:off x="6659563" y="2492375"/>
            <a:ext cx="423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B75D13EC-2A1F-A9A1-6A5A-5EDA3458C8FC}"/>
              </a:ext>
            </a:extLst>
          </p:cNvPr>
          <p:cNvSpPr/>
          <p:nvPr/>
        </p:nvSpPr>
        <p:spPr>
          <a:xfrm>
            <a:off x="6227763" y="2997200"/>
            <a:ext cx="66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488E5D39-FC30-A7F7-F5AE-9E50EACA7F83}"/>
              </a:ext>
            </a:extLst>
          </p:cNvPr>
          <p:cNvSpPr/>
          <p:nvPr/>
        </p:nvSpPr>
        <p:spPr>
          <a:xfrm>
            <a:off x="6732588" y="3573463"/>
            <a:ext cx="8397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estáis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DB5A85FF-E141-2FD6-D76C-83A74A6E09BC}"/>
              </a:ext>
            </a:extLst>
          </p:cNvPr>
          <p:cNvSpPr/>
          <p:nvPr/>
        </p:nvSpPr>
        <p:spPr>
          <a:xfrm>
            <a:off x="6804025" y="4076700"/>
            <a:ext cx="595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sois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C16361ED-6381-7AB7-FCC4-C15564639E33}"/>
              </a:ext>
            </a:extLst>
          </p:cNvPr>
          <p:cNvSpPr/>
          <p:nvPr/>
        </p:nvSpPr>
        <p:spPr>
          <a:xfrm>
            <a:off x="7019925" y="4652963"/>
            <a:ext cx="7635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1E69AFFB-F84F-A8E2-E3F9-47C553745EE1}"/>
              </a:ext>
            </a:extLst>
          </p:cNvPr>
          <p:cNvSpPr/>
          <p:nvPr/>
        </p:nvSpPr>
        <p:spPr>
          <a:xfrm>
            <a:off x="7235825" y="5229225"/>
            <a:ext cx="4238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55976416-3EA7-7856-604C-7537420811B5}"/>
              </a:ext>
            </a:extLst>
          </p:cNvPr>
          <p:cNvSpPr/>
          <p:nvPr/>
        </p:nvSpPr>
        <p:spPr>
          <a:xfrm>
            <a:off x="6227763" y="580548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están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44C471F-42A7-783B-E50B-984446456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-107950"/>
            <a:ext cx="8229600" cy="1139825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Verbs’ ending</a:t>
            </a: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409DCE04-92A9-62D3-9F47-64074C9B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1844675"/>
            <a:ext cx="4587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C0A93252-094B-4D2C-B547-90D4EF58A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92150"/>
            <a:ext cx="2662238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         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…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r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…  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í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007749E-295F-405F-807E-BE6F2D54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719138"/>
            <a:ext cx="3063875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        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…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r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…  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é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2E160BD-CAF9-466E-87DF-9F36311A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712788"/>
            <a:ext cx="332263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Arial" charset="0"/>
              </a:rPr>
              <a:t>       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…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á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    …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37BD9-992B-B916-8DF4-B11826DE5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52613"/>
            <a:ext cx="30638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</a:t>
            </a:r>
            <a:endParaRPr kumimoji="0" lang="en-GB" altLang="en-US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Él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ella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/usted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Nosotros/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nosotras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5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5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Vosotros/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vosotras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5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Ellos/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ellas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/ustedes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EA02BA0-AAFC-534F-08AF-D4B170FF2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80920" cy="5111750"/>
          </a:xfrm>
        </p:spPr>
        <p:txBody>
          <a:bodyPr/>
          <a:lstStyle/>
          <a:p>
            <a:pPr>
              <a:buAutoNum type="arabicPeriod"/>
            </a:pP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Libro p50 E –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memoriza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el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vocabulario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para un examen oral</a:t>
            </a:r>
          </a:p>
          <a:p>
            <a:pPr>
              <a:buAutoNum type="arabicPeriod"/>
            </a:pP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Estudia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los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verbos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para un examen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escrito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de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significado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y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conjugación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.</a:t>
            </a:r>
          </a:p>
          <a:p>
            <a:pPr marL="0" indent="0">
              <a:buNone/>
            </a:pP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- see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lista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I y II</a:t>
            </a:r>
          </a:p>
          <a:p>
            <a:pPr marL="0" indent="0">
              <a:buNone/>
            </a:pPr>
            <a:endParaRPr lang="en-GB" altLang="en-US" sz="1800" i="1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GB" altLang="en-US" sz="2400" dirty="0">
                <a:solidFill>
                  <a:srgbClr val="00CC0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</a:t>
            </a: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00CC0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       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86C58D32-6EA9-E5EC-C830-BF2734355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836" y="332725"/>
            <a:ext cx="7380287" cy="463550"/>
          </a:xfrm>
        </p:spPr>
        <p:txBody>
          <a:bodyPr/>
          <a:lstStyle/>
          <a:p>
            <a:pPr eaLnBrk="1" hangingPunct="1"/>
            <a:r>
              <a:rPr lang="en-GB" altLang="en-US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Tareas para la casa</a:t>
            </a:r>
            <a:endParaRPr lang="en-GB" altLang="en-US" sz="3600" b="1" i="1" dirty="0">
              <a:solidFill>
                <a:srgbClr val="81A01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2FC3705-9A3B-106C-D937-C61C0740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0"/>
            <a:ext cx="8748712" cy="765175"/>
          </a:xfrm>
        </p:spPr>
        <p:txBody>
          <a:bodyPr/>
          <a:lstStyle/>
          <a:p>
            <a:pPr>
              <a:defRPr/>
            </a:pPr>
            <a:r>
              <a:rPr lang="es-ES" altLang="en-US" sz="4000" dirty="0">
                <a:latin typeface="Comic Sans MS" pitchFamily="66" charset="0"/>
                <a:ea typeface="+mn-ea"/>
                <a:cs typeface="+mn-cs"/>
              </a:rPr>
              <a:t>Pronunciación</a:t>
            </a:r>
            <a:endParaRPr lang="es-ES" altLang="en-US" dirty="0"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7FC62-E1EE-7CF5-75BE-F27CDBA7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04813"/>
            <a:ext cx="3517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n-GB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-  </a:t>
            </a:r>
            <a:r>
              <a:rPr kumimoji="0" lang="en-GB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F2FBF238-DC0E-8BEB-3916-2375DC7BE619}"/>
              </a:ext>
            </a:extLst>
          </p:cNvPr>
          <p:cNvSpPr/>
          <p:nvPr/>
        </p:nvSpPr>
        <p:spPr>
          <a:xfrm>
            <a:off x="395536" y="1844825"/>
            <a:ext cx="8424936" cy="5262979"/>
          </a:xfrm>
          <a:prstGeom prst="rect">
            <a:avLst/>
          </a:prstGeom>
        </p:spPr>
        <p:txBody>
          <a:bodyPr numCol="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slar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saje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sán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Jam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Mag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ia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je</a:t>
            </a:r>
            <a:endParaRPr kumimoji="0" lang="es-E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Mater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ia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</a:t>
            </a:r>
            <a:endParaRPr kumimoji="0" lang="es-E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Lluv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Famil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Histor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Fob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Par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aí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aí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aí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Compañ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B9EE70AB-5BE0-5DDE-0BD0-3353BD716432}"/>
              </a:ext>
            </a:extLst>
          </p:cNvPr>
          <p:cNvSpPr txBox="1"/>
          <p:nvPr/>
        </p:nvSpPr>
        <p:spPr>
          <a:xfrm>
            <a:off x="395288" y="1412875"/>
            <a:ext cx="49990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Lee las siguientes palabras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EED9591-F9FE-C128-7129-9FFE0AF1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6250"/>
            <a:ext cx="12239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Décima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Tegu, A Set of Wooden Building Blocks with Magnets |Gadgetsin">
            <a:extLst>
              <a:ext uri="{FF2B5EF4-FFF2-40B4-BE49-F238E27FC236}">
                <a16:creationId xmlns:a16="http://schemas.microsoft.com/office/drawing/2014/main" id="{23B00A96-15E7-ED77-2226-5F0D54EEB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0013"/>
            <a:ext cx="29067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92207C8E-BEB6-A042-53EE-4A98CA86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188913"/>
            <a:ext cx="50752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Poned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las palabras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orden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correcto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1969E-672D-719C-7A3C-7969D464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" y="2357454"/>
            <a:ext cx="8656637" cy="5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n-GB" altLang="en-US" sz="2800" dirty="0" err="1">
                <a:solidFill>
                  <a:srgbClr val="0070C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clase</a:t>
            </a: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- hora </a:t>
            </a:r>
            <a:r>
              <a:rPr kumimoji="0" lang="es-ES_trad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</a:t>
            </a:r>
            <a:r>
              <a:rPr lang="es-ES_tradnl" altLang="en-US" sz="2800" noProof="0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</a:t>
            </a:r>
            <a:r>
              <a:rPr lang="es-ES_tradnl" altLang="en-US" sz="2800" dirty="0" err="1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ué</a:t>
            </a:r>
            <a:r>
              <a:rPr kumimoji="0" lang="es-ES_trad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– </a:t>
            </a:r>
            <a:r>
              <a:rPr lang="es-ES" altLang="en-US" sz="2800" dirty="0">
                <a:solidFill>
                  <a:srgbClr val="0070C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español</a:t>
            </a:r>
            <a:r>
              <a:rPr kumimoji="0" lang="es-ES_trad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-de- </a:t>
            </a:r>
            <a:r>
              <a:rPr lang="es-ES_tradnl" altLang="en-US" sz="2800" b="1" dirty="0">
                <a:solidFill>
                  <a:srgbClr val="8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empieza</a:t>
            </a:r>
            <a:r>
              <a:rPr kumimoji="0" lang="es-ES_trad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–A-tu  ¿?  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7FD73-1ADC-1101-A5CF-877797FF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2" y="3266040"/>
            <a:ext cx="8236744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s-ES" altLang="en-US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¿A qué hora </a:t>
            </a:r>
            <a:r>
              <a:rPr lang="es-ES" altLang="en-US" b="1" dirty="0">
                <a:solidFill>
                  <a:srgbClr val="8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empieza</a:t>
            </a:r>
            <a:r>
              <a:rPr lang="es-ES" altLang="en-US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tu </a:t>
            </a:r>
            <a:r>
              <a:rPr lang="es-ES" altLang="en-US" dirty="0">
                <a:solidFill>
                  <a:srgbClr val="0070C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clase de español</a:t>
            </a:r>
            <a:r>
              <a:rPr lang="es-ES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AC44A-037C-E4FE-79CC-CC0E7076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556" y="5608025"/>
            <a:ext cx="9065503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teatro</a:t>
            </a:r>
            <a:r>
              <a:rPr lang="en-GB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casado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museo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colegio</a:t>
            </a:r>
            <a:r>
              <a:rPr lang="en-GB" altLang="en-US" b="1" noProof="0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biblioteca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EC3CD-F6FA-99CC-8C9A-DBD283FC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437063"/>
            <a:ext cx="79930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palabra 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intrusa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A4E3-5BB5-BF87-13D8-A898FD43846F}"/>
              </a:ext>
            </a:extLst>
          </p:cNvPr>
          <p:cNvSpPr txBox="1"/>
          <p:nvPr/>
        </p:nvSpPr>
        <p:spPr>
          <a:xfrm>
            <a:off x="1763688" y="5613861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 err="1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casado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88"/>
            <a:ext cx="8784976" cy="51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3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El </a:t>
            </a:r>
            <a:r>
              <a:rPr lang="en-GB" altLang="en-US" sz="3800" dirty="0" err="1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parque</a:t>
            </a:r>
            <a:r>
              <a:rPr lang="en-GB" altLang="en-US" sz="3800" b="1" dirty="0">
                <a:solidFill>
                  <a:srgbClr val="FF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800" b="1" dirty="0" err="1">
                <a:solidFill>
                  <a:srgbClr val="FF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está</a:t>
            </a:r>
            <a:r>
              <a:rPr lang="en-GB" altLang="en-US" sz="3800" b="1" dirty="0">
                <a:solidFill>
                  <a:srgbClr val="FF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al final de la </a:t>
            </a:r>
            <a:r>
              <a:rPr lang="en-GB" altLang="en-US" sz="3800" dirty="0" err="1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calle</a:t>
            </a:r>
            <a:r>
              <a:rPr lang="en-GB" altLang="en-US" sz="3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187624" y="34697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Dónde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FF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está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el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parque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725B769-4991-EB0C-ABEB-145C14F6A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4"/>
          <a:stretch/>
        </p:blipFill>
        <p:spPr>
          <a:xfrm>
            <a:off x="534960" y="332656"/>
            <a:ext cx="8074079" cy="64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23C80E5-7CC7-1210-000F-2465A1CE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4"/>
          <a:stretch/>
        </p:blipFill>
        <p:spPr>
          <a:xfrm>
            <a:off x="395536" y="165802"/>
            <a:ext cx="8424936" cy="3479222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C21E76-E34D-57DC-091A-1CAF835B6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7" r="50909" b="18616"/>
          <a:stretch/>
        </p:blipFill>
        <p:spPr>
          <a:xfrm>
            <a:off x="899593" y="3428999"/>
            <a:ext cx="6696743" cy="33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ADF0857-C618-4C04-B69A-30E042D91D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2693987"/>
            <a:ext cx="7552625" cy="1470025"/>
          </a:xfrm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GB" altLang="en-US" sz="3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Vocabulario</a:t>
            </a:r>
            <a: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para la </a:t>
            </a:r>
            <a:r>
              <a:rPr lang="en-GB" altLang="en-US" sz="3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próxima</a:t>
            </a:r>
            <a: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semana</a:t>
            </a:r>
            <a:b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Libro p48 – traduce</a:t>
            </a: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9FAC12-ACB8-9A30-6206-C773FE53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08720"/>
            <a:ext cx="842493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Libro p48,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vocabulario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en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 casa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7C32AC-646F-8C17-1934-C3588BBB2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47" y="0"/>
            <a:ext cx="842493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Dictado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– 8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frases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8DA9A-8D0A-1EA4-FD01-E9AB0055D633}"/>
              </a:ext>
            </a:extLst>
          </p:cNvPr>
          <p:cNvSpPr txBox="1"/>
          <p:nvPr/>
        </p:nvSpPr>
        <p:spPr>
          <a:xfrm>
            <a:off x="589746" y="4653136"/>
            <a:ext cx="69345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Ahora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escucha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mientras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lees</a:t>
            </a:r>
            <a:b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</a:b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CD1.52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CB2F206-DFD4-F50C-F90D-81F16F69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856"/>
            <a:ext cx="3178696" cy="850106"/>
          </a:xfrm>
        </p:spPr>
        <p:txBody>
          <a:bodyPr/>
          <a:lstStyle/>
          <a:p>
            <a:r>
              <a:rPr lang="en-US" sz="1800" dirty="0" err="1"/>
              <a:t>Diferencias</a:t>
            </a:r>
            <a:r>
              <a:rPr lang="en-US" sz="1800" dirty="0"/>
              <a:t> entre </a:t>
            </a:r>
            <a:r>
              <a:rPr lang="en-US" sz="1800" dirty="0" err="1"/>
              <a:t>los</a:t>
            </a:r>
            <a:r>
              <a:rPr lang="en-US" sz="1800" dirty="0"/>
              <a:t> 2 </a:t>
            </a:r>
            <a:r>
              <a:rPr lang="en-US" sz="1800" dirty="0" err="1"/>
              <a:t>verbos</a:t>
            </a:r>
            <a:r>
              <a:rPr lang="en-US" sz="1800" dirty="0"/>
              <a:t> ”to be”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3884A-A155-F08A-3C5A-3C46D0CB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0" y="1268760"/>
            <a:ext cx="8728840" cy="5390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544757"/>
      </p:ext>
    </p:extLst>
  </p:cSld>
  <p:clrMapOvr>
    <a:masterClrMapping/>
  </p:clrMapOvr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428</Words>
  <Application>Microsoft Office PowerPoint</Application>
  <PresentationFormat>On-screen Show (4:3)</PresentationFormat>
  <Paragraphs>171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Corbel</vt:lpstr>
      <vt:lpstr>Courier New</vt:lpstr>
      <vt:lpstr>Tahoma</vt:lpstr>
      <vt:lpstr>10_Default Design</vt:lpstr>
      <vt:lpstr>15_Default Design</vt:lpstr>
      <vt:lpstr>2_Tema de Office</vt:lpstr>
      <vt:lpstr>Office Theme</vt:lpstr>
      <vt:lpstr>Default Design</vt:lpstr>
      <vt:lpstr>1_Office Theme</vt:lpstr>
      <vt:lpstr>4_Tema de Office</vt:lpstr>
      <vt:lpstr>Clase 10 de 11            Fecha: miércoles,  7 de diciembre de 2022  </vt:lpstr>
      <vt:lpstr>Pronunciación</vt:lpstr>
      <vt:lpstr>Décima semana</vt:lpstr>
      <vt:lpstr>PowerPoint Presentation</vt:lpstr>
      <vt:lpstr>PowerPoint Presentation</vt:lpstr>
      <vt:lpstr>PowerPoint Presentation</vt:lpstr>
      <vt:lpstr>PowerPoint Presentation</vt:lpstr>
      <vt:lpstr>Vocabulario para la próxima semana   Libro p48 – traduce</vt:lpstr>
      <vt:lpstr>Diferencias entre los 2 verbos ”to be”</vt:lpstr>
      <vt:lpstr>PowerPoint Presentation</vt:lpstr>
      <vt:lpstr>Verbs’ ending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49</cp:revision>
  <cp:lastPrinted>2014-01-27T19:20:02Z</cp:lastPrinted>
  <dcterms:created xsi:type="dcterms:W3CDTF">2022-04-21T10:57:48Z</dcterms:created>
  <dcterms:modified xsi:type="dcterms:W3CDTF">2022-12-07T15:38:01Z</dcterms:modified>
</cp:coreProperties>
</file>