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32" r:id="rId3"/>
    <p:sldMasterId id="2147483744" r:id="rId4"/>
  </p:sldMasterIdLst>
  <p:sldIdLst>
    <p:sldId id="259" r:id="rId5"/>
    <p:sldId id="1820" r:id="rId6"/>
    <p:sldId id="1034" r:id="rId7"/>
    <p:sldId id="1016" r:id="rId8"/>
    <p:sldId id="1548" r:id="rId9"/>
    <p:sldId id="1797" r:id="rId10"/>
    <p:sldId id="1803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66CC"/>
    <a:srgbClr val="009900"/>
    <a:srgbClr val="D6009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2D4C-4373-4523-9CC2-12A69D0F4B20}" type="datetimeFigureOut">
              <a:rPr lang="es-ES" smtClean="0"/>
              <a:pPr/>
              <a:t>15/12/2023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A06E-2A79-402B-87EB-69E05D20769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2D4C-4373-4523-9CC2-12A69D0F4B20}" type="datetimeFigureOut">
              <a:rPr lang="es-ES" smtClean="0"/>
              <a:pPr/>
              <a:t>15/12/2023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A06E-2A79-402B-87EB-69E05D20769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2D4C-4373-4523-9CC2-12A69D0F4B20}" type="datetimeFigureOut">
              <a:rPr lang="es-ES" smtClean="0"/>
              <a:pPr/>
              <a:t>15/12/2023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A06E-2A79-402B-87EB-69E05D20769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36DD6-A20C-FFAE-4E5E-CC15DC9E1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00FFA-13C1-EF24-A6DF-6A0D8F5FC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5E67D-368A-F32C-B7E8-20ED11D6B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A8406-EB30-4C83-B904-AF2F370C77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5163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C9375-A193-5AEC-971A-1DDC99B75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C2C3B-B334-5B4D-75BE-01125BB8A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55928-7449-6A5A-B4E6-A660D37C3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58FF3-D6BE-4DC3-84C6-A7C8CC1314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899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19DDC-17A4-1319-4115-E2BC4778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2D4AA-B142-3266-EF85-B28544C1B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EACE3-4EEB-176C-3F8D-4C9E6161B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35EC9-A260-4291-82B9-96AC2678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9766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2F4136C-091E-A8F0-FF48-B08BA4319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3225B9F-E77F-CD11-BCAC-B6CB44645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19A431-AA09-37CD-0755-3BA84DDC8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1599D-033E-47F8-BCD4-3731589B96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4935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7BFFDC4-3338-8BED-1637-23CF22218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3C75552-00D6-5EE3-0342-189AD717F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E0FB87-6E6A-176B-BAAA-EBEBF085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2F502-E62F-4FBC-9458-43FD7FB0A9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7007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75F43EA-26EE-8C5B-58A8-641071E27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D54BF17-721A-7316-04FE-2BD0278B9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9D4A6E8-6444-410E-3251-797D285B8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A15F3-C45F-44CB-99E6-EFFBA50635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27550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389C296-AAB0-8CC2-92E8-6AB19BA29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EAB2E5D-4567-735F-1FCA-0A79B47D6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7BE18A1-AA5B-BE18-C40C-2C777C216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5AFFE-80D6-4899-92FF-D456AC27FE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21366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4516A8-F0F1-A9DC-8F40-096FE5405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43FB45-A4EA-706B-AF11-28590631B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AB404E-33F0-2EE9-2AEC-B0C48B815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232E1-EB8E-4D77-BA98-A632504CDB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209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2D4C-4373-4523-9CC2-12A69D0F4B20}" type="datetimeFigureOut">
              <a:rPr lang="es-ES" smtClean="0"/>
              <a:pPr/>
              <a:t>15/12/2023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A06E-2A79-402B-87EB-69E05D20769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024FE1-AFEE-D32E-EFC5-9A7AF462B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6AE141C-8EC2-A910-FF65-BE89296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F3DE4E1-DA29-0D6B-0606-037AF920F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68E36-3E60-4318-ADA0-92BBEB9DD1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57017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E0160-326E-7448-04AF-0ADB36A4F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6AA4C-68C7-4D61-82A2-6C0B0122F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42BCC-C32B-D86E-3CCA-B9DED272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8885C-278F-43C8-A0C1-446A0BB297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70926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E8A89-A637-EF2D-725C-D07B9E72C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CA3DB-DD3F-1A45-C191-FED9E8659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737D8-6DBE-A93D-31BC-0F3BE7B3A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A02DD-409E-4597-BF06-E6B76963AC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00223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42AAC-62B7-553E-8804-9E2D9AB08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C795F-F842-31BC-3066-6195C6437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AE453-A5EB-4EEF-5934-48BC4F4DC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62107-ACD5-473C-B100-90A3AC4432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8993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CBEC3-7FA4-CB11-1E07-ACA26BC12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B4583-3EFD-0B1F-98E3-894CE2336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E2536-4B44-EB6A-44F5-64BC7A1C0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329BF-AA9C-46AD-A98E-8D43DE76D5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60876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21D4B-0488-CD55-526F-48E4B5024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9B074-3016-70B4-60BE-9497AF3CA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0DBC0-DFA8-DFBE-300F-0B8A43F50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242CE-DDCB-41F4-BBDA-8494C36684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90144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504CCA-923A-E8C3-0EC8-4D01555C0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42A3F6-836D-3CB0-BE8D-286F04711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CEF65F-E148-09C8-7EAB-BD06ED357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9A0D6-21A6-4E50-944F-5D164312CD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3378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E2CE9FB-2051-FF9E-88AD-8658CE007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203048E-6A6F-5E37-4551-3735DBD4B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EB406FD-CFBF-2210-428B-7AE783B5B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F14F6-E58B-4ABE-84D1-85EBD930FB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3022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C3329E8-A9CA-4B49-5998-E7211618F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25AB3BE-13A5-540B-C975-7C249996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66F5524-7B44-CEFF-A71B-56B9F3187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AF3F6-B433-4AEC-9177-0CD4DB1CDE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18253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BB5147C-C600-1105-9FA7-34257680F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840D2AA-564C-AA84-B1A4-24D483F09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6D3807C-FF74-80A4-D89B-DE5A48115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07018-B6DC-4B2F-A49A-3B6FE088CA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7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2D4C-4373-4523-9CC2-12A69D0F4B20}" type="datetimeFigureOut">
              <a:rPr lang="es-ES" smtClean="0"/>
              <a:pPr/>
              <a:t>15/12/2023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A06E-2A79-402B-87EB-69E05D20769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7C0D13-D2EC-CC90-8BCD-7ABCE3A5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655857C-C01C-12D0-DC68-96BE8B8D6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94B9D1-6164-CE12-D707-FBEC45A8C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295DA-D6CD-4710-9CFD-9C7CEC9588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31267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785720-A238-82D2-E32E-8645E724B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BFFE25-65A3-3EAE-EC36-15C414CC7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6134677-AC61-A198-FCC5-74346D04B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33DDF-AF4B-4C15-AB36-0850E38FCD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11557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07A3D-172D-E32B-37EC-26FF7BA15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0D6DF-E7F0-A1DD-9357-13809F70B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D18F4-5B96-87F9-DF1A-697B2DE4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B4FBC-3BBF-47CA-96A9-9B305E9016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7354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BEF9C-0E03-4C5D-CED1-BCCF82DE5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435B8-5EC8-0B0B-FE04-30C0C8B3F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77404-B81A-60F1-B7D8-BF8988A04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E3B03-8463-46B2-9D3B-CB0F41B208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60544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A20DE-438A-8701-CFAE-6118D4C99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978F7-A819-08CF-EF78-0ED1D4AA3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B0C0E-8D5D-27A4-354F-AD431B7F8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501F0-4568-4FC7-B538-A370CCBC2E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12478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E0858-FF58-8707-E201-BFB2F626A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9B781-6747-B976-CC28-8058A0CAF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F6BDD-148B-E25C-4755-FA8A12F60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CF79-424A-48CA-8C45-DE361E725B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29641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B69DF-81CA-6690-81A9-34009B585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E39D3-9007-3B19-1C05-0C358564C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A472E-0C3F-85FE-E166-F84A5BA73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3EDF7-CF67-4869-8E64-52B647742B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16165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3650FEA-89EB-B994-8838-DCCA9CEDC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F576D0-7888-80EA-E420-4A6DB1AB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94F5FED-8CB6-0EBB-1480-5AF9154D7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1E3FA-DFE3-4709-963C-26C1C9E5DA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26121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3A35985-D5D0-4FB2-D0EB-7AF817EC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AE27140-384B-BFD2-E165-9739AAF6C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6D6DB4-A813-DB1C-E509-B53E16252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D7400-0923-4E7C-B856-AE67A2F030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82481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B1835EF-138F-F6D3-537B-5FC935409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6FF3A3D-73A6-8472-389C-33BA8727D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018DD2B-4F3F-00B6-CB7D-D265396C8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C3303-F405-430A-9FAB-6DD867E009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367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2D4C-4373-4523-9CC2-12A69D0F4B20}" type="datetimeFigureOut">
              <a:rPr lang="es-ES" smtClean="0"/>
              <a:pPr/>
              <a:t>15/12/2023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A06E-2A79-402B-87EB-69E05D20769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6211960-480F-2FBE-FB38-9A5372216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966252B-3B5C-BFD2-2FAB-9CA1FF8B8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78463C2-B81C-3D15-7392-6878AF484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BBD13-2864-4E3B-96BB-7D54C6701E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11544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F06AB38-6E31-55DC-5902-FE58E7345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0CA6092-DD87-7ABA-4251-FA1CFAE9D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6E1D8D-C9CC-0353-90B5-F5FD80B3A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47034-8AEE-4875-9EE8-125BA67449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08784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3B3E0B-399B-3D10-6BF8-4E3A922FE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7FA2D6-9FB0-53E0-2233-AB898AD25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F579FFD-992B-1816-ED01-3F450BB8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AA482-FE54-4749-AFE4-E3CBF76029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26231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6A6E1-77C8-2A3B-C26E-E017FA9BA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EC9CF-BAE6-4EA2-21BC-80063BB4A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741A8-4DF2-35E8-549A-260BD602F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554A7-679F-484E-9D34-6F1599DF0D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53182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8BEC9-7545-F68C-9D45-725590CE7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349E2-85F1-5A34-6A76-6A848FD15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F5C38-BBF6-534B-DE7E-77F5EF164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6935B-B01F-46B2-A162-C56E602B1A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838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2D4C-4373-4523-9CC2-12A69D0F4B20}" type="datetimeFigureOut">
              <a:rPr lang="es-ES" smtClean="0"/>
              <a:pPr/>
              <a:t>15/12/2023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A06E-2A79-402B-87EB-69E05D20769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2D4C-4373-4523-9CC2-12A69D0F4B20}" type="datetimeFigureOut">
              <a:rPr lang="es-ES" smtClean="0"/>
              <a:pPr/>
              <a:t>15/12/2023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A06E-2A79-402B-87EB-69E05D20769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2D4C-4373-4523-9CC2-12A69D0F4B20}" type="datetimeFigureOut">
              <a:rPr lang="es-ES" smtClean="0"/>
              <a:pPr/>
              <a:t>15/12/2023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A06E-2A79-402B-87EB-69E05D20769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2D4C-4373-4523-9CC2-12A69D0F4B20}" type="datetimeFigureOut">
              <a:rPr lang="es-ES" smtClean="0"/>
              <a:pPr/>
              <a:t>15/12/2023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A06E-2A79-402B-87EB-69E05D20769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2D4C-4373-4523-9CC2-12A69D0F4B20}" type="datetimeFigureOut">
              <a:rPr lang="es-ES" smtClean="0"/>
              <a:pPr/>
              <a:t>15/12/2023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A06E-2A79-402B-87EB-69E05D20769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92D4C-4373-4523-9CC2-12A69D0F4B20}" type="datetimeFigureOut">
              <a:rPr lang="es-ES" smtClean="0"/>
              <a:pPr/>
              <a:t>15/12/2023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1A06E-2A79-402B-87EB-69E05D207695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78150843-3246-9B9E-6ED7-E222860283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6DBF1CD9-4185-1757-D3EC-1AFB8B3CB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A3C26-C848-921B-906F-3423AECB3E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28A3B-53CB-31DB-3FDA-5C22EE4015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84496-5BB1-375B-FE57-89FA4D9267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0D2DC8D-B39E-40BA-8203-07E4435774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124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EA1FD72-5907-4887-2C9E-75C770EAE8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EC3F2F4-061E-2839-6444-5A428D9FA4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E565-227F-4086-8F63-9EF46C62DA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FC1D8-63E1-46E6-9592-FC9B061579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BA5B5-BB4D-4E07-BEB1-4D540054B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FD2B620-F774-482A-8BEB-51D4B02F46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793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5B47711-CA01-778C-A8D2-981F3754971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56D15CB-196A-B710-063C-7968A0D59C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BFA5F-2CCF-810F-D19E-C9915A64A7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3D855-A4AA-D79D-F7FE-3126AE87B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36D35-6874-EEC5-842C-C5CDCF5567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1C83501-4B03-44AC-8436-01B9712608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725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9532" y="2276872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dirty="0">
                <a:solidFill>
                  <a:srgbClr val="0070C0"/>
                </a:solidFill>
                <a:latin typeface="Comic Sans MS" pitchFamily="66" charset="0"/>
              </a:rPr>
              <a:t>Repaso y fin </a:t>
            </a:r>
            <a:r>
              <a:rPr lang="es-ES" sz="2400">
                <a:solidFill>
                  <a:srgbClr val="0070C0"/>
                </a:solidFill>
                <a:latin typeface="Comic Sans MS" pitchFamily="66" charset="0"/>
              </a:rPr>
              <a:t>de curso</a:t>
            </a:r>
            <a:endParaRPr lang="es-ES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s-ES" sz="20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</a:p>
          <a:p>
            <a:endParaRPr lang="es-ES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840842"/>
            <a:ext cx="1353751" cy="1538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251520" y="301127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 err="1">
                <a:latin typeface="Comic Sans MS" pitchFamily="66" charset="0"/>
              </a:rPr>
              <a:t>Clase</a:t>
            </a:r>
            <a:r>
              <a:rPr lang="en-GB" altLang="en-US" dirty="0">
                <a:latin typeface="Comic Sans MS" pitchFamily="66" charset="0"/>
              </a:rPr>
              <a:t> 11 de 20			     </a:t>
            </a:r>
            <a:r>
              <a:rPr lang="en-GB" altLang="en-US" dirty="0" err="1">
                <a:latin typeface="Comic Sans MS" pitchFamily="66" charset="0"/>
              </a:rPr>
              <a:t>Fecha</a:t>
            </a:r>
            <a:r>
              <a:rPr lang="en-GB" altLang="en-US" dirty="0">
                <a:latin typeface="Comic Sans MS" pitchFamily="66" charset="0"/>
              </a:rPr>
              <a:t>: </a:t>
            </a:r>
            <a:r>
              <a:rPr lang="en-GB" altLang="en-US" dirty="0" err="1">
                <a:latin typeface="Comic Sans MS" pitchFamily="66" charset="0"/>
              </a:rPr>
              <a:t>miércoles</a:t>
            </a:r>
            <a:r>
              <a:rPr lang="en-GB" altLang="en-US" dirty="0">
                <a:latin typeface="Comic Sans MS" pitchFamily="66" charset="0"/>
              </a:rPr>
              <a:t>, 13 de </a:t>
            </a:r>
            <a:r>
              <a:rPr lang="en-GB" altLang="en-US" dirty="0" err="1">
                <a:latin typeface="Comic Sans MS" pitchFamily="66" charset="0"/>
              </a:rPr>
              <a:t>diciembre</a:t>
            </a:r>
            <a:endParaRPr lang="en-GB" altLang="en-US" dirty="0">
              <a:latin typeface="Comic Sans MS" pitchFamily="66" charset="0"/>
            </a:endParaRPr>
          </a:p>
          <a:p>
            <a:endParaRPr lang="en-GB" altLang="en-US" dirty="0">
              <a:latin typeface="Comic Sans MS" pitchFamily="66" charset="0"/>
            </a:endParaRPr>
          </a:p>
          <a:p>
            <a:r>
              <a:rPr lang="en-GB" altLang="en-US" dirty="0">
                <a:latin typeface="Comic Sans MS" pitchFamily="66" charset="0"/>
              </a:rPr>
              <a:t>Unit 5  ¿</a:t>
            </a:r>
            <a:r>
              <a:rPr lang="en-GB" altLang="en-US" dirty="0" err="1">
                <a:latin typeface="Comic Sans MS" pitchFamily="66" charset="0"/>
              </a:rPr>
              <a:t>Qué</a:t>
            </a:r>
            <a:r>
              <a:rPr lang="en-GB" altLang="en-US" dirty="0">
                <a:latin typeface="Comic Sans MS" pitchFamily="66" charset="0"/>
              </a:rPr>
              <a:t> </a:t>
            </a:r>
            <a:r>
              <a:rPr lang="en-GB" altLang="en-US" dirty="0" err="1">
                <a:latin typeface="Comic Sans MS" pitchFamily="66" charset="0"/>
              </a:rPr>
              <a:t>haces</a:t>
            </a:r>
            <a:r>
              <a:rPr lang="en-GB" altLang="en-US" dirty="0">
                <a:latin typeface="Comic Sans MS" pitchFamily="66" charset="0"/>
              </a:rPr>
              <a:t>?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547664" y="1240481"/>
            <a:ext cx="67040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00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¿</a:t>
            </a:r>
            <a:r>
              <a:rPr lang="es-ES" sz="4000" b="1" dirty="0">
                <a:solidFill>
                  <a:srgbClr val="002060"/>
                </a:solidFill>
                <a:latin typeface="Comic Sans MS" pitchFamily="66" charset="0"/>
              </a:rPr>
              <a:t>Lo que </a:t>
            </a:r>
            <a:r>
              <a:rPr lang="es-ES" sz="4000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vamos a aprender?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>
            <a:extLst>
              <a:ext uri="{FF2B5EF4-FFF2-40B4-BE49-F238E27FC236}">
                <a16:creationId xmlns:a16="http://schemas.microsoft.com/office/drawing/2014/main" id="{825E0CC6-EC35-A946-221B-24E9583CE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4005"/>
            <a:ext cx="8964488" cy="402340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s-ES_tradnl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orbel" panose="020B0503020204020204" pitchFamily="34" charset="0"/>
                <a:cs typeface="Times New Roman" panose="02020603050405020304" pitchFamily="18" charset="0"/>
              </a:rPr>
              <a:t>¿Cuál es la </a:t>
            </a:r>
            <a:r>
              <a:rPr kumimoji="0" lang="es-ES_tradnl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highlight>
                  <a:srgbClr val="FFFF00"/>
                </a:highlight>
                <a:uLnTx/>
                <a:uFillTx/>
                <a:latin typeface="Comic Sans MS" panose="030F0702030302020204" pitchFamily="66" charset="0"/>
                <a:ea typeface="Corbel" panose="020B0503020204020204" pitchFamily="34" charset="0"/>
                <a:cs typeface="Times New Roman" panose="02020603050405020304" pitchFamily="18" charset="0"/>
              </a:rPr>
              <a:t>pregunta</a:t>
            </a:r>
            <a:r>
              <a:rPr kumimoji="0" lang="es-ES_tradnl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orbel" panose="020B0503020204020204" pitchFamily="34" charset="0"/>
                <a:cs typeface="Times New Roman" panose="02020603050405020304" pitchFamily="18" charset="0"/>
              </a:rPr>
              <a:t>?</a:t>
            </a:r>
            <a:endParaRPr kumimoji="0" lang="es-ES_tradnl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highlight>
                  <a:srgbClr val="FFFF00"/>
                </a:highlight>
                <a:uLnTx/>
                <a:uFillTx/>
                <a:latin typeface="Comic Sans MS" panose="030F0702030302020204" pitchFamily="66" charset="0"/>
                <a:ea typeface="Corbel" panose="020B0503020204020204" pitchFamily="34" charset="0"/>
                <a:cs typeface="Times New Roman" panose="02020603050405020304" pitchFamily="18" charset="0"/>
              </a:rPr>
              <a:t>-¿                                        ?</a:t>
            </a:r>
            <a:endParaRPr kumimoji="0" lang="en-GB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omic Sans MS" panose="030F0702030302020204" pitchFamily="66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Corbel" panose="020B0503020204020204" pitchFamily="34" charset="0"/>
                <a:cs typeface="Times New Roman" panose="02020603050405020304" pitchFamily="18" charset="0"/>
              </a:rPr>
              <a:t>- </a:t>
            </a:r>
            <a:r>
              <a:rPr kumimoji="0" lang="en-GB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Corbel" panose="020B0503020204020204" pitchFamily="34" charset="0"/>
                <a:cs typeface="Times New Roman" panose="02020603050405020304" pitchFamily="18" charset="0"/>
              </a:rPr>
              <a:t>Mi </a:t>
            </a:r>
            <a:r>
              <a:rPr kumimoji="0" lang="en-GB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Corbel" panose="020B0503020204020204" pitchFamily="34" charset="0"/>
                <a:cs typeface="Times New Roman" panose="02020603050405020304" pitchFamily="18" charset="0"/>
              </a:rPr>
              <a:t>hermana</a:t>
            </a:r>
            <a:r>
              <a:rPr kumimoji="0" lang="en-GB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kumimoji="0" lang="es-ES_tradnl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orbel" panose="020B0503020204020204" pitchFamily="34" charset="0"/>
                <a:cs typeface="Times New Roman" panose="02020603050405020304" pitchFamily="18" charset="0"/>
              </a:rPr>
              <a:t>viaja el viernes</a:t>
            </a:r>
            <a:endParaRPr kumimoji="0" lang="en-GB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219" name="Picture 3">
            <a:extLst>
              <a:ext uri="{FF2B5EF4-FFF2-40B4-BE49-F238E27FC236}">
                <a16:creationId xmlns:a16="http://schemas.microsoft.com/office/drawing/2014/main" id="{4C587005-80C3-18CD-8511-2D7E0A10C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908050"/>
            <a:ext cx="1489075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A60A4CB-6AF3-F4AB-E21B-12F1C5408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421" y="2655671"/>
            <a:ext cx="77051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orbel" panose="020B0503020204020204" pitchFamily="34" charset="0"/>
                <a:cs typeface="Times New Roman" panose="02020603050405020304" pitchFamily="18" charset="0"/>
              </a:rPr>
              <a:t>Cuándo viaja </a:t>
            </a:r>
            <a:r>
              <a:rPr kumimoji="0" lang="es-ES_tradnl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Corbel" panose="020B0503020204020204" pitchFamily="34" charset="0"/>
                <a:cs typeface="Times New Roman" panose="02020603050405020304" pitchFamily="18" charset="0"/>
              </a:rPr>
              <a:t>tu hermana</a:t>
            </a:r>
            <a:endParaRPr kumimoji="0" lang="en-GB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anose="030F0702030302020204" pitchFamily="66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E35A4D-F59C-46CF-ACA9-6DE6BD899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0825" y="512763"/>
            <a:ext cx="5040313" cy="58324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z="7200" u="sng" dirty="0" err="1">
                <a:latin typeface="Comic Sans MS" panose="030F0702030302020204" pitchFamily="66" charset="0"/>
              </a:rPr>
              <a:t>Termin</a:t>
            </a:r>
            <a:r>
              <a:rPr lang="en-GB" sz="7200" b="1" u="sng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ar</a:t>
            </a:r>
            <a:endParaRPr lang="en-GB" sz="7200" b="1" u="sng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6000" dirty="0" err="1">
                <a:latin typeface="Comic Sans MS" panose="030F0702030302020204" pitchFamily="66" charset="0"/>
              </a:rPr>
              <a:t>Termin</a:t>
            </a:r>
            <a:endParaRPr lang="en-GB" sz="6000" dirty="0">
              <a:latin typeface="Comic Sans MS" panose="030F0702030302020204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6000" dirty="0" err="1">
                <a:latin typeface="Comic Sans MS" panose="030F0702030302020204" pitchFamily="66" charset="0"/>
              </a:rPr>
              <a:t>Termin</a:t>
            </a:r>
            <a:endParaRPr lang="en-GB" sz="6000" dirty="0">
              <a:latin typeface="Comic Sans MS" panose="030F0702030302020204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6000" dirty="0" err="1">
                <a:latin typeface="Comic Sans MS" panose="030F0702030302020204" pitchFamily="66" charset="0"/>
              </a:rPr>
              <a:t>Termin</a:t>
            </a:r>
            <a:endParaRPr lang="en-GB" sz="6000" dirty="0">
              <a:latin typeface="Comic Sans MS" panose="030F0702030302020204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GB" sz="7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4F2B47B-1899-4C51-B6C9-A422012172ED}"/>
              </a:ext>
            </a:extLst>
          </p:cNvPr>
          <p:cNvSpPr txBox="1">
            <a:spLocks/>
          </p:cNvSpPr>
          <p:nvPr/>
        </p:nvSpPr>
        <p:spPr bwMode="auto">
          <a:xfrm>
            <a:off x="3047490" y="1776268"/>
            <a:ext cx="3673475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873F6C0C-87D2-42D3-8F82-9774312657CB}"/>
              </a:ext>
            </a:extLst>
          </p:cNvPr>
          <p:cNvSpPr txBox="1">
            <a:spLocks/>
          </p:cNvSpPr>
          <p:nvPr/>
        </p:nvSpPr>
        <p:spPr bwMode="auto">
          <a:xfrm>
            <a:off x="4103687" y="530224"/>
            <a:ext cx="5040313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Termin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Termin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Termin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EFD22545-B1F9-490A-BB09-AF0A6D03C659}"/>
              </a:ext>
            </a:extLst>
          </p:cNvPr>
          <p:cNvSpPr txBox="1">
            <a:spLocks/>
          </p:cNvSpPr>
          <p:nvPr/>
        </p:nvSpPr>
        <p:spPr bwMode="auto">
          <a:xfrm>
            <a:off x="6940550" y="1812925"/>
            <a:ext cx="3673475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amos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áis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an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83B49-0F2A-4AB9-A3A6-7035970D1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9388" y="520700"/>
            <a:ext cx="3673475" cy="58324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z="7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V</a:t>
            </a:r>
            <a:r>
              <a:rPr lang="en-GB" sz="7200" b="1" u="sng" dirty="0">
                <a:solidFill>
                  <a:srgbClr val="7030A0"/>
                </a:solidFill>
                <a:latin typeface="Comic Sans MS" panose="030F0702030302020204" pitchFamily="66" charset="0"/>
              </a:rPr>
              <a:t>o</a:t>
            </a:r>
            <a:r>
              <a:rPr lang="en-GB" sz="7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lv</a:t>
            </a:r>
            <a:r>
              <a:rPr lang="en-GB" sz="7200" b="1" u="sng" dirty="0">
                <a:solidFill>
                  <a:srgbClr val="008000"/>
                </a:solidFill>
                <a:latin typeface="Comic Sans MS" panose="030F0702030302020204" pitchFamily="66" charset="0"/>
              </a:rPr>
              <a:t>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V</a:t>
            </a:r>
            <a:r>
              <a:rPr lang="en-GB" sz="7200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ue</a:t>
            </a:r>
            <a:r>
              <a:rPr lang="en-GB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lv</a:t>
            </a:r>
            <a:endParaRPr lang="en-GB" sz="7200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V</a:t>
            </a:r>
            <a:r>
              <a:rPr lang="en-GB" sz="7200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ue</a:t>
            </a:r>
            <a:r>
              <a:rPr lang="en-GB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lv</a:t>
            </a:r>
            <a:endParaRPr lang="en-GB" sz="7200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V</a:t>
            </a:r>
            <a:r>
              <a:rPr lang="en-GB" sz="7200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ue</a:t>
            </a:r>
            <a:r>
              <a:rPr lang="en-GB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lv</a:t>
            </a:r>
            <a:endParaRPr lang="en-GB" sz="7200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F5FB9A4-C236-4CE3-8819-EF96C857BBA7}"/>
              </a:ext>
            </a:extLst>
          </p:cNvPr>
          <p:cNvSpPr txBox="1">
            <a:spLocks/>
          </p:cNvSpPr>
          <p:nvPr/>
        </p:nvSpPr>
        <p:spPr bwMode="auto">
          <a:xfrm>
            <a:off x="2792264" y="1869643"/>
            <a:ext cx="3673475" cy="445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72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D73ED756-9F13-4C35-8AF4-6C26C182B004}"/>
              </a:ext>
            </a:extLst>
          </p:cNvPr>
          <p:cNvSpPr txBox="1">
            <a:spLocks/>
          </p:cNvSpPr>
          <p:nvPr/>
        </p:nvSpPr>
        <p:spPr bwMode="auto">
          <a:xfrm>
            <a:off x="6804248" y="1881187"/>
            <a:ext cx="3673475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emos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éis</a:t>
            </a:r>
            <a:endParaRPr kumimoji="0" lang="en-GB" sz="72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en</a:t>
            </a:r>
            <a:endParaRPr kumimoji="0" lang="en-GB" sz="72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72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51B3BB5E-4FBF-4378-AB74-3B508F63CF60}"/>
              </a:ext>
            </a:extLst>
          </p:cNvPr>
          <p:cNvSpPr txBox="1">
            <a:spLocks/>
          </p:cNvSpPr>
          <p:nvPr/>
        </p:nvSpPr>
        <p:spPr bwMode="auto">
          <a:xfrm>
            <a:off x="4211960" y="532245"/>
            <a:ext cx="3673475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</a:t>
            </a: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Volv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</a:t>
            </a: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Volv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</a:t>
            </a:r>
            <a:r>
              <a:rPr kumimoji="0" lang="en-GB" sz="7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ue</a:t>
            </a: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lv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>
            <a:extLst>
              <a:ext uri="{FF2B5EF4-FFF2-40B4-BE49-F238E27FC236}">
                <a16:creationId xmlns:a16="http://schemas.microsoft.com/office/drawing/2014/main" id="{268B44A5-4A8E-3088-051E-33653A6BD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825" y="1685925"/>
            <a:ext cx="209232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2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4951B1-6A3B-915F-D324-63531EE55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8071" y="261893"/>
            <a:ext cx="4122734" cy="595547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4000" b="0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Lav</a:t>
            </a:r>
            <a:r>
              <a:rPr kumimoji="0" lang="en-GB" altLang="en-US" sz="4000" b="0" i="0" u="sng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r>
              <a:rPr kumimoji="0" lang="en-GB" altLang="en-US" sz="4000" b="0" i="0" u="sng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00"/>
                </a:highlight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se</a:t>
            </a:r>
            <a:endParaRPr kumimoji="0" lang="en-GB" altLang="en-US" sz="4000" b="0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highlight>
                <a:srgbClr val="FFFF00"/>
              </a:highlight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Me </a:t>
            </a:r>
            <a:r>
              <a:rPr kumimoji="0" lang="en-GB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lav</a:t>
            </a:r>
            <a:r>
              <a:rPr kumimoji="0" lang="en-GB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o</a:t>
            </a:r>
            <a:endParaRPr kumimoji="0" lang="en-GB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en-GB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Te</a:t>
            </a: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lav</a:t>
            </a: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as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00"/>
                </a:highlight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Se</a:t>
            </a: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lav</a:t>
            </a: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</a:p>
          <a:p>
            <a:pPr marL="342900" marR="0" lvl="0" indent="-34290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GB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Nos</a:t>
            </a: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lav</a:t>
            </a:r>
            <a:r>
              <a:rPr kumimoji="0" lang="en-GB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Os</a:t>
            </a: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lav</a:t>
            </a:r>
            <a:r>
              <a:rPr kumimoji="0" lang="en-GB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áis</a:t>
            </a:r>
            <a:endParaRPr kumimoji="0" lang="en-GB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00"/>
                </a:highlight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Se</a:t>
            </a: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lav</a:t>
            </a:r>
            <a:r>
              <a:rPr kumimoji="0" lang="en-GB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an</a:t>
            </a:r>
            <a:endParaRPr kumimoji="0" lang="en-GB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F8C5BE-B111-9492-D6FA-C1E35B92F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260350"/>
            <a:ext cx="3516312" cy="5954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4000" b="0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Lav</a:t>
            </a:r>
            <a:r>
              <a:rPr kumimoji="0" lang="en-GB" altLang="en-US" sz="4000" b="0" i="0" u="sng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4000" b="0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en-GB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Lav</a:t>
            </a:r>
            <a:r>
              <a:rPr kumimoji="0" lang="en-GB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o</a:t>
            </a:r>
            <a:endParaRPr kumimoji="0" lang="en-GB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Lav</a:t>
            </a: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as</a:t>
            </a:r>
            <a:endParaRPr kumimoji="0" lang="en-GB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Lav</a:t>
            </a: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endParaRPr kumimoji="0" lang="en-GB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GB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en-GB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Lav</a:t>
            </a:r>
            <a:r>
              <a:rPr kumimoji="0" lang="en-GB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Os</a:t>
            </a: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parec</a:t>
            </a:r>
            <a:r>
              <a:rPr kumimoji="0" lang="en-GB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</a:t>
            </a:r>
            <a:endParaRPr kumimoji="0" lang="en-GB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Les </a:t>
            </a:r>
            <a:r>
              <a:rPr kumimoji="0" lang="en-GB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parec</a:t>
            </a:r>
            <a:r>
              <a:rPr kumimoji="0" lang="en-GB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</a:t>
            </a:r>
            <a:endParaRPr kumimoji="0" lang="en-GB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546B4-ACF0-48E7-E51D-DEE66157F2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sz="6000" dirty="0">
                <a:solidFill>
                  <a:srgbClr val="C00000"/>
                </a:solidFill>
                <a:latin typeface="Comic Sans MS" pitchFamily="66" charset="0"/>
              </a:rPr>
              <a:t>Juego Bingo</a:t>
            </a:r>
            <a:br>
              <a:rPr lang="es-ES" sz="4400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es-ES" sz="5300" dirty="0">
                <a:solidFill>
                  <a:srgbClr val="0070C0"/>
                </a:solidFill>
                <a:latin typeface="Comic Sans MS" pitchFamily="66" charset="0"/>
              </a:rPr>
              <a:t>Múltiples de </a:t>
            </a:r>
            <a:r>
              <a:rPr lang="es-ES" sz="5300" b="1" dirty="0">
                <a:solidFill>
                  <a:srgbClr val="008000"/>
                </a:solidFill>
                <a:latin typeface="Comic Sans MS" pitchFamily="66" charset="0"/>
              </a:rPr>
              <a:t>5</a:t>
            </a:r>
            <a:br>
              <a:rPr lang="es-ES" sz="4400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es-ES" sz="4400" dirty="0">
                <a:solidFill>
                  <a:srgbClr val="008000"/>
                </a:solidFill>
                <a:latin typeface="Comic Sans MS" pitchFamily="66" charset="0"/>
              </a:rPr>
              <a:t>5, 10, 15, 20, 25….95</a:t>
            </a:r>
            <a:r>
              <a:rPr lang="es-ES" sz="4400" dirty="0">
                <a:solidFill>
                  <a:srgbClr val="0070C0"/>
                </a:solidFill>
                <a:latin typeface="Comic Sans MS" pitchFamily="66" charset="0"/>
              </a:rPr>
              <a:t>, solamente </a:t>
            </a:r>
            <a:br>
              <a:rPr lang="es-ES" sz="4400" dirty="0">
                <a:solidFill>
                  <a:srgbClr val="0070C0"/>
                </a:solidFill>
                <a:latin typeface="Comic Sans MS" pitchFamily="66" charset="0"/>
              </a:rPr>
            </a:br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3E6E1F9-B3D1-042A-BD90-3184B1AB0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420249"/>
              </p:ext>
            </p:extLst>
          </p:nvPr>
        </p:nvGraphicFramePr>
        <p:xfrm>
          <a:off x="1691680" y="2348880"/>
          <a:ext cx="6096000" cy="433625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39397244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3563642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29547182"/>
                    </a:ext>
                  </a:extLst>
                </a:gridCol>
              </a:tblGrid>
              <a:tr h="1445419">
                <a:tc>
                  <a:txBody>
                    <a:bodyPr/>
                    <a:lstStyle/>
                    <a:p>
                      <a:r>
                        <a:rPr lang="es-ES" sz="4800" dirty="0">
                          <a:solidFill>
                            <a:srgbClr val="008000"/>
                          </a:solidFill>
                          <a:latin typeface="Comic Sans MS" pitchFamily="66" charset="0"/>
                        </a:rPr>
                        <a:t>  90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85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353874"/>
                  </a:ext>
                </a:extLst>
              </a:tr>
              <a:tr h="1445419">
                <a:tc>
                  <a:txBody>
                    <a:bodyPr/>
                    <a:lstStyle/>
                    <a:p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 45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40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487439"/>
                  </a:ext>
                </a:extLst>
              </a:tr>
              <a:tr h="1445419">
                <a:tc>
                  <a:txBody>
                    <a:bodyPr/>
                    <a:lstStyle/>
                    <a:p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 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75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88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41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CC872-8407-1A42-E21F-3546AC52A4B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16013" y="531813"/>
            <a:ext cx="7772400" cy="649287"/>
          </a:xfrm>
        </p:spPr>
        <p:txBody>
          <a:bodyPr>
            <a:normAutofit fontScale="90000"/>
          </a:bodyPr>
          <a:lstStyle/>
          <a:p>
            <a:pPr algn="l"/>
            <a:r>
              <a:rPr lang="en-GB" altLang="en-US" dirty="0">
                <a:solidFill>
                  <a:srgbClr val="D6A300"/>
                </a:solidFill>
                <a:latin typeface="Comic Sans MS" panose="030F0702030302020204" pitchFamily="66" charset="0"/>
              </a:rPr>
              <a:t>     </a:t>
            </a:r>
            <a:r>
              <a:rPr lang="en-GB" altLang="en-US" sz="2400" dirty="0">
                <a:solidFill>
                  <a:srgbClr val="663300"/>
                </a:solidFill>
                <a:latin typeface="Comic Sans MS" panose="030F0702030302020204" pitchFamily="66" charset="0"/>
              </a:rPr>
              <a:t>Los </a:t>
            </a:r>
            <a:r>
              <a:rPr lang="en-GB" altLang="en-US" sz="2400" dirty="0" err="1">
                <a:solidFill>
                  <a:srgbClr val="663300"/>
                </a:solidFill>
                <a:latin typeface="Comic Sans MS" panose="030F0702030302020204" pitchFamily="66" charset="0"/>
              </a:rPr>
              <a:t>deberes</a:t>
            </a:r>
            <a:r>
              <a:rPr lang="en-GB" altLang="en-US" sz="2400" dirty="0">
                <a:solidFill>
                  <a:srgbClr val="663300"/>
                </a:solidFill>
                <a:latin typeface="Comic Sans MS" panose="030F0702030302020204" pitchFamily="66" charset="0"/>
              </a:rPr>
              <a:t>   </a:t>
            </a:r>
            <a:br>
              <a:rPr lang="en-GB" altLang="en-US" dirty="0">
                <a:latin typeface="Comic Sans MS" panose="030F0702030302020204" pitchFamily="66" charset="0"/>
              </a:rPr>
            </a:br>
            <a:endParaRPr lang="en-GB" altLang="en-US" dirty="0"/>
          </a:p>
        </p:txBody>
      </p:sp>
      <p:sp>
        <p:nvSpPr>
          <p:cNvPr id="86019" name="Subtitle 2">
            <a:extLst>
              <a:ext uri="{FF2B5EF4-FFF2-40B4-BE49-F238E27FC236}">
                <a16:creationId xmlns:a16="http://schemas.microsoft.com/office/drawing/2014/main" id="{FF054A1E-4078-B19D-18CD-DDD7611F8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125" y="981074"/>
            <a:ext cx="8150225" cy="4392141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  <a:defRPr/>
            </a:pPr>
            <a:r>
              <a:rPr lang="en-GB" alt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Estudiar</a:t>
            </a:r>
            <a:r>
              <a:rPr lang="en-GB" alt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los</a:t>
            </a:r>
            <a:r>
              <a:rPr lang="en-GB" alt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verbos</a:t>
            </a:r>
            <a:r>
              <a:rPr lang="en-GB" alt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y </a:t>
            </a:r>
            <a:r>
              <a:rPr lang="en-GB" alt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hacer</a:t>
            </a:r>
            <a:r>
              <a:rPr lang="en-GB" alt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oraciones</a:t>
            </a:r>
            <a:r>
              <a:rPr lang="en-GB" alt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con </a:t>
            </a:r>
            <a:r>
              <a:rPr lang="en-GB" alt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los</a:t>
            </a:r>
            <a:r>
              <a:rPr lang="en-GB" alt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verbos</a:t>
            </a:r>
            <a:r>
              <a:rPr lang="en-GB" alt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reflexivos</a:t>
            </a:r>
            <a:endParaRPr lang="en-GB" altLang="en-US" sz="2800" i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l">
              <a:defRPr/>
            </a:pPr>
            <a:r>
              <a:rPr lang="en-GB" altLang="en-US" i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algn="l">
              <a:defRPr/>
            </a:pPr>
            <a:endParaRPr lang="en-GB" altLang="en-US" sz="2000" i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l">
              <a:defRPr/>
            </a:pPr>
            <a:endParaRPr lang="en-GB" altLang="en-US" sz="2000" i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l">
              <a:defRPr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algn="l">
              <a:defRPr/>
            </a:pPr>
            <a:endParaRPr lang="en-GB" alt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5015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0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Tema de Office</vt:lpstr>
      <vt:lpstr>20_Office Theme</vt:lpstr>
      <vt:lpstr>Office Theme</vt:lpstr>
      <vt:lpstr>14_Office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Juego Bingo Múltiples de 5 5, 10, 15, 20, 25….95, solamente  </vt:lpstr>
      <vt:lpstr>     Los deberes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RICHARD</dc:creator>
  <cp:lastModifiedBy>Flor de Andrews</cp:lastModifiedBy>
  <cp:revision>76</cp:revision>
  <dcterms:created xsi:type="dcterms:W3CDTF">2020-07-01T17:42:23Z</dcterms:created>
  <dcterms:modified xsi:type="dcterms:W3CDTF">2023-12-15T10:48:43Z</dcterms:modified>
</cp:coreProperties>
</file>