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865" r:id="rId2"/>
  </p:sldMasterIdLst>
  <p:notesMasterIdLst>
    <p:notesMasterId r:id="rId17"/>
  </p:notesMasterIdLst>
  <p:sldIdLst>
    <p:sldId id="1922" r:id="rId3"/>
    <p:sldId id="1923" r:id="rId4"/>
    <p:sldId id="1916" r:id="rId5"/>
    <p:sldId id="938" r:id="rId6"/>
    <p:sldId id="1893" r:id="rId7"/>
    <p:sldId id="1506" r:id="rId8"/>
    <p:sldId id="1512" r:id="rId9"/>
    <p:sldId id="1497" r:id="rId10"/>
    <p:sldId id="1496" r:id="rId11"/>
    <p:sldId id="922" r:id="rId12"/>
    <p:sldId id="1509" r:id="rId13"/>
    <p:sldId id="1931" r:id="rId14"/>
    <p:sldId id="470" r:id="rId15"/>
    <p:sldId id="1846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663300"/>
    <a:srgbClr val="336600"/>
    <a:srgbClr val="0080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26" autoAdjust="0"/>
    <p:restoredTop sz="94660"/>
  </p:normalViewPr>
  <p:slideViewPr>
    <p:cSldViewPr>
      <p:cViewPr varScale="1">
        <p:scale>
          <a:sx n="69" d="100"/>
          <a:sy n="69" d="100"/>
        </p:scale>
        <p:origin x="20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0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3CF26-DF87-4945-9DD1-297115043BCC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1AC9E-87BA-459F-9594-78B8EF929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75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1AC9E-87BA-459F-9594-78B8EF929C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92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032B8D-8923-4512-8E72-A66336593D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82B711-761A-43D3-BB5C-98EBA89096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88F798-58BF-41C9-B900-69D3AB5799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96D0C-6CCC-4209-AB9B-382E602A11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8039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D42B37-432C-496A-95E5-AD45AACC88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FD0E01-DCC4-454F-83B3-5CC9D1BC11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394509-75EE-4188-8DAE-97B761102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93767E-874A-485B-AD37-68D84DDD3F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4940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FCA83E-232F-480B-B986-BA74FDCAB9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AF58BD-8859-4F8F-8FE5-7BE45D8B6D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56906D-0363-44CC-A810-5D24911DE6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360D1C-7D81-48D2-919E-76A19E021D3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5776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10C2A8-5C97-4711-AAFD-54D7D218BE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6AA0E2-59A0-4420-A0E1-B32DC818C7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95E54D-A90C-414F-8642-17863A618E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013041-9A6B-431C-B4DC-A0DFCBEC9D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94314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BD82D4-8AE7-47AF-9FA0-D6E9FAACAC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ED047C-38F2-49C6-BD58-A4984E91A0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5EEE390-8D40-46DA-B4B7-D11A7F56E9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87197D-2CAA-4945-A2EE-22AB43B557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6807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58CA362-84D8-4643-9F6B-C42E29D67E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31FB335-971F-40EB-9961-0DCE38C291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1ECE1EB-A5ED-4CB0-9F6C-A7C7D82F09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68B3B5-8331-4649-AE6A-4354EDA7A73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9850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648851D-F2C0-4033-9A9D-4F918BFB9F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8D23D5-4791-4F4E-B98F-76F8250B1E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D59BBEA-5DF4-4339-8F98-D36530417E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BA7C35-ED9E-46C0-BBD2-4CD112617E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97464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FE5986-9545-454C-82DD-BA3F778EE9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A88CCC-1732-41EC-8145-89E3AC11E2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02CD08-F6D4-46F8-824B-A5A0836C84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10019C-9837-420F-934A-3E9A1DECFBE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0908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7BA292-D7B2-4838-9CBE-C5681FC14E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CBB0FE-F7A2-468B-A544-D9E954262D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25CE23-809A-4231-B796-933F9DBE47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BF4DC2-4319-4CF8-8415-10A2C60F72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62811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BF58D7-9D42-4636-871B-2784D59FE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3B39FC-3C67-4753-8120-1E714A468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05C01A-5404-4F89-BAB2-B4F8E979E4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9A3F4-7F17-4309-9FCB-19C6539E39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711330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D20506-938F-4BFF-ABF4-15A31B2D8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832E82-FDD3-40E9-8A11-0AAAE82089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859A30-AF55-4161-8DE5-D732FD295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F9DF4F-14E5-4F8F-BE49-C9CE88C5DB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92401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110FE-70DB-4DA2-90D0-8E20E499D944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059A8BC-1E55-487D-892A-733F9A3FE0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248816B-1BC6-4B97-8B01-6702CFBA69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6C8596-5887-42D0-9834-5D0AE6A218C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446FAD1-D687-4B5D-9CD3-FA7D977CC3E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2B0E4FB-3F37-4029-8B92-756411884F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450DC0B1-AF1B-449A-8C44-A129C8506E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1558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51520" y="188640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dirty="0">
                <a:latin typeface="Comic Sans MS" pitchFamily="66" charset="0"/>
              </a:rPr>
              <a:t>3-5</a:t>
            </a:r>
          </a:p>
          <a:p>
            <a:r>
              <a:rPr lang="en-GB" altLang="en-US" dirty="0">
                <a:latin typeface="Comic Sans MS" pitchFamily="66" charset="0"/>
              </a:rPr>
              <a:t>Intermediate (U10)                   </a:t>
            </a:r>
            <a:r>
              <a:rPr lang="en-GB" altLang="en-US" dirty="0" err="1">
                <a:latin typeface="Comic Sans MS" pitchFamily="66" charset="0"/>
              </a:rPr>
              <a:t>Fecha</a:t>
            </a:r>
            <a:r>
              <a:rPr lang="en-GB" altLang="en-US" dirty="0">
                <a:latin typeface="Comic Sans MS" pitchFamily="66" charset="0"/>
              </a:rPr>
              <a:t>: lunes, 5 de </a:t>
            </a:r>
            <a:r>
              <a:rPr lang="en-GB" altLang="en-US" dirty="0" err="1">
                <a:latin typeface="Comic Sans MS" pitchFamily="66" charset="0"/>
              </a:rPr>
              <a:t>octubre</a:t>
            </a:r>
            <a:r>
              <a:rPr lang="en-GB" altLang="en-US" dirty="0">
                <a:latin typeface="Comic Sans MS" pitchFamily="66" charset="0"/>
              </a:rPr>
              <a:t> del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itchFamily="66" charset="0"/>
              <a:ea typeface="+mn-ea"/>
              <a:cs typeface="Arial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068960"/>
            <a:ext cx="2088232" cy="2372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11560" y="2132856"/>
            <a:ext cx="6696744" cy="294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3200" b="0" i="1" u="none" strike="noStrike" kern="0" cap="none" spc="0" normalizeH="0" baseline="0" noProof="0" dirty="0" err="1">
                <a:ln>
                  <a:noFill/>
                </a:ln>
                <a:solidFill>
                  <a:srgbClr val="AC042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Introducción</a:t>
            </a:r>
            <a:r>
              <a:rPr kumimoji="0" lang="en-GB" alt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AC042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: </a:t>
            </a:r>
            <a:endParaRPr kumimoji="0" lang="en-GB" alt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3200" i="1" kern="0" dirty="0">
                <a:solidFill>
                  <a:srgbClr val="000000"/>
                </a:solidFill>
                <a:latin typeface="Arial"/>
                <a:cs typeface="Arial"/>
              </a:rPr>
              <a:t>             </a:t>
            </a:r>
            <a:r>
              <a:rPr lang="en-GB" altLang="en-US" sz="3200" i="1" kern="0" dirty="0" err="1">
                <a:solidFill>
                  <a:srgbClr val="000000"/>
                </a:solidFill>
                <a:latin typeface="Arial"/>
                <a:cs typeface="Arial"/>
              </a:rPr>
              <a:t>los</a:t>
            </a:r>
            <a:r>
              <a:rPr lang="en-GB" altLang="en-US" sz="3200" i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altLang="en-US" sz="3200" i="1" kern="0" dirty="0" err="1">
                <a:solidFill>
                  <a:srgbClr val="000000"/>
                </a:solidFill>
                <a:latin typeface="Arial"/>
                <a:cs typeface="Arial"/>
              </a:rPr>
              <a:t>comparativos</a:t>
            </a:r>
            <a:r>
              <a:rPr lang="en-GB" altLang="en-US" sz="3200" i="1" kern="0" dirty="0">
                <a:solidFill>
                  <a:srgbClr val="000000"/>
                </a:solidFill>
                <a:latin typeface="Arial"/>
                <a:cs typeface="Arial"/>
              </a:rPr>
              <a:t> 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3200" i="1" kern="0" dirty="0">
                <a:solidFill>
                  <a:srgbClr val="000000"/>
                </a:solidFill>
                <a:latin typeface="Arial"/>
                <a:cs typeface="Arial"/>
              </a:rPr>
              <a:t>             </a:t>
            </a:r>
            <a:r>
              <a:rPr lang="en-GB" altLang="en-US" sz="3200" i="1" kern="0" dirty="0" err="1">
                <a:solidFill>
                  <a:srgbClr val="000000"/>
                </a:solidFill>
                <a:latin typeface="Arial"/>
                <a:cs typeface="Arial"/>
              </a:rPr>
              <a:t>el</a:t>
            </a:r>
            <a:r>
              <a:rPr lang="en-GB" altLang="en-US" sz="3200" i="1" kern="0">
                <a:solidFill>
                  <a:srgbClr val="000000"/>
                </a:solidFill>
                <a:latin typeface="Arial"/>
                <a:cs typeface="Arial"/>
              </a:rPr>
              <a:t> superlativo</a:t>
            </a:r>
            <a:endParaRPr lang="en-GB" altLang="en-US" sz="3200" i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3200" i="1" kern="0" dirty="0">
                <a:solidFill>
                  <a:srgbClr val="000000"/>
                </a:solidFill>
                <a:latin typeface="Arial"/>
                <a:cs typeface="Arial"/>
              </a:rPr>
              <a:t>           </a:t>
            </a:r>
            <a:r>
              <a:rPr kumimoji="0" lang="en-GB" altLang="en-US" sz="3200" b="0" i="1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         </a:t>
            </a:r>
            <a:endParaRPr kumimoji="0" lang="en-GB" altLang="en-US" sz="3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2BF2F97A-8FEB-81AB-CA94-A75FE54309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9388" y="1052513"/>
            <a:ext cx="6769100" cy="13985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Tercera </a:t>
            </a:r>
            <a:r>
              <a:rPr lang="en-US" altLang="en-US" dirty="0" err="1">
                <a:latin typeface="Comic Sans MS" panose="030F0702030302020204" pitchFamily="66" charset="0"/>
              </a:rPr>
              <a:t>semana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  <p:pic>
        <p:nvPicPr>
          <p:cNvPr id="27651" name="Picture 18">
            <a:extLst>
              <a:ext uri="{FF2B5EF4-FFF2-40B4-BE49-F238E27FC236}">
                <a16:creationId xmlns:a16="http://schemas.microsoft.com/office/drawing/2014/main" id="{D53B365B-E140-72FE-5C13-B360EF233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765175"/>
            <a:ext cx="3343275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6" descr="Resultado de imagen de mapa de españa">
            <a:extLst>
              <a:ext uri="{FF2B5EF4-FFF2-40B4-BE49-F238E27FC236}">
                <a16:creationId xmlns:a16="http://schemas.microsoft.com/office/drawing/2014/main" id="{BB2A6519-08B7-CF00-04F0-8AF525C71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852738"/>
            <a:ext cx="3873500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A065A-BCB5-3087-8330-61DC7A39D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4">
            <a:extLst>
              <a:ext uri="{FF2B5EF4-FFF2-40B4-BE49-F238E27FC236}">
                <a16:creationId xmlns:a16="http://schemas.microsoft.com/office/drawing/2014/main" id="{79490B51-6573-4843-1C90-10BEC4DCD6DC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95536" y="1186769"/>
            <a:ext cx="4519612" cy="50006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altLang="en-US" sz="5800" b="1" dirty="0" err="1">
                <a:solidFill>
                  <a:srgbClr val="663300"/>
                </a:solidFill>
                <a:latin typeface="Comic Sans MS" panose="030F0702030302020204" pitchFamily="66" charset="0"/>
              </a:rPr>
              <a:t>Rápido</a:t>
            </a:r>
            <a:endParaRPr lang="en-GB" altLang="en-US" sz="5800" dirty="0">
              <a:solidFill>
                <a:srgbClr val="663300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GB" altLang="en-US" sz="5800" b="1" dirty="0" err="1">
                <a:solidFill>
                  <a:srgbClr val="663300"/>
                </a:solidFill>
                <a:latin typeface="Comic Sans MS" panose="030F0702030302020204" pitchFamily="66" charset="0"/>
              </a:rPr>
              <a:t>Cómodo</a:t>
            </a:r>
            <a:endParaRPr lang="en-GB" altLang="en-US" sz="5800" dirty="0">
              <a:solidFill>
                <a:srgbClr val="663300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GB" altLang="en-US" sz="5800" b="1" dirty="0">
                <a:solidFill>
                  <a:srgbClr val="663300"/>
                </a:solidFill>
                <a:latin typeface="Comic Sans MS" panose="030F0702030302020204" pitchFamily="66" charset="0"/>
              </a:rPr>
              <a:t>Caro</a:t>
            </a:r>
            <a:endParaRPr lang="en-GB" altLang="en-US" sz="5800" dirty="0">
              <a:solidFill>
                <a:srgbClr val="663300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GB" altLang="en-US" sz="5800" dirty="0" err="1">
                <a:solidFill>
                  <a:srgbClr val="663300"/>
                </a:solidFill>
                <a:latin typeface="Comic Sans MS" panose="030F0702030302020204" pitchFamily="66" charset="0"/>
              </a:rPr>
              <a:t>Limpio</a:t>
            </a:r>
            <a:endParaRPr lang="en-GB" altLang="en-US" sz="5800" dirty="0">
              <a:solidFill>
                <a:srgbClr val="663300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GB" altLang="en-US" sz="5800" b="1" dirty="0">
                <a:solidFill>
                  <a:srgbClr val="663300"/>
                </a:solidFill>
                <a:latin typeface="Comic Sans MS" panose="030F0702030302020204" pitchFamily="66" charset="0"/>
              </a:rPr>
              <a:t>Seguro</a:t>
            </a:r>
            <a:endParaRPr lang="en-GB" altLang="en-US" sz="5800" dirty="0">
              <a:solidFill>
                <a:srgbClr val="663300"/>
              </a:solidFill>
              <a:latin typeface="Comic Sans MS" panose="030F0702030302020204" pitchFamily="66" charset="0"/>
            </a:endParaRPr>
          </a:p>
          <a:p>
            <a:pPr marL="0" indent="0" eaLnBrk="1" hangingPunct="1">
              <a:buNone/>
            </a:pPr>
            <a:endParaRPr lang="en-GB" altLang="en-US" sz="6000" dirty="0">
              <a:solidFill>
                <a:srgbClr val="6633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724" name="Rectangle 5">
            <a:extLst>
              <a:ext uri="{FF2B5EF4-FFF2-40B4-BE49-F238E27FC236}">
                <a16:creationId xmlns:a16="http://schemas.microsoft.com/office/drawing/2014/main" id="{1821DA82-E5B1-F14A-6FCA-5181468C696A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429125" y="1186769"/>
            <a:ext cx="4714875" cy="539908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5800" dirty="0">
                <a:solidFill>
                  <a:srgbClr val="006600"/>
                </a:solidFill>
                <a:latin typeface="Comic Sans MS" panose="030F0702030302020204" pitchFamily="66" charset="0"/>
              </a:rPr>
              <a:t>Lento</a:t>
            </a:r>
          </a:p>
          <a:p>
            <a:pPr eaLnBrk="1" hangingPunct="1"/>
            <a:r>
              <a:rPr lang="en-US" altLang="en-US" sz="5800" dirty="0">
                <a:solidFill>
                  <a:srgbClr val="993300"/>
                </a:solidFill>
                <a:latin typeface="Comic Sans MS" panose="030F0702030302020204" pitchFamily="66" charset="0"/>
              </a:rPr>
              <a:t>In</a:t>
            </a:r>
            <a:r>
              <a:rPr lang="en-GB" altLang="en-US" sz="5800" b="1" dirty="0" err="1">
                <a:solidFill>
                  <a:srgbClr val="663300"/>
                </a:solidFill>
                <a:latin typeface="Comic Sans MS" panose="030F0702030302020204" pitchFamily="66" charset="0"/>
              </a:rPr>
              <a:t>cómodo</a:t>
            </a:r>
            <a:r>
              <a:rPr lang="en-US" altLang="en-US" sz="5800" dirty="0"/>
              <a:t> </a:t>
            </a:r>
            <a:endParaRPr lang="en-GB" altLang="en-US" sz="5800" dirty="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en-US" sz="5800" dirty="0" err="1">
                <a:solidFill>
                  <a:srgbClr val="006600"/>
                </a:solidFill>
                <a:latin typeface="Comic Sans MS" panose="030F0702030302020204" pitchFamily="66" charset="0"/>
              </a:rPr>
              <a:t>Barato</a:t>
            </a:r>
            <a:endParaRPr lang="en-US" altLang="en-US" sz="5800" dirty="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GB" altLang="en-US" sz="5800" dirty="0" err="1">
                <a:solidFill>
                  <a:srgbClr val="006600"/>
                </a:solidFill>
                <a:latin typeface="Comic Sans MS" panose="030F0702030302020204" pitchFamily="66" charset="0"/>
              </a:rPr>
              <a:t>Sucio</a:t>
            </a:r>
            <a:endParaRPr lang="en-GB" altLang="en-US" sz="5800" dirty="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en-US" altLang="en-US" sz="5800" dirty="0">
                <a:solidFill>
                  <a:srgbClr val="993300"/>
                </a:solidFill>
                <a:latin typeface="Comic Sans MS" panose="030F0702030302020204" pitchFamily="66" charset="0"/>
              </a:rPr>
              <a:t>In</a:t>
            </a:r>
            <a:r>
              <a:rPr lang="en-GB" altLang="en-US" sz="5800" b="1" dirty="0" err="1">
                <a:solidFill>
                  <a:srgbClr val="663300"/>
                </a:solidFill>
                <a:latin typeface="Comic Sans MS" panose="030F0702030302020204" pitchFamily="66" charset="0"/>
              </a:rPr>
              <a:t>seguro</a:t>
            </a:r>
            <a:endParaRPr lang="en-GB" altLang="en-US" sz="5800" b="1" dirty="0">
              <a:solidFill>
                <a:srgbClr val="6633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882F6D-DBBF-4550-8246-46B85FB3DE0B}"/>
              </a:ext>
            </a:extLst>
          </p:cNvPr>
          <p:cNvSpPr txBox="1"/>
          <p:nvPr/>
        </p:nvSpPr>
        <p:spPr>
          <a:xfrm>
            <a:off x="395536" y="188640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err="1"/>
              <a:t>Cuál</a:t>
            </a:r>
            <a:r>
              <a:rPr lang="en-GB" sz="4000" dirty="0"/>
              <a:t> es el </a:t>
            </a:r>
            <a:r>
              <a:rPr lang="en-GB" sz="4000" dirty="0" err="1"/>
              <a:t>opuesto</a:t>
            </a:r>
            <a:r>
              <a:rPr lang="en-GB" sz="4000" dirty="0"/>
              <a:t> de…?</a:t>
            </a:r>
          </a:p>
        </p:txBody>
      </p:sp>
    </p:spTree>
    <p:extLst>
      <p:ext uri="{BB962C8B-B14F-4D97-AF65-F5344CB8AC3E}">
        <p14:creationId xmlns:p14="http://schemas.microsoft.com/office/powerpoint/2010/main" val="227935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4">
            <a:extLst>
              <a:ext uri="{FF2B5EF4-FFF2-40B4-BE49-F238E27FC236}">
                <a16:creationId xmlns:a16="http://schemas.microsoft.com/office/drawing/2014/main" id="{4305CDF0-533E-466D-94C1-9DDC697D762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53752" y="928687"/>
            <a:ext cx="9036496" cy="50006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¿</a:t>
            </a:r>
            <a:r>
              <a:rPr lang="en-GB" altLang="en-US" sz="4500" dirty="0" err="1">
                <a:solidFill>
                  <a:srgbClr val="663300"/>
                </a:solidFill>
                <a:latin typeface="Comic Sans MS" panose="030F0702030302020204" pitchFamily="66" charset="0"/>
              </a:rPr>
              <a:t>Cuántos</a:t>
            </a:r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4500" dirty="0" err="1">
                <a:solidFill>
                  <a:srgbClr val="663300"/>
                </a:solidFill>
                <a:latin typeface="Comic Sans MS" panose="030F0702030302020204" pitchFamily="66" charset="0"/>
              </a:rPr>
              <a:t>billetes</a:t>
            </a:r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4500" dirty="0" err="1">
                <a:solidFill>
                  <a:srgbClr val="663300"/>
                </a:solidFill>
                <a:latin typeface="Comic Sans MS" panose="030F0702030302020204" pitchFamily="66" charset="0"/>
              </a:rPr>
              <a:t>quiere</a:t>
            </a:r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?</a:t>
            </a:r>
          </a:p>
          <a:p>
            <a:pPr eaLnBrk="1" hangingPunct="1"/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¿</a:t>
            </a:r>
            <a:r>
              <a:rPr lang="en-GB" altLang="en-US" sz="4500" dirty="0" err="1">
                <a:solidFill>
                  <a:srgbClr val="663300"/>
                </a:solidFill>
                <a:latin typeface="Comic Sans MS" panose="030F0702030302020204" pitchFamily="66" charset="0"/>
              </a:rPr>
              <a:t>Adónde</a:t>
            </a:r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4500" dirty="0" err="1">
                <a:solidFill>
                  <a:srgbClr val="663300"/>
                </a:solidFill>
                <a:latin typeface="Comic Sans MS" panose="030F0702030302020204" pitchFamily="66" charset="0"/>
              </a:rPr>
              <a:t>quiere</a:t>
            </a:r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4500" dirty="0" err="1">
                <a:solidFill>
                  <a:srgbClr val="663300"/>
                </a:solidFill>
                <a:latin typeface="Comic Sans MS" panose="030F0702030302020204" pitchFamily="66" charset="0"/>
              </a:rPr>
              <a:t>ir</a:t>
            </a:r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?</a:t>
            </a:r>
          </a:p>
          <a:p>
            <a:pPr eaLnBrk="1" hangingPunct="1"/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¿</a:t>
            </a:r>
            <a:r>
              <a:rPr lang="en-GB" altLang="en-US" sz="4500" dirty="0" err="1">
                <a:solidFill>
                  <a:srgbClr val="663300"/>
                </a:solidFill>
                <a:latin typeface="Comic Sans MS" panose="030F0702030302020204" pitchFamily="66" charset="0"/>
              </a:rPr>
              <a:t>Cuándo</a:t>
            </a:r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4500" dirty="0" err="1">
                <a:solidFill>
                  <a:srgbClr val="663300"/>
                </a:solidFill>
                <a:latin typeface="Comic Sans MS" panose="030F0702030302020204" pitchFamily="66" charset="0"/>
              </a:rPr>
              <a:t>quiere</a:t>
            </a:r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4500" dirty="0" err="1">
                <a:solidFill>
                  <a:srgbClr val="663300"/>
                </a:solidFill>
                <a:latin typeface="Comic Sans MS" panose="030F0702030302020204" pitchFamily="66" charset="0"/>
              </a:rPr>
              <a:t>ir</a:t>
            </a:r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?</a:t>
            </a:r>
          </a:p>
          <a:p>
            <a:pPr eaLnBrk="1" hangingPunct="1"/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¿</a:t>
            </a:r>
            <a:r>
              <a:rPr lang="en-GB" altLang="en-US" sz="4500" dirty="0" err="1">
                <a:solidFill>
                  <a:srgbClr val="663300"/>
                </a:solidFill>
                <a:latin typeface="Comic Sans MS" panose="030F0702030302020204" pitchFamily="66" charset="0"/>
              </a:rPr>
              <a:t>Quiere</a:t>
            </a:r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4500" dirty="0" err="1">
                <a:solidFill>
                  <a:srgbClr val="663300"/>
                </a:solidFill>
                <a:latin typeface="Comic Sans MS" panose="030F0702030302020204" pitchFamily="66" charset="0"/>
              </a:rPr>
              <a:t>ida</a:t>
            </a:r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 y </a:t>
            </a:r>
            <a:r>
              <a:rPr lang="en-GB" altLang="en-US" sz="4500" dirty="0" err="1">
                <a:solidFill>
                  <a:srgbClr val="663300"/>
                </a:solidFill>
                <a:latin typeface="Comic Sans MS" panose="030F0702030302020204" pitchFamily="66" charset="0"/>
              </a:rPr>
              <a:t>vuelta</a:t>
            </a:r>
            <a:r>
              <a:rPr lang="en-GB" altLang="en-US" sz="4500" dirty="0">
                <a:solidFill>
                  <a:srgbClr val="663300"/>
                </a:solidFill>
                <a:latin typeface="Comic Sans MS" panose="030F0702030302020204" pitchFamily="66" charset="0"/>
              </a:rPr>
              <a:t>?</a:t>
            </a:r>
          </a:p>
          <a:p>
            <a:pPr eaLnBrk="1" hangingPunct="1"/>
            <a:endParaRPr lang="en-GB" altLang="en-US" sz="4500" dirty="0">
              <a:solidFill>
                <a:srgbClr val="663300"/>
              </a:solidFill>
              <a:latin typeface="Comic Sans MS" panose="030F0702030302020204" pitchFamily="66" charset="0"/>
            </a:endParaRPr>
          </a:p>
          <a:p>
            <a:pPr marL="0" indent="0" eaLnBrk="1" hangingPunct="1">
              <a:buNone/>
            </a:pPr>
            <a:r>
              <a:rPr lang="en-GB" altLang="en-US" sz="5800" dirty="0">
                <a:solidFill>
                  <a:srgbClr val="336600"/>
                </a:solidFill>
                <a:latin typeface="Comic Sans MS" panose="030F0702030302020204" pitchFamily="66" charset="0"/>
              </a:rPr>
              <a:t>14:15, 17, 45, 12:20, 79</a:t>
            </a:r>
          </a:p>
          <a:p>
            <a:pPr marL="0" indent="0" eaLnBrk="1" hangingPunct="1">
              <a:buNone/>
            </a:pPr>
            <a:endParaRPr lang="en-GB" altLang="en-US" sz="6000" dirty="0">
              <a:solidFill>
                <a:srgbClr val="6633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0027D4-E205-9B26-2B1B-FFCB82026516}"/>
              </a:ext>
            </a:extLst>
          </p:cNvPr>
          <p:cNvSpPr txBox="1"/>
          <p:nvPr/>
        </p:nvSpPr>
        <p:spPr>
          <a:xfrm>
            <a:off x="971600" y="188640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err="1">
                <a:latin typeface="Comic Sans MS" panose="030F0702030302020204" pitchFamily="66" charset="0"/>
              </a:rPr>
              <a:t>Dictado</a:t>
            </a:r>
            <a:r>
              <a:rPr lang="en-GB" sz="3600" dirty="0">
                <a:latin typeface="Comic Sans MS" panose="030F0702030302020204" pitchFamily="66" charset="0"/>
              </a:rPr>
              <a:t> 4 </a:t>
            </a:r>
            <a:r>
              <a:rPr lang="en-GB" sz="3600" dirty="0" err="1">
                <a:latin typeface="Comic Sans MS" panose="030F0702030302020204" pitchFamily="66" charset="0"/>
              </a:rPr>
              <a:t>oraciones</a:t>
            </a:r>
            <a:r>
              <a:rPr lang="en-GB" sz="3600" dirty="0">
                <a:latin typeface="Comic Sans MS" panose="030F0702030302020204" pitchFamily="66" charset="0"/>
              </a:rPr>
              <a:t> y 5 </a:t>
            </a:r>
            <a:r>
              <a:rPr lang="en-GB" sz="3600" dirty="0" err="1">
                <a:latin typeface="Comic Sans MS" panose="030F0702030302020204" pitchFamily="66" charset="0"/>
              </a:rPr>
              <a:t>números</a:t>
            </a:r>
            <a:endParaRPr lang="en-GB" sz="36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5994ADCD-E4E1-F551-F0DB-709978EAD70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620713"/>
            <a:ext cx="7772400" cy="1470025"/>
          </a:xfrm>
        </p:spPr>
        <p:txBody>
          <a:bodyPr/>
          <a:lstStyle/>
          <a:p>
            <a:r>
              <a:rPr lang="en-GB" altLang="en-US"/>
              <a:t>Lectura </a:t>
            </a:r>
            <a:br>
              <a:rPr lang="en-GB" altLang="en-US"/>
            </a:br>
            <a:endParaRPr lang="en-US" altLang="en-US"/>
          </a:p>
        </p:txBody>
      </p:sp>
      <p:sp>
        <p:nvSpPr>
          <p:cNvPr id="26627" name="Subtitle 2">
            <a:extLst>
              <a:ext uri="{FF2B5EF4-FFF2-40B4-BE49-F238E27FC236}">
                <a16:creationId xmlns:a16="http://schemas.microsoft.com/office/drawing/2014/main" id="{39ABAAE9-83EF-933A-2A57-3DCE1016D04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Transcripcion</a:t>
            </a:r>
            <a:endParaRPr lang="en-US" altLang="en-US"/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2F1135DB-D654-9777-4951-D8C9F93B3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70025"/>
            <a:ext cx="2236788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EC1DB01A-2509-D173-0DE3-2CDB75AA8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863" y="1433512"/>
            <a:ext cx="7772400" cy="1470025"/>
          </a:xfrm>
        </p:spPr>
        <p:txBody>
          <a:bodyPr/>
          <a:lstStyle/>
          <a:p>
            <a:pPr eaLnBrk="1" hangingPunct="1"/>
            <a:r>
              <a:rPr lang="en-GB" altLang="en-US" sz="3200" dirty="0">
                <a:solidFill>
                  <a:srgbClr val="006600"/>
                </a:solidFill>
                <a:latin typeface="Comic Sans MS" panose="030F0702030302020204" pitchFamily="66" charset="0"/>
              </a:rPr>
              <a:t>El </a:t>
            </a:r>
            <a:r>
              <a:rPr lang="en-GB" altLang="en-US" sz="3200" dirty="0" err="1">
                <a:solidFill>
                  <a:srgbClr val="006600"/>
                </a:solidFill>
                <a:latin typeface="Comic Sans MS" panose="030F0702030302020204" pitchFamily="66" charset="0"/>
              </a:rPr>
              <a:t>comparativo</a:t>
            </a:r>
            <a:endParaRPr lang="en-US" altLang="en-US" sz="3200" dirty="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C1BA38-AB33-45A2-AAEB-95BBDC8CEDD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120900" y="3141663"/>
            <a:ext cx="2447925" cy="17526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GB" altLang="en-US">
                <a:latin typeface="Comic Sans MS" pitchFamily="66" charset="0"/>
              </a:rPr>
              <a:t>   es </a:t>
            </a:r>
            <a:r>
              <a:rPr lang="en-GB" altLang="en-US">
                <a:solidFill>
                  <a:srgbClr val="006600"/>
                </a:solidFill>
                <a:latin typeface="Comic Sans MS" pitchFamily="66" charset="0"/>
              </a:rPr>
              <a:t>más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en-US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2F1AC5-0370-3DC9-45CE-A598906E9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3141663"/>
            <a:ext cx="1584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002060"/>
                </a:solidFill>
                <a:latin typeface="Comic Sans MS" panose="030F0702030302020204" pitchFamily="66" charset="0"/>
              </a:rPr>
              <a:t>grande</a:t>
            </a:r>
          </a:p>
        </p:txBody>
      </p:sp>
      <p:sp>
        <p:nvSpPr>
          <p:cNvPr id="31749" name="TextBox 1">
            <a:extLst>
              <a:ext uri="{FF2B5EF4-FFF2-40B4-BE49-F238E27FC236}">
                <a16:creationId xmlns:a16="http://schemas.microsoft.com/office/drawing/2014/main" id="{E9EC3DEA-9834-BAC1-EDA4-C259A7607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771775"/>
            <a:ext cx="18002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000000"/>
                </a:solidFill>
                <a:latin typeface="Comic Sans MS" panose="030F0702030302020204" pitchFamily="66" charset="0"/>
              </a:rPr>
              <a:t>El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23AA63-5B5E-44F6-9E8A-5E06C1D7C2FA}"/>
              </a:ext>
            </a:extLst>
          </p:cNvPr>
          <p:cNvSpPr txBox="1"/>
          <p:nvPr/>
        </p:nvSpPr>
        <p:spPr>
          <a:xfrm>
            <a:off x="5580063" y="3125788"/>
            <a:ext cx="16557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3200" kern="0" dirty="0">
                <a:solidFill>
                  <a:srgbClr val="006600"/>
                </a:solidFill>
              </a:rPr>
              <a:t>que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1751" name="TextBox 1">
            <a:extLst>
              <a:ext uri="{FF2B5EF4-FFF2-40B4-BE49-F238E27FC236}">
                <a16:creationId xmlns:a16="http://schemas.microsoft.com/office/drawing/2014/main" id="{8B8D4C51-977F-29DF-217F-A5047576C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7975" y="2636838"/>
            <a:ext cx="18002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000000"/>
                </a:solidFill>
                <a:latin typeface="Comic Sans MS" panose="030F0702030302020204" pitchFamily="66" charset="0"/>
              </a:rPr>
              <a:t>el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1752" name="Picture 7" descr="wet mouse by aidaivars - A wet mouse.">
            <a:extLst>
              <a:ext uri="{FF2B5EF4-FFF2-40B4-BE49-F238E27FC236}">
                <a16:creationId xmlns:a16="http://schemas.microsoft.com/office/drawing/2014/main" id="{483968B2-60A0-9F39-E770-502096D50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550" y="3305175"/>
            <a:ext cx="7747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5">
            <a:extLst>
              <a:ext uri="{FF2B5EF4-FFF2-40B4-BE49-F238E27FC236}">
                <a16:creationId xmlns:a16="http://schemas.microsoft.com/office/drawing/2014/main" id="{D76C7463-BB7A-CDF3-5076-1902BDFBA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2771775"/>
            <a:ext cx="178435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07F454C-DA84-D98F-BECB-E0D8C55FBFE8}"/>
              </a:ext>
            </a:extLst>
          </p:cNvPr>
          <p:cNvSpPr txBox="1">
            <a:spLocks/>
          </p:cNvSpPr>
          <p:nvPr/>
        </p:nvSpPr>
        <p:spPr bwMode="auto">
          <a:xfrm>
            <a:off x="654240" y="590822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171450" indent="-171450" defTabSz="685800" eaLnBrk="1" hangingPunct="1">
              <a:lnSpc>
                <a:spcPct val="90000"/>
              </a:lnSpc>
              <a:spcBef>
                <a:spcPts val="750"/>
              </a:spcBef>
              <a:defRPr/>
            </a:pPr>
            <a:r>
              <a:rPr lang="en-GB" altLang="en-US" sz="4000" i="1" kern="1200" dirty="0" err="1">
                <a:solidFill>
                  <a:srgbClr val="336600"/>
                </a:solidFill>
                <a:latin typeface="Comic Sans MS" panose="030F0702030302020204" pitchFamily="66" charset="0"/>
                <a:ea typeface="+mn-ea"/>
                <a:cs typeface="+mn-cs"/>
              </a:rPr>
              <a:t>Comparativos</a:t>
            </a:r>
            <a:br>
              <a:rPr lang="en-GB" altLang="en-US" sz="4000" i="1" kern="12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r>
              <a:rPr lang="en-GB" altLang="en-US" sz="4000" i="1" kern="1200" dirty="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rPr>
              <a:t>y</a:t>
            </a:r>
            <a:r>
              <a:rPr lang="en-GB" altLang="en-US" sz="4000" i="1" kern="12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br>
              <a:rPr lang="en-GB" altLang="en-US" sz="4000" i="1" kern="12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r>
              <a:rPr lang="en-GB" altLang="en-US" sz="4000" i="1" kern="1200" dirty="0" err="1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  <a:t>superlativos</a:t>
            </a:r>
            <a:br>
              <a:rPr lang="en-GB" altLang="en-US" sz="2400" i="1" kern="12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endParaRPr lang="en-US" kern="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B4A56-2479-BF78-A5B4-4F29679319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13" y="1563688"/>
            <a:ext cx="4102100" cy="1470025"/>
          </a:xfrm>
        </p:spPr>
        <p:txBody>
          <a:bodyPr>
            <a:normAutofit fontScale="90000"/>
          </a:bodyPr>
          <a:lstStyle/>
          <a:p>
            <a:r>
              <a:rPr lang="en-GB" altLang="en-US" sz="5400">
                <a:latin typeface="Comic Sans MS" panose="030F0702030302020204" pitchFamily="66" charset="0"/>
              </a:rPr>
              <a:t>El </a:t>
            </a:r>
            <a:br>
              <a:rPr lang="en-GB" altLang="en-US" sz="5400">
                <a:latin typeface="Comic Sans MS" panose="030F0702030302020204" pitchFamily="66" charset="0"/>
              </a:rPr>
            </a:br>
            <a:br>
              <a:rPr lang="en-GB" altLang="en-US" sz="5400">
                <a:latin typeface="Comic Sans MS" panose="030F0702030302020204" pitchFamily="66" charset="0"/>
              </a:rPr>
            </a:br>
            <a:br>
              <a:rPr lang="en-GB" altLang="en-US">
                <a:latin typeface="Comic Sans MS" panose="030F0702030302020204" pitchFamily="66" charset="0"/>
              </a:rPr>
            </a:br>
            <a:r>
              <a:rPr lang="en-GB" altLang="en-US" sz="6000">
                <a:latin typeface="Comic Sans MS" panose="030F0702030302020204" pitchFamily="66" charset="0"/>
              </a:rPr>
              <a:t> </a:t>
            </a:r>
            <a:endParaRPr lang="en-US" altLang="en-US" sz="600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113752-1734-1370-2BAE-DE824B353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63" y="0"/>
            <a:ext cx="1512887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C61705-F839-4199-5DCF-20D91C418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5" y="2328863"/>
            <a:ext cx="326866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A3382BC-A6E9-4E4A-BD68-8EA3F8BE2911}"/>
              </a:ext>
            </a:extLst>
          </p:cNvPr>
          <p:cNvSpPr/>
          <p:nvPr/>
        </p:nvSpPr>
        <p:spPr>
          <a:xfrm>
            <a:off x="671513" y="2606675"/>
            <a:ext cx="3949700" cy="1939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000" dirty="0"/>
              <a:t>cuesta</a:t>
            </a:r>
            <a:endParaRPr lang="en-GB" sz="6000" dirty="0">
              <a:solidFill>
                <a:srgbClr val="8064A2">
                  <a:lumMod val="50000"/>
                </a:srgbClr>
              </a:solidFill>
              <a:ea typeface="+mj-ea"/>
              <a:cs typeface="+mj-cs"/>
            </a:endParaRPr>
          </a:p>
          <a:p>
            <a:pPr>
              <a:defRPr/>
            </a:pPr>
            <a:r>
              <a:rPr lang="en-GB" sz="6000" dirty="0" err="1">
                <a:solidFill>
                  <a:srgbClr val="8064A2">
                    <a:lumMod val="50000"/>
                  </a:srgbClr>
                </a:solidFill>
                <a:ea typeface="+mj-ea"/>
                <a:cs typeface="+mj-cs"/>
              </a:rPr>
              <a:t>más</a:t>
            </a:r>
            <a:r>
              <a:rPr lang="en-GB" sz="6000" dirty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en-GB" sz="6000" b="1" dirty="0">
                <a:solidFill>
                  <a:srgbClr val="006600"/>
                </a:solidFill>
                <a:ea typeface="+mj-ea"/>
                <a:cs typeface="+mj-cs"/>
              </a:rPr>
              <a:t>que </a:t>
            </a:r>
            <a:r>
              <a:rPr lang="en-GB" sz="6000" dirty="0"/>
              <a:t>la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D5276-1BE4-01B0-F196-F06BD8833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13" y="1563688"/>
            <a:ext cx="4102100" cy="1470025"/>
          </a:xfrm>
        </p:spPr>
        <p:txBody>
          <a:bodyPr>
            <a:normAutofit fontScale="90000"/>
          </a:bodyPr>
          <a:lstStyle/>
          <a:p>
            <a:r>
              <a:rPr lang="en-GB" altLang="en-US" sz="5400">
                <a:latin typeface="Comic Sans MS" panose="030F0702030302020204" pitchFamily="66" charset="0"/>
              </a:rPr>
              <a:t>La </a:t>
            </a:r>
            <a:br>
              <a:rPr lang="en-GB" altLang="en-US" sz="5400">
                <a:latin typeface="Comic Sans MS" panose="030F0702030302020204" pitchFamily="66" charset="0"/>
              </a:rPr>
            </a:br>
            <a:br>
              <a:rPr lang="en-GB" altLang="en-US" sz="5400">
                <a:latin typeface="Comic Sans MS" panose="030F0702030302020204" pitchFamily="66" charset="0"/>
              </a:rPr>
            </a:br>
            <a:br>
              <a:rPr lang="en-GB" altLang="en-US">
                <a:latin typeface="Comic Sans MS" panose="030F0702030302020204" pitchFamily="66" charset="0"/>
              </a:rPr>
            </a:br>
            <a:r>
              <a:rPr lang="en-GB" altLang="en-US" sz="6000">
                <a:latin typeface="Comic Sans MS" panose="030F0702030302020204" pitchFamily="66" charset="0"/>
              </a:rPr>
              <a:t> </a:t>
            </a:r>
            <a:endParaRPr lang="en-US" altLang="en-US" sz="600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1A7631-2EE9-0F2E-DE4F-8E9967FB9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3033713"/>
            <a:ext cx="1511300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0D7641-03B1-3D34-FB2E-B9F5F9B1A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5" y="268288"/>
            <a:ext cx="326866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86080EC-4119-4D9B-B7B8-C7B51259E7E9}"/>
              </a:ext>
            </a:extLst>
          </p:cNvPr>
          <p:cNvSpPr/>
          <p:nvPr/>
        </p:nvSpPr>
        <p:spPr>
          <a:xfrm>
            <a:off x="671513" y="2606675"/>
            <a:ext cx="4810125" cy="1939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000" dirty="0"/>
              <a:t>cuesta</a:t>
            </a:r>
            <a:endParaRPr lang="en-GB" sz="6000" dirty="0">
              <a:solidFill>
                <a:srgbClr val="8064A2">
                  <a:lumMod val="50000"/>
                </a:srgbClr>
              </a:solidFill>
              <a:ea typeface="+mj-ea"/>
              <a:cs typeface="+mj-cs"/>
            </a:endParaRPr>
          </a:p>
          <a:p>
            <a:pPr>
              <a:defRPr/>
            </a:pPr>
            <a:r>
              <a:rPr lang="en-GB" sz="6000" dirty="0" err="1">
                <a:solidFill>
                  <a:srgbClr val="8064A2">
                    <a:lumMod val="50000"/>
                  </a:srgbClr>
                </a:solidFill>
                <a:ea typeface="+mj-ea"/>
                <a:cs typeface="+mj-cs"/>
              </a:rPr>
              <a:t>menos</a:t>
            </a:r>
            <a:r>
              <a:rPr lang="en-GB" sz="6000" dirty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en-GB" sz="6000" b="1" dirty="0">
                <a:solidFill>
                  <a:srgbClr val="006600"/>
                </a:solidFill>
                <a:ea typeface="+mj-ea"/>
                <a:cs typeface="+mj-cs"/>
              </a:rPr>
              <a:t>que </a:t>
            </a:r>
            <a:r>
              <a:rPr lang="en-GB" sz="6000" dirty="0"/>
              <a:t>el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877A4-C79F-A7AC-0476-D973147CB7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13" y="6381750"/>
            <a:ext cx="4102100" cy="1470025"/>
          </a:xfrm>
        </p:spPr>
        <p:txBody>
          <a:bodyPr>
            <a:normAutofit fontScale="90000"/>
          </a:bodyPr>
          <a:lstStyle/>
          <a:p>
            <a:r>
              <a:rPr lang="en-GB" altLang="en-US" sz="5400">
                <a:latin typeface="Comic Sans MS" panose="030F0702030302020204" pitchFamily="66" charset="0"/>
              </a:rPr>
              <a:t> </a:t>
            </a:r>
            <a:br>
              <a:rPr lang="en-GB" altLang="en-US" sz="5400">
                <a:latin typeface="Comic Sans MS" panose="030F0702030302020204" pitchFamily="66" charset="0"/>
              </a:rPr>
            </a:br>
            <a:br>
              <a:rPr lang="en-GB" altLang="en-US" sz="5400">
                <a:latin typeface="Comic Sans MS" panose="030F0702030302020204" pitchFamily="66" charset="0"/>
              </a:rPr>
            </a:br>
            <a:br>
              <a:rPr lang="en-GB" altLang="en-US">
                <a:latin typeface="Comic Sans MS" panose="030F0702030302020204" pitchFamily="66" charset="0"/>
              </a:rPr>
            </a:br>
            <a:r>
              <a:rPr lang="en-GB" altLang="en-US" sz="6000">
                <a:latin typeface="Comic Sans MS" panose="030F0702030302020204" pitchFamily="66" charset="0"/>
              </a:rPr>
              <a:t> </a:t>
            </a:r>
            <a:endParaRPr lang="en-US" altLang="en-US" sz="6000">
              <a:latin typeface="Comic Sans MS" panose="030F0702030302020204" pitchFamily="66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3382BC-A6E9-4E4A-BD68-8EA3F8BE2911}"/>
              </a:ext>
            </a:extLst>
          </p:cNvPr>
          <p:cNvSpPr/>
          <p:nvPr/>
        </p:nvSpPr>
        <p:spPr>
          <a:xfrm>
            <a:off x="755650" y="188913"/>
            <a:ext cx="8039100" cy="56324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en-GB" sz="6000" dirty="0">
              <a:solidFill>
                <a:srgbClr val="8064A2">
                  <a:lumMod val="50000"/>
                </a:srgbClr>
              </a:solidFill>
              <a:ea typeface="+mj-ea"/>
              <a:cs typeface="+mj-cs"/>
            </a:endParaRPr>
          </a:p>
          <a:p>
            <a:pPr>
              <a:defRPr/>
            </a:pPr>
            <a:r>
              <a:rPr lang="en-GB" sz="6000" dirty="0">
                <a:solidFill>
                  <a:srgbClr val="8064A2">
                    <a:lumMod val="50000"/>
                  </a:srgbClr>
                </a:solidFill>
                <a:ea typeface="+mj-ea"/>
                <a:cs typeface="+mj-cs"/>
              </a:rPr>
              <a:t>- Más    </a:t>
            </a:r>
            <a:r>
              <a:rPr lang="en-GB" sz="4000" dirty="0">
                <a:solidFill>
                  <a:srgbClr val="C00000"/>
                </a:solidFill>
                <a:ea typeface="+mj-ea"/>
                <a:cs typeface="+mj-cs"/>
              </a:rPr>
              <a:t>(</a:t>
            </a:r>
            <a:r>
              <a:rPr lang="en-GB" sz="4000" dirty="0" err="1">
                <a:solidFill>
                  <a:srgbClr val="C00000"/>
                </a:solidFill>
                <a:ea typeface="+mj-ea"/>
                <a:cs typeface="+mj-cs"/>
              </a:rPr>
              <a:t>adjetivo</a:t>
            </a:r>
            <a:r>
              <a:rPr lang="en-GB" sz="4000" dirty="0">
                <a:solidFill>
                  <a:srgbClr val="C00000"/>
                </a:solidFill>
                <a:ea typeface="+mj-ea"/>
                <a:cs typeface="+mj-cs"/>
              </a:rPr>
              <a:t>)  </a:t>
            </a:r>
            <a:r>
              <a:rPr lang="en-GB" sz="6000" b="1" dirty="0">
                <a:solidFill>
                  <a:srgbClr val="006600"/>
                </a:solidFill>
                <a:ea typeface="+mj-ea"/>
                <a:cs typeface="+mj-cs"/>
              </a:rPr>
              <a:t>que </a:t>
            </a:r>
          </a:p>
          <a:p>
            <a:pPr>
              <a:defRPr/>
            </a:pPr>
            <a:r>
              <a:rPr lang="en-GB" sz="6000" dirty="0"/>
              <a:t>- </a:t>
            </a:r>
            <a:r>
              <a:rPr lang="en-GB" sz="6000" dirty="0" err="1"/>
              <a:t>Menos</a:t>
            </a:r>
            <a:r>
              <a:rPr lang="en-GB" sz="6000" dirty="0"/>
              <a:t> </a:t>
            </a:r>
            <a:r>
              <a:rPr lang="en-GB" sz="4000" dirty="0">
                <a:solidFill>
                  <a:srgbClr val="C00000"/>
                </a:solidFill>
              </a:rPr>
              <a:t>(</a:t>
            </a:r>
            <a:r>
              <a:rPr lang="en-GB" sz="4000" dirty="0" err="1">
                <a:solidFill>
                  <a:srgbClr val="C00000"/>
                </a:solidFill>
              </a:rPr>
              <a:t>adjetivo</a:t>
            </a:r>
            <a:r>
              <a:rPr lang="en-GB" sz="4000" dirty="0">
                <a:solidFill>
                  <a:srgbClr val="C00000"/>
                </a:solidFill>
              </a:rPr>
              <a:t>)  </a:t>
            </a:r>
            <a:r>
              <a:rPr lang="en-GB" sz="6000" b="1" dirty="0">
                <a:solidFill>
                  <a:srgbClr val="006600"/>
                </a:solidFill>
              </a:rPr>
              <a:t>que</a:t>
            </a:r>
          </a:p>
          <a:p>
            <a:pPr>
              <a:defRPr/>
            </a:pPr>
            <a:endParaRPr lang="en-GB" sz="6000" b="1" dirty="0">
              <a:solidFill>
                <a:srgbClr val="006600"/>
              </a:solidFill>
            </a:endParaRPr>
          </a:p>
          <a:p>
            <a:pPr>
              <a:defRPr/>
            </a:pPr>
            <a:r>
              <a:rPr lang="en-GB" sz="6000" b="1" dirty="0">
                <a:solidFill>
                  <a:srgbClr val="006600"/>
                </a:solidFill>
              </a:rPr>
              <a:t>- </a:t>
            </a:r>
            <a:r>
              <a:rPr lang="en-GB" sz="6000" b="1" dirty="0">
                <a:solidFill>
                  <a:srgbClr val="002060"/>
                </a:solidFill>
              </a:rPr>
              <a:t>Tan </a:t>
            </a:r>
            <a:r>
              <a:rPr lang="en-GB" sz="4000" dirty="0">
                <a:solidFill>
                  <a:srgbClr val="C00000"/>
                </a:solidFill>
              </a:rPr>
              <a:t>(</a:t>
            </a:r>
            <a:r>
              <a:rPr lang="en-GB" sz="4000" dirty="0" err="1">
                <a:solidFill>
                  <a:srgbClr val="C00000"/>
                </a:solidFill>
              </a:rPr>
              <a:t>adjetivo</a:t>
            </a:r>
            <a:r>
              <a:rPr lang="en-GB" sz="4000" dirty="0">
                <a:solidFill>
                  <a:srgbClr val="C00000"/>
                </a:solidFill>
              </a:rPr>
              <a:t>) </a:t>
            </a:r>
            <a:r>
              <a:rPr lang="en-GB" sz="6000" b="1" dirty="0" err="1">
                <a:solidFill>
                  <a:srgbClr val="002060"/>
                </a:solidFill>
              </a:rPr>
              <a:t>como</a:t>
            </a:r>
            <a:endParaRPr lang="en-GB" sz="6000" b="1" dirty="0">
              <a:solidFill>
                <a:srgbClr val="006600"/>
              </a:solidFill>
            </a:endParaRPr>
          </a:p>
          <a:p>
            <a:pPr marL="857250" indent="-857250">
              <a:buFontTx/>
              <a:buChar char="-"/>
              <a:defRPr/>
            </a:pP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83A094CF-738D-BAF4-BF1B-AE7131122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850" y="188913"/>
            <a:ext cx="7772400" cy="1470025"/>
          </a:xfrm>
        </p:spPr>
        <p:txBody>
          <a:bodyPr/>
          <a:lstStyle/>
          <a:p>
            <a:pPr eaLnBrk="1" hangingPunct="1"/>
            <a:r>
              <a:rPr lang="en-GB" altLang="en-US">
                <a:solidFill>
                  <a:srgbClr val="006600"/>
                </a:solidFill>
                <a:latin typeface="Comic Sans MS" panose="030F0702030302020204" pitchFamily="66" charset="0"/>
              </a:rPr>
              <a:t>El superlativo</a:t>
            </a:r>
            <a:endParaRPr lang="en-US" altLang="en-US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B9A10-D220-4BDF-8E6C-2120A4F2165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43213" y="3141663"/>
            <a:ext cx="3240087" cy="17526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rgbClr val="006600"/>
                </a:solidFill>
                <a:latin typeface="Comic Sans MS" pitchFamily="66" charset="0"/>
              </a:rPr>
              <a:t>       </a:t>
            </a:r>
            <a:r>
              <a:rPr lang="en-GB" altLang="en-US" b="1" dirty="0">
                <a:solidFill>
                  <a:srgbClr val="006600"/>
                </a:solidFill>
                <a:latin typeface="Comic Sans MS" pitchFamily="66" charset="0"/>
              </a:rPr>
              <a:t>el </a:t>
            </a:r>
            <a:r>
              <a:rPr lang="en-GB" altLang="en-US" b="1" dirty="0" err="1">
                <a:solidFill>
                  <a:srgbClr val="006600"/>
                </a:solidFill>
                <a:latin typeface="Comic Sans MS" pitchFamily="66" charset="0"/>
              </a:rPr>
              <a:t>más</a:t>
            </a:r>
            <a:endParaRPr lang="en-GB" altLang="en-US" b="1" dirty="0">
              <a:solidFill>
                <a:srgbClr val="006600"/>
              </a:solidFill>
              <a:latin typeface="Comic Sans MS" pitchFamily="66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GB" altLang="en-US" b="1" dirty="0">
                <a:solidFill>
                  <a:srgbClr val="006600"/>
                </a:solidFill>
                <a:latin typeface="Comic Sans MS" pitchFamily="66" charset="0"/>
              </a:rPr>
              <a:t>     el </a:t>
            </a:r>
            <a:r>
              <a:rPr lang="en-GB" altLang="en-US" b="1" dirty="0" err="1">
                <a:solidFill>
                  <a:srgbClr val="006600"/>
                </a:solidFill>
                <a:latin typeface="Comic Sans MS" pitchFamily="66" charset="0"/>
              </a:rPr>
              <a:t>menos</a:t>
            </a:r>
            <a:endParaRPr lang="en-GB" altLang="en-US" b="1" dirty="0">
              <a:solidFill>
                <a:srgbClr val="006600"/>
              </a:solidFill>
              <a:latin typeface="Comic Sans MS" pitchFamily="66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en-US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BEF83F-6FCE-660B-5235-CE44792F7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0775" y="1535113"/>
            <a:ext cx="3240088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002060"/>
                </a:solidFill>
                <a:latin typeface="Comic Sans MS" panose="030F0702030302020204" pitchFamily="66" charset="0"/>
              </a:rPr>
              <a:t>Grande.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002060"/>
                </a:solidFill>
                <a:latin typeface="Comic Sans MS" panose="030F0702030302020204" pitchFamily="66" charset="0"/>
              </a:rPr>
              <a:t>Pequeño.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002060"/>
                </a:solidFill>
                <a:latin typeface="Comic Sans MS" panose="030F0702030302020204" pitchFamily="66" charset="0"/>
              </a:rPr>
              <a:t>Alto.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002060"/>
                </a:solidFill>
                <a:latin typeface="Comic Sans MS" panose="030F0702030302020204" pitchFamily="66" charset="0"/>
              </a:rPr>
              <a:t>Bajo.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002060"/>
                </a:solidFill>
                <a:latin typeface="Comic Sans MS" panose="030F0702030302020204" pitchFamily="66" charset="0"/>
              </a:rPr>
              <a:t>Rápido.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002060"/>
                </a:solidFill>
                <a:latin typeface="Comic Sans MS" panose="030F0702030302020204" pitchFamily="66" charset="0"/>
              </a:rPr>
              <a:t>Lento.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002060"/>
                </a:solidFill>
                <a:latin typeface="Comic Sans MS" panose="030F0702030302020204" pitchFamily="66" charset="0"/>
              </a:rPr>
              <a:t>Antiguo.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002060"/>
                </a:solidFill>
                <a:latin typeface="Comic Sans MS" panose="030F0702030302020204" pitchFamily="66" charset="0"/>
              </a:rPr>
              <a:t>Moderno.</a:t>
            </a:r>
            <a:endParaRPr lang="en-US" altLang="en-US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5" name="TextBox 1">
            <a:extLst>
              <a:ext uri="{FF2B5EF4-FFF2-40B4-BE49-F238E27FC236}">
                <a16:creationId xmlns:a16="http://schemas.microsoft.com/office/drawing/2014/main" id="{33616BAC-BE8A-71A4-5E06-B9330E61A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981325"/>
            <a:ext cx="18002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rgbClr val="000000"/>
                </a:solidFill>
                <a:latin typeface="Comic Sans MS" panose="030F0702030302020204" pitchFamily="66" charset="0"/>
              </a:rPr>
              <a:t>(Noun)…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6" name="TextBox 1">
            <a:extLst>
              <a:ext uri="{FF2B5EF4-FFF2-40B4-BE49-F238E27FC236}">
                <a16:creationId xmlns:a16="http://schemas.microsoft.com/office/drawing/2014/main" id="{C7FE81B7-4FE5-EBCC-E319-7996044A7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782888"/>
            <a:ext cx="1800225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4000">
                <a:solidFill>
                  <a:srgbClr val="000000"/>
                </a:solidFill>
                <a:latin typeface="Comic Sans MS" panose="030F0702030302020204" pitchFamily="66" charset="0"/>
              </a:rPr>
              <a:t>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7" name="TextBox 1">
            <a:extLst>
              <a:ext uri="{FF2B5EF4-FFF2-40B4-BE49-F238E27FC236}">
                <a16:creationId xmlns:a16="http://schemas.microsoft.com/office/drawing/2014/main" id="{7F9EFA69-849F-A4AE-3955-64FA6659C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876925"/>
            <a:ext cx="5184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>
                <a:latin typeface="Comic Sans MS" panose="030F0702030302020204" pitchFamily="66" charset="0"/>
              </a:rPr>
              <a:t>Libro p144 - gramatica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6C7884-2952-F890-A9EA-200FEEEAF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188913"/>
            <a:ext cx="4537075" cy="624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4000">
                <a:solidFill>
                  <a:srgbClr val="002060"/>
                </a:solidFill>
                <a:latin typeface="Comic Sans MS" panose="030F0702030302020204" pitchFamily="66" charset="0"/>
              </a:rPr>
              <a:t>Rápido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4000">
                <a:solidFill>
                  <a:srgbClr val="002060"/>
                </a:solidFill>
                <a:latin typeface="Comic Sans MS" panose="030F0702030302020204" pitchFamily="66" charset="0"/>
              </a:rPr>
              <a:t>Cómodo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4000">
                <a:solidFill>
                  <a:srgbClr val="002060"/>
                </a:solidFill>
                <a:latin typeface="Comic Sans MS" panose="030F0702030302020204" pitchFamily="66" charset="0"/>
              </a:rPr>
              <a:t>Caro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4000">
                <a:solidFill>
                  <a:srgbClr val="002060"/>
                </a:solidFill>
                <a:latin typeface="Comic Sans MS" panose="030F0702030302020204" pitchFamily="66" charset="0"/>
              </a:rPr>
              <a:t>Limpio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4000">
                <a:solidFill>
                  <a:srgbClr val="002060"/>
                </a:solidFill>
                <a:latin typeface="Comic Sans MS" panose="030F0702030302020204" pitchFamily="66" charset="0"/>
              </a:rPr>
              <a:t>Seguro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4000">
                <a:solidFill>
                  <a:srgbClr val="002060"/>
                </a:solidFill>
                <a:latin typeface="Comic Sans MS" panose="030F0702030302020204" pitchFamily="66" charset="0"/>
              </a:rPr>
              <a:t>Lento.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sz="4000">
                <a:solidFill>
                  <a:srgbClr val="002060"/>
                </a:solidFill>
                <a:latin typeface="Comic Sans MS" panose="030F0702030302020204" pitchFamily="66" charset="0"/>
              </a:rPr>
              <a:t>Incómodo.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4000">
                <a:solidFill>
                  <a:srgbClr val="002060"/>
                </a:solidFill>
                <a:latin typeface="Comic Sans MS" panose="030F0702030302020204" pitchFamily="66" charset="0"/>
              </a:rPr>
              <a:t>Barato.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4000">
                <a:solidFill>
                  <a:srgbClr val="002060"/>
                </a:solidFill>
                <a:latin typeface="Comic Sans MS" panose="030F0702030302020204" pitchFamily="66" charset="0"/>
              </a:rPr>
              <a:t>Sucio.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4000">
                <a:solidFill>
                  <a:srgbClr val="002060"/>
                </a:solidFill>
                <a:latin typeface="Comic Sans MS" panose="030F0702030302020204" pitchFamily="66" charset="0"/>
              </a:rPr>
              <a:t>Peligroso.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0422914E-E431-7D78-76DB-A8C5F9A5E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8640"/>
            <a:ext cx="7704856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6873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1">
            <a:extLst>
              <a:ext uri="{FF2B5EF4-FFF2-40B4-BE49-F238E27FC236}">
                <a16:creationId xmlns:a16="http://schemas.microsoft.com/office/drawing/2014/main" id="{9A8D16EF-980D-3723-E678-F6E586A650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5037" y="-459432"/>
          <a:ext cx="7273925" cy="741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505405" imgH="7867584" progId="AcroExch.Document.DC">
                  <p:embed/>
                </p:oleObj>
              </mc:Choice>
              <mc:Fallback>
                <p:oleObj name="Acrobat Document" r:id="rId2" imgW="5505405" imgH="7867584" progId="AcroExch.Document.DC">
                  <p:embed/>
                  <p:pic>
                    <p:nvPicPr>
                      <p:cNvPr id="40962" name="Object 1">
                        <a:extLst>
                          <a:ext uri="{FF2B5EF4-FFF2-40B4-BE49-F238E27FC236}">
                            <a16:creationId xmlns:a16="http://schemas.microsoft.com/office/drawing/2014/main" id="{9A8D16EF-980D-3723-E678-F6E586A650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7" y="-459432"/>
                        <a:ext cx="7273925" cy="741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53287198-C2FC-4B1B-A1D8-21D757ED72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380288" cy="463550"/>
          </a:xfrm>
        </p:spPr>
        <p:txBody>
          <a:bodyPr/>
          <a:lstStyle/>
          <a:p>
            <a:r>
              <a:rPr lang="en-US" altLang="en-US" b="1" dirty="0">
                <a:latin typeface="Bradley Hand ITC" panose="03070402050302030203" pitchFamily="66" charset="0"/>
              </a:rPr>
              <a:t>Tareas para la casa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C5255FF7-EECD-4CC5-9E6F-CB8746C68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933450"/>
            <a:ext cx="9073132" cy="5111750"/>
          </a:xfrm>
        </p:spPr>
        <p:txBody>
          <a:bodyPr/>
          <a:lstStyle/>
          <a:p>
            <a:pPr marL="0" indent="0">
              <a:buNone/>
              <a:defRPr/>
            </a:pPr>
            <a:endParaRPr lang="en-US" altLang="en-US" sz="2400" dirty="0">
              <a:solidFill>
                <a:srgbClr val="006600"/>
              </a:solidFill>
              <a:latin typeface="Comic Sans MS" pitchFamily="66" charset="0"/>
            </a:endParaRPr>
          </a:p>
          <a:p>
            <a:pPr marL="457200" indent="-457200">
              <a:buAutoNum type="arabicPeriod"/>
              <a:defRPr/>
            </a:pP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Di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adónde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fuiste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el fin de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semana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y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qué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hiciste</a:t>
            </a:r>
            <a:endParaRPr lang="en-US" altLang="en-US" sz="2400" dirty="0">
              <a:solidFill>
                <a:srgbClr val="006600"/>
              </a:solidFill>
              <a:latin typeface="Comic Sans MS" pitchFamily="66" charset="0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Copias</a:t>
            </a:r>
            <a:endParaRPr lang="en-US" altLang="en-US" sz="2400" dirty="0">
              <a:solidFill>
                <a:srgbClr val="006600"/>
              </a:solidFill>
              <a:latin typeface="Comic Sans MS" pitchFamily="66" charset="0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Estudia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los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verbos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:</a:t>
            </a:r>
          </a:p>
          <a:p>
            <a:pPr marL="0" indent="0">
              <a:buNone/>
              <a:defRPr/>
            </a:pP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                  _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ar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1era. persona singular,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pretérito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,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futuro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</a:p>
          <a:p>
            <a:pPr marL="0" indent="0">
              <a:buNone/>
              <a:defRPr/>
            </a:pP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                                                         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inmediato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y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futuro</a:t>
            </a:r>
            <a:endParaRPr lang="en-US" altLang="en-US" sz="2400" dirty="0">
              <a:solidFill>
                <a:srgbClr val="006600"/>
              </a:solidFill>
              <a:latin typeface="Comic Sans MS" pitchFamily="66" charset="0"/>
            </a:endParaRPr>
          </a:p>
          <a:p>
            <a:pPr marL="0" indent="0">
              <a:buNone/>
              <a:defRPr/>
            </a:pP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                  _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ar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1era. persona plural,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pretérito</a:t>
            </a:r>
            <a:endParaRPr lang="en-US" altLang="en-US" sz="2400" dirty="0">
              <a:solidFill>
                <a:srgbClr val="006600"/>
              </a:solidFill>
              <a:latin typeface="Comic Sans MS" pitchFamily="66" charset="0"/>
            </a:endParaRPr>
          </a:p>
          <a:p>
            <a:pPr marL="0" indent="0">
              <a:buNone/>
              <a:defRPr/>
            </a:pP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                  </a:t>
            </a:r>
          </a:p>
          <a:p>
            <a:pPr marL="0" indent="0">
              <a:buNone/>
              <a:defRPr/>
            </a:pP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                       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</Words>
  <Application>Microsoft Office PowerPoint</Application>
  <PresentationFormat>On-screen Show (4:3)</PresentationFormat>
  <Paragraphs>89</Paragraphs>
  <Slides>14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Bradley Hand ITC</vt:lpstr>
      <vt:lpstr>Calibri</vt:lpstr>
      <vt:lpstr>Comic Sans MS</vt:lpstr>
      <vt:lpstr>Tema de Office</vt:lpstr>
      <vt:lpstr>4_Default Design</vt:lpstr>
      <vt:lpstr>Acrobat Document</vt:lpstr>
      <vt:lpstr>PowerPoint Presentation</vt:lpstr>
      <vt:lpstr>Tercera semana</vt:lpstr>
      <vt:lpstr>PowerPoint Presentation</vt:lpstr>
      <vt:lpstr>PowerPoint Presentation</vt:lpstr>
      <vt:lpstr>Lectura  </vt:lpstr>
      <vt:lpstr>El comparativo</vt:lpstr>
      <vt:lpstr>El     </vt:lpstr>
      <vt:lpstr>La     </vt:lpstr>
      <vt:lpstr>     </vt:lpstr>
      <vt:lpstr>El superlativo</vt:lpstr>
      <vt:lpstr>PowerPoint Presentation</vt:lpstr>
      <vt:lpstr>PowerPoint Presentation</vt:lpstr>
      <vt:lpstr>PowerPoint Presentation</vt:lpstr>
      <vt:lpstr>Tareas para la 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RICHARD</dc:creator>
  <cp:lastModifiedBy>Flor de Andrews</cp:lastModifiedBy>
  <cp:revision>165</cp:revision>
  <dcterms:created xsi:type="dcterms:W3CDTF">2020-05-05T11:10:15Z</dcterms:created>
  <dcterms:modified xsi:type="dcterms:W3CDTF">2026-10-05T21:47:57Z</dcterms:modified>
</cp:coreProperties>
</file>