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 id="2147483865" r:id="rId2"/>
    <p:sldMasterId id="2147483937" r:id="rId3"/>
  </p:sldMasterIdLst>
  <p:notesMasterIdLst>
    <p:notesMasterId r:id="rId19"/>
  </p:notesMasterIdLst>
  <p:sldIdLst>
    <p:sldId id="258" r:id="rId4"/>
    <p:sldId id="1389" r:id="rId5"/>
    <p:sldId id="1832" r:id="rId6"/>
    <p:sldId id="998" r:id="rId7"/>
    <p:sldId id="974" r:id="rId8"/>
    <p:sldId id="1828" r:id="rId9"/>
    <p:sldId id="999" r:id="rId10"/>
    <p:sldId id="1802" r:id="rId11"/>
    <p:sldId id="1803" r:id="rId12"/>
    <p:sldId id="284" r:id="rId13"/>
    <p:sldId id="1833" r:id="rId14"/>
    <p:sldId id="1834" r:id="rId15"/>
    <p:sldId id="1835" r:id="rId16"/>
    <p:sldId id="1782" r:id="rId17"/>
    <p:sldId id="897"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3300"/>
    <a:srgbClr val="FF00FF"/>
    <a:srgbClr val="FF66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714" y="58"/>
      </p:cViewPr>
      <p:guideLst>
        <p:guide orient="horz" pos="2160"/>
        <p:guide pos="2880"/>
      </p:guideLst>
    </p:cSldViewPr>
  </p:slideViewPr>
  <p:notesTextViewPr>
    <p:cViewPr>
      <p:scale>
        <a:sx n="100" d="100"/>
        <a:sy n="100" d="100"/>
      </p:scale>
      <p:origin x="0" y="0"/>
    </p:cViewPr>
  </p:notesTextViewPr>
  <p:sorterViewPr>
    <p:cViewPr>
      <p:scale>
        <a:sx n="98" d="100"/>
        <a:sy n="98" d="100"/>
      </p:scale>
      <p:origin x="0" y="-77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3717D-96FA-4C11-B872-B1DFE02ACA9C}" type="datetimeFigureOut">
              <a:rPr lang="en-GB" smtClean="0"/>
              <a:t>06/12/2023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D7504-3733-49E1-A0B5-4734E47B4970}" type="slidenum">
              <a:rPr lang="en-GB" smtClean="0"/>
              <a:t>‹#›</a:t>
            </a:fld>
            <a:endParaRPr lang="en-GB"/>
          </a:p>
        </p:txBody>
      </p:sp>
    </p:spTree>
    <p:extLst>
      <p:ext uri="{BB962C8B-B14F-4D97-AF65-F5344CB8AC3E}">
        <p14:creationId xmlns:p14="http://schemas.microsoft.com/office/powerpoint/2010/main" val="2336890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08720E8-2A35-5C05-D2B4-411EDC6108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9FE64E6-FAAB-B9FF-30D8-C2F8ECBEEA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38DCE5C5-942A-A9BE-D1BE-E5EF37B968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3A2C22B5-1A9C-47F5-870F-93ED01D93F09}" type="slidenum">
              <a:rPr lang="en-GB" altLang="en-US" smtClean="0">
                <a:solidFill>
                  <a:srgbClr val="000000"/>
                </a:solidFill>
              </a:rPr>
              <a:pPr/>
              <a:t>10</a:t>
            </a:fld>
            <a:endParaRPr lang="en-GB"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DBC2CBB-ABEC-397D-C849-08138D74550C}"/>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450451E1-7E53-70C0-3AF7-2FF7B27522AB}"/>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DA840BEC-ADF2-551F-5E5B-DCDB8DC1E62E}"/>
              </a:ext>
            </a:extLst>
          </p:cNvPr>
          <p:cNvSpPr>
            <a:spLocks noGrp="1"/>
          </p:cNvSpPr>
          <p:nvPr>
            <p:ph type="sldNum" sz="quarter" idx="12"/>
          </p:nvPr>
        </p:nvSpPr>
        <p:spPr/>
        <p:txBody>
          <a:bodyPr/>
          <a:lstStyle>
            <a:lvl1pPr>
              <a:defRPr/>
            </a:lvl1pPr>
          </a:lstStyle>
          <a:p>
            <a:pPr>
              <a:defRPr/>
            </a:pPr>
            <a:fld id="{C1E42A2B-6D11-437A-8DC3-012B5C90D0E4}" type="slidenum">
              <a:rPr lang="en-GB" altLang="en-US"/>
              <a:pPr>
                <a:defRPr/>
              </a:pPr>
              <a:t>‹#›</a:t>
            </a:fld>
            <a:endParaRPr lang="en-GB" altLang="en-US"/>
          </a:p>
        </p:txBody>
      </p:sp>
    </p:spTree>
    <p:extLst>
      <p:ext uri="{BB962C8B-B14F-4D97-AF65-F5344CB8AC3E}">
        <p14:creationId xmlns:p14="http://schemas.microsoft.com/office/powerpoint/2010/main" val="296909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75218-6633-067B-6048-D5B07F706C3B}"/>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ABF6AE22-9779-0703-202D-0D79659AB96F}"/>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C01A815A-B879-216A-DB20-35D4FFB198D0}"/>
              </a:ext>
            </a:extLst>
          </p:cNvPr>
          <p:cNvSpPr>
            <a:spLocks noGrp="1"/>
          </p:cNvSpPr>
          <p:nvPr>
            <p:ph type="sldNum" sz="quarter" idx="12"/>
          </p:nvPr>
        </p:nvSpPr>
        <p:spPr/>
        <p:txBody>
          <a:bodyPr/>
          <a:lstStyle>
            <a:lvl1pPr>
              <a:defRPr/>
            </a:lvl1pPr>
          </a:lstStyle>
          <a:p>
            <a:pPr>
              <a:defRPr/>
            </a:pPr>
            <a:fld id="{EF56F949-7A6B-440C-A723-D79D4F8D1C2F}" type="slidenum">
              <a:rPr lang="en-GB" altLang="en-US"/>
              <a:pPr>
                <a:defRPr/>
              </a:pPr>
              <a:t>‹#›</a:t>
            </a:fld>
            <a:endParaRPr lang="en-GB" altLang="en-US"/>
          </a:p>
        </p:txBody>
      </p:sp>
    </p:spTree>
    <p:extLst>
      <p:ext uri="{BB962C8B-B14F-4D97-AF65-F5344CB8AC3E}">
        <p14:creationId xmlns:p14="http://schemas.microsoft.com/office/powerpoint/2010/main" val="1919301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D77B6-D06A-5676-2688-2E91044F3C05}"/>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A0AFA3ED-296F-2A3C-D94D-D406CEB26423}"/>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1EB52025-E68C-953F-AA7E-BE8D9FC1A635}"/>
              </a:ext>
            </a:extLst>
          </p:cNvPr>
          <p:cNvSpPr>
            <a:spLocks noGrp="1"/>
          </p:cNvSpPr>
          <p:nvPr>
            <p:ph type="sldNum" sz="quarter" idx="12"/>
          </p:nvPr>
        </p:nvSpPr>
        <p:spPr/>
        <p:txBody>
          <a:bodyPr/>
          <a:lstStyle>
            <a:lvl1pPr>
              <a:defRPr/>
            </a:lvl1pPr>
          </a:lstStyle>
          <a:p>
            <a:pPr>
              <a:defRPr/>
            </a:pPr>
            <a:fld id="{BA808A80-080B-4C8B-8EE8-6F60EF4F4427}" type="slidenum">
              <a:rPr lang="en-GB" altLang="en-US"/>
              <a:pPr>
                <a:defRPr/>
              </a:pPr>
              <a:t>‹#›</a:t>
            </a:fld>
            <a:endParaRPr lang="en-GB" altLang="en-US"/>
          </a:p>
        </p:txBody>
      </p:sp>
    </p:spTree>
    <p:extLst>
      <p:ext uri="{BB962C8B-B14F-4D97-AF65-F5344CB8AC3E}">
        <p14:creationId xmlns:p14="http://schemas.microsoft.com/office/powerpoint/2010/main" val="369229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FAC5C32B-A765-43BB-A811-8F701FDA96E7}" type="datetimeFigureOut">
              <a:rPr lang="es-ES" smtClean="0"/>
              <a:pPr/>
              <a:t>06/12/2023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287634-39E9-4CE8-B705-052C4D76AED9}" type="slidenum">
              <a:rPr lang="es-ES" smtClean="0"/>
              <a:pPr/>
              <a:t>‹#›</a:t>
            </a:fld>
            <a:endParaRPr lang="es-ES"/>
          </a:p>
        </p:txBody>
      </p:sp>
    </p:spTree>
    <p:extLst>
      <p:ext uri="{BB962C8B-B14F-4D97-AF65-F5344CB8AC3E}">
        <p14:creationId xmlns:p14="http://schemas.microsoft.com/office/powerpoint/2010/main" val="229272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AC5C32B-A765-43BB-A811-8F701FDA96E7}" type="datetimeFigureOut">
              <a:rPr lang="es-ES" smtClean="0"/>
              <a:pPr/>
              <a:t>06/12/2023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287634-39E9-4CE8-B705-052C4D76AED9}" type="slidenum">
              <a:rPr lang="es-ES" smtClean="0"/>
              <a:pPr/>
              <a:t>‹#›</a:t>
            </a:fld>
            <a:endParaRPr lang="es-ES"/>
          </a:p>
        </p:txBody>
      </p:sp>
    </p:spTree>
    <p:extLst>
      <p:ext uri="{BB962C8B-B14F-4D97-AF65-F5344CB8AC3E}">
        <p14:creationId xmlns:p14="http://schemas.microsoft.com/office/powerpoint/2010/main" val="3787177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AC5C32B-A765-43BB-A811-8F701FDA96E7}" type="datetimeFigureOut">
              <a:rPr lang="es-ES" smtClean="0"/>
              <a:pPr/>
              <a:t>06/12/2023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287634-39E9-4CE8-B705-052C4D76AED9}" type="slidenum">
              <a:rPr lang="es-ES" smtClean="0"/>
              <a:pPr/>
              <a:t>‹#›</a:t>
            </a:fld>
            <a:endParaRPr lang="es-ES"/>
          </a:p>
        </p:txBody>
      </p:sp>
    </p:spTree>
    <p:extLst>
      <p:ext uri="{BB962C8B-B14F-4D97-AF65-F5344CB8AC3E}">
        <p14:creationId xmlns:p14="http://schemas.microsoft.com/office/powerpoint/2010/main" val="1231290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FAC5C32B-A765-43BB-A811-8F701FDA96E7}" type="datetimeFigureOut">
              <a:rPr lang="es-ES" smtClean="0"/>
              <a:pPr/>
              <a:t>06/12/2023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287634-39E9-4CE8-B705-052C4D76AED9}" type="slidenum">
              <a:rPr lang="es-ES" smtClean="0"/>
              <a:pPr/>
              <a:t>‹#›</a:t>
            </a:fld>
            <a:endParaRPr lang="es-ES"/>
          </a:p>
        </p:txBody>
      </p:sp>
    </p:spTree>
    <p:extLst>
      <p:ext uri="{BB962C8B-B14F-4D97-AF65-F5344CB8AC3E}">
        <p14:creationId xmlns:p14="http://schemas.microsoft.com/office/powerpoint/2010/main" val="349680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FAC5C32B-A765-43BB-A811-8F701FDA96E7}" type="datetimeFigureOut">
              <a:rPr lang="es-ES" smtClean="0"/>
              <a:pPr/>
              <a:t>06/12/2023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9287634-39E9-4CE8-B705-052C4D76AED9}" type="slidenum">
              <a:rPr lang="es-ES" smtClean="0"/>
              <a:pPr/>
              <a:t>‹#›</a:t>
            </a:fld>
            <a:endParaRPr lang="es-ES"/>
          </a:p>
        </p:txBody>
      </p:sp>
    </p:spTree>
    <p:extLst>
      <p:ext uri="{BB962C8B-B14F-4D97-AF65-F5344CB8AC3E}">
        <p14:creationId xmlns:p14="http://schemas.microsoft.com/office/powerpoint/2010/main" val="2103015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FAC5C32B-A765-43BB-A811-8F701FDA96E7}" type="datetimeFigureOut">
              <a:rPr lang="es-ES" smtClean="0"/>
              <a:pPr/>
              <a:t>06/12/2023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9287634-39E9-4CE8-B705-052C4D76AED9}" type="slidenum">
              <a:rPr lang="es-ES" smtClean="0"/>
              <a:pPr/>
              <a:t>‹#›</a:t>
            </a:fld>
            <a:endParaRPr lang="es-ES"/>
          </a:p>
        </p:txBody>
      </p:sp>
    </p:spTree>
    <p:extLst>
      <p:ext uri="{BB962C8B-B14F-4D97-AF65-F5344CB8AC3E}">
        <p14:creationId xmlns:p14="http://schemas.microsoft.com/office/powerpoint/2010/main" val="4278891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AC5C32B-A765-43BB-A811-8F701FDA96E7}" type="datetimeFigureOut">
              <a:rPr lang="es-ES" smtClean="0"/>
              <a:pPr/>
              <a:t>06/12/2023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9287634-39E9-4CE8-B705-052C4D76AED9}" type="slidenum">
              <a:rPr lang="es-ES" smtClean="0"/>
              <a:pPr/>
              <a:t>‹#›</a:t>
            </a:fld>
            <a:endParaRPr lang="es-ES"/>
          </a:p>
        </p:txBody>
      </p:sp>
    </p:spTree>
    <p:extLst>
      <p:ext uri="{BB962C8B-B14F-4D97-AF65-F5344CB8AC3E}">
        <p14:creationId xmlns:p14="http://schemas.microsoft.com/office/powerpoint/2010/main" val="469860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AC5C32B-A765-43BB-A811-8F701FDA96E7}" type="datetimeFigureOut">
              <a:rPr lang="es-ES" smtClean="0"/>
              <a:pPr/>
              <a:t>06/12/2023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287634-39E9-4CE8-B705-052C4D76AED9}" type="slidenum">
              <a:rPr lang="es-ES" smtClean="0"/>
              <a:pPr/>
              <a:t>‹#›</a:t>
            </a:fld>
            <a:endParaRPr lang="es-ES"/>
          </a:p>
        </p:txBody>
      </p:sp>
    </p:spTree>
    <p:extLst>
      <p:ext uri="{BB962C8B-B14F-4D97-AF65-F5344CB8AC3E}">
        <p14:creationId xmlns:p14="http://schemas.microsoft.com/office/powerpoint/2010/main" val="426800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710CE-BBAE-0463-074B-C398865B071E}"/>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B08EE915-8F37-72D3-4257-6F666638264F}"/>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FD750356-450B-C372-9170-8D808ABFB566}"/>
              </a:ext>
            </a:extLst>
          </p:cNvPr>
          <p:cNvSpPr>
            <a:spLocks noGrp="1"/>
          </p:cNvSpPr>
          <p:nvPr>
            <p:ph type="sldNum" sz="quarter" idx="12"/>
          </p:nvPr>
        </p:nvSpPr>
        <p:spPr/>
        <p:txBody>
          <a:bodyPr/>
          <a:lstStyle>
            <a:lvl1pPr>
              <a:defRPr/>
            </a:lvl1pPr>
          </a:lstStyle>
          <a:p>
            <a:pPr>
              <a:defRPr/>
            </a:pPr>
            <a:fld id="{D9AA7FBC-76FB-4436-B3FF-4192A1D60BE9}" type="slidenum">
              <a:rPr lang="en-GB" altLang="en-US"/>
              <a:pPr>
                <a:defRPr/>
              </a:pPr>
              <a:t>‹#›</a:t>
            </a:fld>
            <a:endParaRPr lang="en-GB" altLang="en-US"/>
          </a:p>
        </p:txBody>
      </p:sp>
    </p:spTree>
    <p:extLst>
      <p:ext uri="{BB962C8B-B14F-4D97-AF65-F5344CB8AC3E}">
        <p14:creationId xmlns:p14="http://schemas.microsoft.com/office/powerpoint/2010/main" val="1450557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AC5C32B-A765-43BB-A811-8F701FDA96E7}" type="datetimeFigureOut">
              <a:rPr lang="es-ES" smtClean="0"/>
              <a:pPr/>
              <a:t>06/12/2023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287634-39E9-4CE8-B705-052C4D76AED9}" type="slidenum">
              <a:rPr lang="es-ES" smtClean="0"/>
              <a:pPr/>
              <a:t>‹#›</a:t>
            </a:fld>
            <a:endParaRPr lang="es-ES"/>
          </a:p>
        </p:txBody>
      </p:sp>
    </p:spTree>
    <p:extLst>
      <p:ext uri="{BB962C8B-B14F-4D97-AF65-F5344CB8AC3E}">
        <p14:creationId xmlns:p14="http://schemas.microsoft.com/office/powerpoint/2010/main" val="2265324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AC5C32B-A765-43BB-A811-8F701FDA96E7}" type="datetimeFigureOut">
              <a:rPr lang="es-ES" smtClean="0"/>
              <a:pPr/>
              <a:t>06/12/2023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287634-39E9-4CE8-B705-052C4D76AED9}" type="slidenum">
              <a:rPr lang="es-ES" smtClean="0"/>
              <a:pPr/>
              <a:t>‹#›</a:t>
            </a:fld>
            <a:endParaRPr lang="es-ES"/>
          </a:p>
        </p:txBody>
      </p:sp>
    </p:spTree>
    <p:extLst>
      <p:ext uri="{BB962C8B-B14F-4D97-AF65-F5344CB8AC3E}">
        <p14:creationId xmlns:p14="http://schemas.microsoft.com/office/powerpoint/2010/main" val="1034655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AC5C32B-A765-43BB-A811-8F701FDA96E7}" type="datetimeFigureOut">
              <a:rPr lang="es-ES" smtClean="0"/>
              <a:pPr/>
              <a:t>06/12/2023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287634-39E9-4CE8-B705-052C4D76AED9}" type="slidenum">
              <a:rPr lang="es-ES" smtClean="0"/>
              <a:pPr/>
              <a:t>‹#›</a:t>
            </a:fld>
            <a:endParaRPr lang="es-ES"/>
          </a:p>
        </p:txBody>
      </p:sp>
    </p:spTree>
    <p:extLst>
      <p:ext uri="{BB962C8B-B14F-4D97-AF65-F5344CB8AC3E}">
        <p14:creationId xmlns:p14="http://schemas.microsoft.com/office/powerpoint/2010/main" val="2283884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F770E8E-53FF-7D93-923C-7D1E2C4AE474}"/>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D565CC1D-02C6-C7A7-C90B-759B10693A73}"/>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2B949D94-BAD7-93B3-632A-DEE3546A39FC}"/>
              </a:ext>
            </a:extLst>
          </p:cNvPr>
          <p:cNvSpPr>
            <a:spLocks noGrp="1"/>
          </p:cNvSpPr>
          <p:nvPr>
            <p:ph type="sldNum" sz="quarter" idx="12"/>
          </p:nvPr>
        </p:nvSpPr>
        <p:spPr/>
        <p:txBody>
          <a:bodyPr/>
          <a:lstStyle>
            <a:lvl1pPr>
              <a:defRPr/>
            </a:lvl1pPr>
          </a:lstStyle>
          <a:p>
            <a:fld id="{CDCD29AF-4A1D-47E5-AB18-D535342E1FFC}" type="slidenum">
              <a:rPr lang="en-GB" altLang="en-US"/>
              <a:pPr/>
              <a:t>‹#›</a:t>
            </a:fld>
            <a:endParaRPr lang="en-GB" altLang="en-US"/>
          </a:p>
        </p:txBody>
      </p:sp>
    </p:spTree>
    <p:extLst>
      <p:ext uri="{BB962C8B-B14F-4D97-AF65-F5344CB8AC3E}">
        <p14:creationId xmlns:p14="http://schemas.microsoft.com/office/powerpoint/2010/main" val="1698700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79F3A-F2CA-0AAC-F231-3629AB142F2E}"/>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BD476C20-5CDC-4354-E669-CABECB36164C}"/>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87547F54-7FD5-8647-236A-CAD5C2EE4440}"/>
              </a:ext>
            </a:extLst>
          </p:cNvPr>
          <p:cNvSpPr>
            <a:spLocks noGrp="1"/>
          </p:cNvSpPr>
          <p:nvPr>
            <p:ph type="sldNum" sz="quarter" idx="12"/>
          </p:nvPr>
        </p:nvSpPr>
        <p:spPr/>
        <p:txBody>
          <a:bodyPr/>
          <a:lstStyle>
            <a:lvl1pPr>
              <a:defRPr/>
            </a:lvl1pPr>
          </a:lstStyle>
          <a:p>
            <a:fld id="{B1F339BC-D303-437C-8DEC-3F1D4FA10015}" type="slidenum">
              <a:rPr lang="en-GB" altLang="en-US"/>
              <a:pPr/>
              <a:t>‹#›</a:t>
            </a:fld>
            <a:endParaRPr lang="en-GB" altLang="en-US"/>
          </a:p>
        </p:txBody>
      </p:sp>
    </p:spTree>
    <p:extLst>
      <p:ext uri="{BB962C8B-B14F-4D97-AF65-F5344CB8AC3E}">
        <p14:creationId xmlns:p14="http://schemas.microsoft.com/office/powerpoint/2010/main" val="323871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A6C806-8331-EDEB-97F8-5C9601C4A083}"/>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80236EC2-FE35-EA0E-AA1B-1CA6905811E1}"/>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70E4781B-B21D-3CBB-EF71-6013C1CEB203}"/>
              </a:ext>
            </a:extLst>
          </p:cNvPr>
          <p:cNvSpPr>
            <a:spLocks noGrp="1"/>
          </p:cNvSpPr>
          <p:nvPr>
            <p:ph type="sldNum" sz="quarter" idx="12"/>
          </p:nvPr>
        </p:nvSpPr>
        <p:spPr/>
        <p:txBody>
          <a:bodyPr/>
          <a:lstStyle>
            <a:lvl1pPr>
              <a:defRPr/>
            </a:lvl1pPr>
          </a:lstStyle>
          <a:p>
            <a:fld id="{BD9E996C-3B64-44A0-85BD-43B807867EB8}" type="slidenum">
              <a:rPr lang="en-GB" altLang="en-US"/>
              <a:pPr/>
              <a:t>‹#›</a:t>
            </a:fld>
            <a:endParaRPr lang="en-GB" altLang="en-US"/>
          </a:p>
        </p:txBody>
      </p:sp>
    </p:spTree>
    <p:extLst>
      <p:ext uri="{BB962C8B-B14F-4D97-AF65-F5344CB8AC3E}">
        <p14:creationId xmlns:p14="http://schemas.microsoft.com/office/powerpoint/2010/main" val="1923293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C1201E-62BA-DEA1-6D98-444FCCBE2FF1}"/>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6C801E5D-EE16-8F99-5067-5E653B477CE8}"/>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BE2715C6-343B-390E-0EBD-997E56F5CAB9}"/>
              </a:ext>
            </a:extLst>
          </p:cNvPr>
          <p:cNvSpPr>
            <a:spLocks noGrp="1"/>
          </p:cNvSpPr>
          <p:nvPr>
            <p:ph type="sldNum" sz="quarter" idx="12"/>
          </p:nvPr>
        </p:nvSpPr>
        <p:spPr/>
        <p:txBody>
          <a:bodyPr/>
          <a:lstStyle>
            <a:lvl1pPr>
              <a:defRPr/>
            </a:lvl1pPr>
          </a:lstStyle>
          <a:p>
            <a:fld id="{22B23D6A-C742-42AD-92FB-C7336D1632E6}" type="slidenum">
              <a:rPr lang="en-GB" altLang="en-US"/>
              <a:pPr/>
              <a:t>‹#›</a:t>
            </a:fld>
            <a:endParaRPr lang="en-GB" altLang="en-US"/>
          </a:p>
        </p:txBody>
      </p:sp>
    </p:spTree>
    <p:extLst>
      <p:ext uri="{BB962C8B-B14F-4D97-AF65-F5344CB8AC3E}">
        <p14:creationId xmlns:p14="http://schemas.microsoft.com/office/powerpoint/2010/main" val="3700149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F678164-D60E-F900-A327-9CF032A58E38}"/>
              </a:ext>
            </a:extLst>
          </p:cNvPr>
          <p:cNvSpPr>
            <a:spLocks noGrp="1"/>
          </p:cNvSpPr>
          <p:nvPr>
            <p:ph type="dt" sz="half" idx="10"/>
          </p:nvPr>
        </p:nvSpPr>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BE572B04-4AD9-1677-BBB7-46B66921F4D4}"/>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8CDCB5BA-BC18-E6B9-2FE8-44041CB47858}"/>
              </a:ext>
            </a:extLst>
          </p:cNvPr>
          <p:cNvSpPr>
            <a:spLocks noGrp="1"/>
          </p:cNvSpPr>
          <p:nvPr>
            <p:ph type="sldNum" sz="quarter" idx="12"/>
          </p:nvPr>
        </p:nvSpPr>
        <p:spPr/>
        <p:txBody>
          <a:bodyPr/>
          <a:lstStyle>
            <a:lvl1pPr>
              <a:defRPr/>
            </a:lvl1pPr>
          </a:lstStyle>
          <a:p>
            <a:fld id="{AEE56CCD-9523-4051-A12C-02792960AD61}" type="slidenum">
              <a:rPr lang="en-GB" altLang="en-US"/>
              <a:pPr/>
              <a:t>‹#›</a:t>
            </a:fld>
            <a:endParaRPr lang="en-GB" altLang="en-US"/>
          </a:p>
        </p:txBody>
      </p:sp>
    </p:spTree>
    <p:extLst>
      <p:ext uri="{BB962C8B-B14F-4D97-AF65-F5344CB8AC3E}">
        <p14:creationId xmlns:p14="http://schemas.microsoft.com/office/powerpoint/2010/main" val="3602177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64B4A47-EE5B-8874-4E01-ADE5113EF546}"/>
              </a:ext>
            </a:extLst>
          </p:cNvPr>
          <p:cNvSpPr>
            <a:spLocks noGrp="1"/>
          </p:cNvSpPr>
          <p:nvPr>
            <p:ph type="dt" sz="half" idx="10"/>
          </p:nvPr>
        </p:nvSpPr>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66444CFA-8503-51E3-2475-52A82CDF97E2}"/>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2BBE080D-8C21-2333-D4C8-89B6F123D2C2}"/>
              </a:ext>
            </a:extLst>
          </p:cNvPr>
          <p:cNvSpPr>
            <a:spLocks noGrp="1"/>
          </p:cNvSpPr>
          <p:nvPr>
            <p:ph type="sldNum" sz="quarter" idx="12"/>
          </p:nvPr>
        </p:nvSpPr>
        <p:spPr/>
        <p:txBody>
          <a:bodyPr/>
          <a:lstStyle>
            <a:lvl1pPr>
              <a:defRPr/>
            </a:lvl1pPr>
          </a:lstStyle>
          <a:p>
            <a:fld id="{DE2DD93F-B6B9-4EB7-887E-0B862999279C}" type="slidenum">
              <a:rPr lang="en-GB" altLang="en-US"/>
              <a:pPr/>
              <a:t>‹#›</a:t>
            </a:fld>
            <a:endParaRPr lang="en-GB" altLang="en-US"/>
          </a:p>
        </p:txBody>
      </p:sp>
    </p:spTree>
    <p:extLst>
      <p:ext uri="{BB962C8B-B14F-4D97-AF65-F5344CB8AC3E}">
        <p14:creationId xmlns:p14="http://schemas.microsoft.com/office/powerpoint/2010/main" val="4088987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92B6615-7C06-3168-3F30-B81DA0794C99}"/>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857C249E-6E9B-0948-114A-E5625891FE7A}"/>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C3DCB816-3F90-6FF2-9A0D-42C6C1A10466}"/>
              </a:ext>
            </a:extLst>
          </p:cNvPr>
          <p:cNvSpPr>
            <a:spLocks noGrp="1"/>
          </p:cNvSpPr>
          <p:nvPr>
            <p:ph type="sldNum" sz="quarter" idx="12"/>
          </p:nvPr>
        </p:nvSpPr>
        <p:spPr/>
        <p:txBody>
          <a:bodyPr/>
          <a:lstStyle>
            <a:lvl1pPr>
              <a:defRPr/>
            </a:lvl1pPr>
          </a:lstStyle>
          <a:p>
            <a:fld id="{B6CE346D-96B3-446A-A165-FD1A835BEAD5}" type="slidenum">
              <a:rPr lang="en-GB" altLang="en-US"/>
              <a:pPr/>
              <a:t>‹#›</a:t>
            </a:fld>
            <a:endParaRPr lang="en-GB" altLang="en-US"/>
          </a:p>
        </p:txBody>
      </p:sp>
    </p:spTree>
    <p:extLst>
      <p:ext uri="{BB962C8B-B14F-4D97-AF65-F5344CB8AC3E}">
        <p14:creationId xmlns:p14="http://schemas.microsoft.com/office/powerpoint/2010/main" val="186999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03C5AA-E0BF-6124-44EB-C7C73BD245C4}"/>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654F744A-A47F-69A6-DFE8-032BBF46B220}"/>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2DF8C0C5-7D99-870E-F15D-67BD06056F56}"/>
              </a:ext>
            </a:extLst>
          </p:cNvPr>
          <p:cNvSpPr>
            <a:spLocks noGrp="1"/>
          </p:cNvSpPr>
          <p:nvPr>
            <p:ph type="sldNum" sz="quarter" idx="12"/>
          </p:nvPr>
        </p:nvSpPr>
        <p:spPr/>
        <p:txBody>
          <a:bodyPr/>
          <a:lstStyle>
            <a:lvl1pPr>
              <a:defRPr/>
            </a:lvl1pPr>
          </a:lstStyle>
          <a:p>
            <a:pPr>
              <a:defRPr/>
            </a:pPr>
            <a:fld id="{1C7CB21E-A68C-445A-A3B9-81D05D7F0BC3}" type="slidenum">
              <a:rPr lang="en-GB" altLang="en-US"/>
              <a:pPr>
                <a:defRPr/>
              </a:pPr>
              <a:t>‹#›</a:t>
            </a:fld>
            <a:endParaRPr lang="en-GB" altLang="en-US"/>
          </a:p>
        </p:txBody>
      </p:sp>
    </p:spTree>
    <p:extLst>
      <p:ext uri="{BB962C8B-B14F-4D97-AF65-F5344CB8AC3E}">
        <p14:creationId xmlns:p14="http://schemas.microsoft.com/office/powerpoint/2010/main" val="1542404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6F24243C-6CC0-FEAA-47E2-9950B3AFC91A}"/>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885B3EDE-6B63-E17E-6E36-A0320DECD877}"/>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9E1CF197-1A3D-6834-7327-9E8205D21234}"/>
              </a:ext>
            </a:extLst>
          </p:cNvPr>
          <p:cNvSpPr>
            <a:spLocks noGrp="1"/>
          </p:cNvSpPr>
          <p:nvPr>
            <p:ph type="sldNum" sz="quarter" idx="12"/>
          </p:nvPr>
        </p:nvSpPr>
        <p:spPr/>
        <p:txBody>
          <a:bodyPr/>
          <a:lstStyle>
            <a:lvl1pPr>
              <a:defRPr/>
            </a:lvl1pPr>
          </a:lstStyle>
          <a:p>
            <a:fld id="{DBF9A22F-3605-42D4-B7BD-697EDF7907A2}" type="slidenum">
              <a:rPr lang="en-GB" altLang="en-US"/>
              <a:pPr/>
              <a:t>‹#›</a:t>
            </a:fld>
            <a:endParaRPr lang="en-GB" altLang="en-US"/>
          </a:p>
        </p:txBody>
      </p:sp>
    </p:spTree>
    <p:extLst>
      <p:ext uri="{BB962C8B-B14F-4D97-AF65-F5344CB8AC3E}">
        <p14:creationId xmlns:p14="http://schemas.microsoft.com/office/powerpoint/2010/main" val="1309939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C1284958-581A-1ACC-1780-D74B456B4957}"/>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284EBA9A-0D98-B162-26BB-8750B9C63474}"/>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A16387A1-E8AD-55C9-A219-999211CB026B}"/>
              </a:ext>
            </a:extLst>
          </p:cNvPr>
          <p:cNvSpPr>
            <a:spLocks noGrp="1"/>
          </p:cNvSpPr>
          <p:nvPr>
            <p:ph type="sldNum" sz="quarter" idx="12"/>
          </p:nvPr>
        </p:nvSpPr>
        <p:spPr/>
        <p:txBody>
          <a:bodyPr/>
          <a:lstStyle>
            <a:lvl1pPr>
              <a:defRPr/>
            </a:lvl1pPr>
          </a:lstStyle>
          <a:p>
            <a:fld id="{3090B3F1-58B1-464F-AE71-0541CF96278E}" type="slidenum">
              <a:rPr lang="en-GB" altLang="en-US"/>
              <a:pPr/>
              <a:t>‹#›</a:t>
            </a:fld>
            <a:endParaRPr lang="en-GB" altLang="en-US"/>
          </a:p>
        </p:txBody>
      </p:sp>
    </p:spTree>
    <p:extLst>
      <p:ext uri="{BB962C8B-B14F-4D97-AF65-F5344CB8AC3E}">
        <p14:creationId xmlns:p14="http://schemas.microsoft.com/office/powerpoint/2010/main" val="2737970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2CC631-483B-5328-93D1-BA10D5170F93}"/>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681FDEBB-B1E8-D640-35B3-EC9381FEC931}"/>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0A8F7E46-EA31-5A7E-6EFA-92EA244CCE26}"/>
              </a:ext>
            </a:extLst>
          </p:cNvPr>
          <p:cNvSpPr>
            <a:spLocks noGrp="1"/>
          </p:cNvSpPr>
          <p:nvPr>
            <p:ph type="sldNum" sz="quarter" idx="12"/>
          </p:nvPr>
        </p:nvSpPr>
        <p:spPr/>
        <p:txBody>
          <a:bodyPr/>
          <a:lstStyle>
            <a:lvl1pPr>
              <a:defRPr/>
            </a:lvl1pPr>
          </a:lstStyle>
          <a:p>
            <a:fld id="{2BC28987-7586-4BC5-A3E9-2BB206970F6F}" type="slidenum">
              <a:rPr lang="en-GB" altLang="en-US"/>
              <a:pPr/>
              <a:t>‹#›</a:t>
            </a:fld>
            <a:endParaRPr lang="en-GB" altLang="en-US"/>
          </a:p>
        </p:txBody>
      </p:sp>
    </p:spTree>
    <p:extLst>
      <p:ext uri="{BB962C8B-B14F-4D97-AF65-F5344CB8AC3E}">
        <p14:creationId xmlns:p14="http://schemas.microsoft.com/office/powerpoint/2010/main" val="2919682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4B8E1-0776-942E-6FA1-342221BD7EB3}"/>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0CBBA901-72BF-F89A-865F-1ADCC3EF73B0}"/>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AF19993D-40DE-4771-2365-C7AA6ED4C4E6}"/>
              </a:ext>
            </a:extLst>
          </p:cNvPr>
          <p:cNvSpPr>
            <a:spLocks noGrp="1"/>
          </p:cNvSpPr>
          <p:nvPr>
            <p:ph type="sldNum" sz="quarter" idx="12"/>
          </p:nvPr>
        </p:nvSpPr>
        <p:spPr/>
        <p:txBody>
          <a:bodyPr/>
          <a:lstStyle>
            <a:lvl1pPr>
              <a:defRPr/>
            </a:lvl1pPr>
          </a:lstStyle>
          <a:p>
            <a:fld id="{22B20FA5-8B1D-471E-9484-D2DCC3452550}" type="slidenum">
              <a:rPr lang="en-GB" altLang="en-US"/>
              <a:pPr/>
              <a:t>‹#›</a:t>
            </a:fld>
            <a:endParaRPr lang="en-GB" altLang="en-US"/>
          </a:p>
        </p:txBody>
      </p:sp>
    </p:spTree>
    <p:extLst>
      <p:ext uri="{BB962C8B-B14F-4D97-AF65-F5344CB8AC3E}">
        <p14:creationId xmlns:p14="http://schemas.microsoft.com/office/powerpoint/2010/main" val="111924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4AAD56-2D59-87CE-7D0C-DAFD24BF2CCB}"/>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1D1B5E86-D2D7-092C-15CF-2FBE688AF4C3}"/>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85486BE7-2933-4DF3-D788-25FB7FC4F031}"/>
              </a:ext>
            </a:extLst>
          </p:cNvPr>
          <p:cNvSpPr>
            <a:spLocks noGrp="1"/>
          </p:cNvSpPr>
          <p:nvPr>
            <p:ph type="sldNum" sz="quarter" idx="12"/>
          </p:nvPr>
        </p:nvSpPr>
        <p:spPr/>
        <p:txBody>
          <a:bodyPr/>
          <a:lstStyle>
            <a:lvl1pPr>
              <a:defRPr/>
            </a:lvl1pPr>
          </a:lstStyle>
          <a:p>
            <a:pPr>
              <a:defRPr/>
            </a:pPr>
            <a:fld id="{27870000-C60E-4C22-8DD8-8564CA8CFC8A}" type="slidenum">
              <a:rPr lang="en-GB" altLang="en-US"/>
              <a:pPr>
                <a:defRPr/>
              </a:pPr>
              <a:t>‹#›</a:t>
            </a:fld>
            <a:endParaRPr lang="en-GB" altLang="en-US"/>
          </a:p>
        </p:txBody>
      </p:sp>
    </p:spTree>
    <p:extLst>
      <p:ext uri="{BB962C8B-B14F-4D97-AF65-F5344CB8AC3E}">
        <p14:creationId xmlns:p14="http://schemas.microsoft.com/office/powerpoint/2010/main" val="78597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7857621-8FEA-50B1-48E3-8333ACBAA463}"/>
              </a:ext>
            </a:extLst>
          </p:cNvPr>
          <p:cNvSpPr>
            <a:spLocks noGrp="1"/>
          </p:cNvSpPr>
          <p:nvPr>
            <p:ph type="dt" sz="half" idx="10"/>
          </p:nvPr>
        </p:nvSpPr>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43BF0D2F-4198-7215-85A2-295AE7E6EF8C}"/>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F5CA271E-2522-3E3C-5428-639BFBB18C78}"/>
              </a:ext>
            </a:extLst>
          </p:cNvPr>
          <p:cNvSpPr>
            <a:spLocks noGrp="1"/>
          </p:cNvSpPr>
          <p:nvPr>
            <p:ph type="sldNum" sz="quarter" idx="12"/>
          </p:nvPr>
        </p:nvSpPr>
        <p:spPr/>
        <p:txBody>
          <a:bodyPr/>
          <a:lstStyle>
            <a:lvl1pPr>
              <a:defRPr/>
            </a:lvl1pPr>
          </a:lstStyle>
          <a:p>
            <a:pPr>
              <a:defRPr/>
            </a:pPr>
            <a:fld id="{2893DB57-3105-4200-A725-669067C7647B}" type="slidenum">
              <a:rPr lang="en-GB" altLang="en-US"/>
              <a:pPr>
                <a:defRPr/>
              </a:pPr>
              <a:t>‹#›</a:t>
            </a:fld>
            <a:endParaRPr lang="en-GB" altLang="en-US"/>
          </a:p>
        </p:txBody>
      </p:sp>
    </p:spTree>
    <p:extLst>
      <p:ext uri="{BB962C8B-B14F-4D97-AF65-F5344CB8AC3E}">
        <p14:creationId xmlns:p14="http://schemas.microsoft.com/office/powerpoint/2010/main" val="241395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EB5CC03-EC67-D687-311E-F505209DB10F}"/>
              </a:ext>
            </a:extLst>
          </p:cNvPr>
          <p:cNvSpPr>
            <a:spLocks noGrp="1"/>
          </p:cNvSpPr>
          <p:nvPr>
            <p:ph type="dt" sz="half" idx="10"/>
          </p:nvPr>
        </p:nvSpPr>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2BBF1C4E-9598-0F1A-F855-633C97FBAA75}"/>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D17EB692-ED63-075F-5A39-277E4FFF9382}"/>
              </a:ext>
            </a:extLst>
          </p:cNvPr>
          <p:cNvSpPr>
            <a:spLocks noGrp="1"/>
          </p:cNvSpPr>
          <p:nvPr>
            <p:ph type="sldNum" sz="quarter" idx="12"/>
          </p:nvPr>
        </p:nvSpPr>
        <p:spPr/>
        <p:txBody>
          <a:bodyPr/>
          <a:lstStyle>
            <a:lvl1pPr>
              <a:defRPr/>
            </a:lvl1pPr>
          </a:lstStyle>
          <a:p>
            <a:pPr>
              <a:defRPr/>
            </a:pPr>
            <a:fld id="{6BEACAB7-F3D7-4410-8353-68B5B9E15E1B}" type="slidenum">
              <a:rPr lang="en-GB" altLang="en-US"/>
              <a:pPr>
                <a:defRPr/>
              </a:pPr>
              <a:t>‹#›</a:t>
            </a:fld>
            <a:endParaRPr lang="en-GB" altLang="en-US"/>
          </a:p>
        </p:txBody>
      </p:sp>
    </p:spTree>
    <p:extLst>
      <p:ext uri="{BB962C8B-B14F-4D97-AF65-F5344CB8AC3E}">
        <p14:creationId xmlns:p14="http://schemas.microsoft.com/office/powerpoint/2010/main" val="1168747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456D98C-A2E9-0B57-832E-73290B1849FC}"/>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EFDEE561-96C7-5C15-B99D-141BDF08CEC4}"/>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70E349A0-D19B-2386-1746-EF4DB82BD817}"/>
              </a:ext>
            </a:extLst>
          </p:cNvPr>
          <p:cNvSpPr>
            <a:spLocks noGrp="1"/>
          </p:cNvSpPr>
          <p:nvPr>
            <p:ph type="sldNum" sz="quarter" idx="12"/>
          </p:nvPr>
        </p:nvSpPr>
        <p:spPr/>
        <p:txBody>
          <a:bodyPr/>
          <a:lstStyle>
            <a:lvl1pPr>
              <a:defRPr/>
            </a:lvl1pPr>
          </a:lstStyle>
          <a:p>
            <a:pPr>
              <a:defRPr/>
            </a:pPr>
            <a:fld id="{97DCB7C7-9F79-4FF5-9AFF-64DAEE89FFCD}" type="slidenum">
              <a:rPr lang="en-GB" altLang="en-US"/>
              <a:pPr>
                <a:defRPr/>
              </a:pPr>
              <a:t>‹#›</a:t>
            </a:fld>
            <a:endParaRPr lang="en-GB" altLang="en-US"/>
          </a:p>
        </p:txBody>
      </p:sp>
    </p:spTree>
    <p:extLst>
      <p:ext uri="{BB962C8B-B14F-4D97-AF65-F5344CB8AC3E}">
        <p14:creationId xmlns:p14="http://schemas.microsoft.com/office/powerpoint/2010/main" val="150081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F4B27916-66A0-661A-BAE8-7691856AEC0D}"/>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EEC4946A-E883-2BC0-E5A7-B3CA8C20EA69}"/>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08B81B59-CC60-9FBE-BF16-C4C9C738CB57}"/>
              </a:ext>
            </a:extLst>
          </p:cNvPr>
          <p:cNvSpPr>
            <a:spLocks noGrp="1"/>
          </p:cNvSpPr>
          <p:nvPr>
            <p:ph type="sldNum" sz="quarter" idx="12"/>
          </p:nvPr>
        </p:nvSpPr>
        <p:spPr/>
        <p:txBody>
          <a:bodyPr/>
          <a:lstStyle>
            <a:lvl1pPr>
              <a:defRPr/>
            </a:lvl1pPr>
          </a:lstStyle>
          <a:p>
            <a:pPr>
              <a:defRPr/>
            </a:pPr>
            <a:fld id="{F67B2403-F444-44CC-8B60-BE852879F0E3}" type="slidenum">
              <a:rPr lang="en-GB" altLang="en-US"/>
              <a:pPr>
                <a:defRPr/>
              </a:pPr>
              <a:t>‹#›</a:t>
            </a:fld>
            <a:endParaRPr lang="en-GB" altLang="en-US"/>
          </a:p>
        </p:txBody>
      </p:sp>
    </p:spTree>
    <p:extLst>
      <p:ext uri="{BB962C8B-B14F-4D97-AF65-F5344CB8AC3E}">
        <p14:creationId xmlns:p14="http://schemas.microsoft.com/office/powerpoint/2010/main" val="355985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59094068-4D1C-5402-E37A-DDCED92D9CD1}"/>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F4B206B0-258C-0FFC-422D-B1F3227991EB}"/>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097D1F68-5796-CFFA-3F0E-F42F0811A19C}"/>
              </a:ext>
            </a:extLst>
          </p:cNvPr>
          <p:cNvSpPr>
            <a:spLocks noGrp="1"/>
          </p:cNvSpPr>
          <p:nvPr>
            <p:ph type="sldNum" sz="quarter" idx="12"/>
          </p:nvPr>
        </p:nvSpPr>
        <p:spPr/>
        <p:txBody>
          <a:bodyPr/>
          <a:lstStyle>
            <a:lvl1pPr>
              <a:defRPr/>
            </a:lvl1pPr>
          </a:lstStyle>
          <a:p>
            <a:pPr>
              <a:defRPr/>
            </a:pPr>
            <a:fld id="{3E9FB338-BADD-45D1-B199-9914ED77E534}" type="slidenum">
              <a:rPr lang="en-GB" altLang="en-US"/>
              <a:pPr>
                <a:defRPr/>
              </a:pPr>
              <a:t>‹#›</a:t>
            </a:fld>
            <a:endParaRPr lang="en-GB" altLang="en-US"/>
          </a:p>
        </p:txBody>
      </p:sp>
    </p:spTree>
    <p:extLst>
      <p:ext uri="{BB962C8B-B14F-4D97-AF65-F5344CB8AC3E}">
        <p14:creationId xmlns:p14="http://schemas.microsoft.com/office/powerpoint/2010/main" val="1671993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A78F12B-F2B4-DB79-1ADA-B42BFA6C7AA7}"/>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1D8ED9E-AA9D-F8FF-48DE-0D44E1FE6BBC}"/>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0A00FDF-EE14-5EBE-A554-FE6DAEEA06E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cs typeface="Arial" panose="020B0604020202020204" pitchFamily="34" charset="0"/>
              </a:defRPr>
            </a:lvl1pPr>
          </a:lstStyle>
          <a:p>
            <a:pPr>
              <a:defRPr/>
            </a:pPr>
            <a:endParaRPr lang="en-GB" altLang="en-US"/>
          </a:p>
        </p:txBody>
      </p:sp>
      <p:sp>
        <p:nvSpPr>
          <p:cNvPr id="5" name="Footer Placeholder 4">
            <a:extLst>
              <a:ext uri="{FF2B5EF4-FFF2-40B4-BE49-F238E27FC236}">
                <a16:creationId xmlns:a16="http://schemas.microsoft.com/office/drawing/2014/main" id="{C570EEAE-5C32-C6B7-D1C8-3C9AA4DA870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cs typeface="Arial" panose="020B0604020202020204"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92E342D5-1388-0BA0-D64C-9DE4D9AF092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3253F8F6-1940-4B23-ABE5-FCF89516E002}" type="slidenum">
              <a:rPr lang="en-GB" altLang="en-US"/>
              <a:pPr>
                <a:defRPr/>
              </a:pPr>
              <a:t>‹#›</a:t>
            </a:fld>
            <a:endParaRPr lang="en-GB" altLang="en-US"/>
          </a:p>
        </p:txBody>
      </p:sp>
    </p:spTree>
    <p:extLst>
      <p:ext uri="{BB962C8B-B14F-4D97-AF65-F5344CB8AC3E}">
        <p14:creationId xmlns:p14="http://schemas.microsoft.com/office/powerpoint/2010/main" val="1985441007"/>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5C32B-A765-43BB-A811-8F701FDA96E7}" type="datetimeFigureOut">
              <a:rPr lang="es-ES" smtClean="0"/>
              <a:pPr/>
              <a:t>06/12/2023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87634-39E9-4CE8-B705-052C4D76AED9}" type="slidenum">
              <a:rPr lang="es-ES" smtClean="0"/>
              <a:pPr/>
              <a:t>‹#›</a:t>
            </a:fld>
            <a:endParaRPr lang="es-ES"/>
          </a:p>
        </p:txBody>
      </p:sp>
    </p:spTree>
    <p:extLst>
      <p:ext uri="{BB962C8B-B14F-4D97-AF65-F5344CB8AC3E}">
        <p14:creationId xmlns:p14="http://schemas.microsoft.com/office/powerpoint/2010/main" val="151438279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3438D76-655D-5B95-15F2-E184601CEC4A}"/>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2F86BA-59D2-0B59-608B-740839B82703}"/>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6AC1E08-377F-4881-B57E-A3B057DDA94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cs typeface="Arial" panose="020B0604020202020204" pitchFamily="34" charset="0"/>
              </a:defRPr>
            </a:lvl1pPr>
          </a:lstStyle>
          <a:p>
            <a:pPr>
              <a:defRPr/>
            </a:pPr>
            <a:endParaRPr lang="en-GB" altLang="en-US"/>
          </a:p>
        </p:txBody>
      </p:sp>
      <p:sp>
        <p:nvSpPr>
          <p:cNvPr id="5" name="Footer Placeholder 4">
            <a:extLst>
              <a:ext uri="{FF2B5EF4-FFF2-40B4-BE49-F238E27FC236}">
                <a16:creationId xmlns:a16="http://schemas.microsoft.com/office/drawing/2014/main" id="{FCCC2A24-CDB0-454A-AD8A-8BB2E4BAEA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cs typeface="Arial" panose="020B0604020202020204"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1282A72A-C0E6-48C2-B71C-7BA2A50D8ACB}"/>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A7D9893A-1A04-4AB8-9269-B8ADED05CDEE}" type="slidenum">
              <a:rPr lang="en-GB" altLang="en-US"/>
              <a:pPr/>
              <a:t>‹#›</a:t>
            </a:fld>
            <a:endParaRPr lang="en-GB" altLang="en-US"/>
          </a:p>
        </p:txBody>
      </p:sp>
    </p:spTree>
    <p:extLst>
      <p:ext uri="{BB962C8B-B14F-4D97-AF65-F5344CB8AC3E}">
        <p14:creationId xmlns:p14="http://schemas.microsoft.com/office/powerpoint/2010/main" val="1123857216"/>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jpeg"/><Relationship Id="rId5" Type="http://schemas.openxmlformats.org/officeDocument/2006/relationships/slideLayout" Target="../slideLayouts/slideLayout18.xml"/><Relationship Id="rId4" Type="http://schemas.openxmlformats.org/officeDocument/2006/relationships/audio" Target="../media/media2.mp3"/></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88640"/>
            <a:ext cx="8640960" cy="1015663"/>
          </a:xfrm>
          <a:prstGeom prst="rect">
            <a:avLst/>
          </a:prstGeom>
        </p:spPr>
        <p:txBody>
          <a:bodyPr wrap="square">
            <a:spAutoFit/>
          </a:bodyPr>
          <a:lstStyle/>
          <a:p>
            <a:r>
              <a:rPr lang="en-GB" altLang="en-US" dirty="0">
                <a:latin typeface="Comic Sans MS" pitchFamily="66" charset="0"/>
              </a:rPr>
              <a:t>10 de 20                                          </a:t>
            </a:r>
            <a:r>
              <a:rPr lang="en-GB" altLang="en-US" dirty="0" err="1">
                <a:latin typeface="Comic Sans MS" pitchFamily="66" charset="0"/>
              </a:rPr>
              <a:t>Fecha</a:t>
            </a:r>
            <a:r>
              <a:rPr lang="en-GB" altLang="en-US" dirty="0">
                <a:latin typeface="Comic Sans MS" pitchFamily="66" charset="0"/>
              </a:rPr>
              <a:t>: </a:t>
            </a:r>
            <a:r>
              <a:rPr lang="en-GB" altLang="en-US" dirty="0" err="1">
                <a:latin typeface="Comic Sans MS" pitchFamily="66" charset="0"/>
              </a:rPr>
              <a:t>miércoles</a:t>
            </a:r>
            <a:r>
              <a:rPr lang="en-GB" altLang="en-US" dirty="0">
                <a:latin typeface="Comic Sans MS" pitchFamily="66" charset="0"/>
              </a:rPr>
              <a:t>, 6 de </a:t>
            </a:r>
            <a:r>
              <a:rPr lang="en-GB" altLang="en-US" dirty="0" err="1">
                <a:latin typeface="Comic Sans MS" pitchFamily="66" charset="0"/>
              </a:rPr>
              <a:t>diciembre</a:t>
            </a:r>
            <a:endParaRPr lang="en-GB" altLang="en-US" dirty="0">
              <a:latin typeface="Comic Sans MS" pitchFamily="66" charset="0"/>
            </a:endParaRPr>
          </a:p>
          <a:p>
            <a:r>
              <a:rPr lang="en-GB" altLang="en-US" dirty="0">
                <a:latin typeface="Comic Sans MS" pitchFamily="66" charset="0"/>
              </a:rPr>
              <a:t>			          </a:t>
            </a:r>
            <a:r>
              <a:rPr lang="en-GB" altLang="en-US" sz="2400" b="1" dirty="0">
                <a:latin typeface="Comic Sans MS" pitchFamily="66" charset="0"/>
              </a:rPr>
              <a:t>New Improvers</a:t>
            </a:r>
            <a:endParaRPr lang="en-GB" dirty="0">
              <a:latin typeface="Comic Sans MS" pitchFamily="66" charset="0"/>
            </a:endParaRPr>
          </a:p>
          <a:p>
            <a:r>
              <a:rPr lang="en-GB" dirty="0">
                <a:latin typeface="Comic Sans MS" pitchFamily="66" charset="0"/>
              </a:rPr>
              <a:t>Unidad 5 ¿</a:t>
            </a:r>
            <a:r>
              <a:rPr lang="en-GB" dirty="0" err="1">
                <a:latin typeface="Comic Sans MS" pitchFamily="66" charset="0"/>
              </a:rPr>
              <a:t>Cómo</a:t>
            </a:r>
            <a:r>
              <a:rPr lang="en-GB" dirty="0">
                <a:latin typeface="Comic Sans MS" pitchFamily="66" charset="0"/>
              </a:rPr>
              <a:t> es?  </a:t>
            </a:r>
            <a:endParaRPr lang="es-ES" dirty="0"/>
          </a:p>
        </p:txBody>
      </p:sp>
      <p:sp>
        <p:nvSpPr>
          <p:cNvPr id="5" name="4 CuadroTexto"/>
          <p:cNvSpPr txBox="1"/>
          <p:nvPr/>
        </p:nvSpPr>
        <p:spPr>
          <a:xfrm>
            <a:off x="1259632" y="1052736"/>
            <a:ext cx="6624736" cy="2677656"/>
          </a:xfrm>
          <a:prstGeom prst="rect">
            <a:avLst/>
          </a:prstGeom>
          <a:noFill/>
        </p:spPr>
        <p:txBody>
          <a:bodyPr wrap="square" rtlCol="0">
            <a:spAutoFit/>
          </a:bodyPr>
          <a:lstStyle/>
          <a:p>
            <a:pPr>
              <a:defRPr/>
            </a:pPr>
            <a:endParaRPr lang="en-GB" altLang="en-US" sz="2400" dirty="0">
              <a:latin typeface="Comic Sans MS" pitchFamily="66" charset="0"/>
            </a:endParaRPr>
          </a:p>
          <a:p>
            <a:pPr>
              <a:defRPr/>
            </a:pPr>
            <a:endParaRPr lang="en-GB" altLang="en-US" sz="2400" dirty="0">
              <a:solidFill>
                <a:srgbClr val="FF0066"/>
              </a:solidFill>
              <a:latin typeface="Comic Sans MS" pitchFamily="66" charset="0"/>
            </a:endParaRPr>
          </a:p>
          <a:p>
            <a:r>
              <a:rPr lang="es-ES" sz="2400" b="1" dirty="0">
                <a:solidFill>
                  <a:srgbClr val="002060"/>
                </a:solidFill>
                <a:latin typeface="Comic Sans MS" pitchFamily="66" charset="0"/>
              </a:rPr>
              <a:t>Lo que </a:t>
            </a:r>
            <a:r>
              <a:rPr lang="es-ES" sz="2400" dirty="0">
                <a:solidFill>
                  <a:schemeClr val="accent6">
                    <a:lumMod val="50000"/>
                  </a:schemeClr>
                </a:solidFill>
                <a:latin typeface="Comic Sans MS" pitchFamily="66" charset="0"/>
              </a:rPr>
              <a:t>vamos a aprender</a:t>
            </a:r>
          </a:p>
          <a:p>
            <a:pPr marL="342900" indent="-342900">
              <a:buFontTx/>
              <a:buChar char="-"/>
              <a:defRPr/>
            </a:pPr>
            <a:r>
              <a:rPr lang="en-GB" altLang="en-US" sz="2400" i="1" dirty="0" err="1">
                <a:solidFill>
                  <a:srgbClr val="FF0000"/>
                </a:solidFill>
                <a:latin typeface="Comic Sans MS" panose="030F0702030302020204" pitchFamily="66" charset="0"/>
              </a:rPr>
              <a:t>Describir</a:t>
            </a:r>
            <a:r>
              <a:rPr lang="en-GB" altLang="en-US" sz="2400" i="1" dirty="0">
                <a:solidFill>
                  <a:srgbClr val="FF0000"/>
                </a:solidFill>
                <a:latin typeface="Comic Sans MS" panose="030F0702030302020204" pitchFamily="66" charset="0"/>
              </a:rPr>
              <a:t> </a:t>
            </a:r>
            <a:r>
              <a:rPr lang="en-GB" altLang="en-US" sz="2400" i="1" dirty="0" err="1">
                <a:solidFill>
                  <a:srgbClr val="FF0000"/>
                </a:solidFill>
                <a:latin typeface="Comic Sans MS" panose="030F0702030302020204" pitchFamily="66" charset="0"/>
              </a:rPr>
              <a:t>el</a:t>
            </a:r>
            <a:r>
              <a:rPr lang="en-GB" altLang="en-US" sz="2400" i="1" dirty="0">
                <a:solidFill>
                  <a:srgbClr val="FF0000"/>
                </a:solidFill>
                <a:latin typeface="Comic Sans MS" panose="030F0702030302020204" pitchFamily="66" charset="0"/>
              </a:rPr>
              <a:t> </a:t>
            </a:r>
            <a:r>
              <a:rPr lang="en-GB" altLang="en-US" sz="2400" i="1" dirty="0" err="1">
                <a:solidFill>
                  <a:srgbClr val="FF0000"/>
                </a:solidFill>
                <a:latin typeface="Comic Sans MS" panose="030F0702030302020204" pitchFamily="66" charset="0"/>
              </a:rPr>
              <a:t>carácter</a:t>
            </a:r>
            <a:r>
              <a:rPr lang="en-GB" altLang="en-US" sz="2400" i="1" dirty="0">
                <a:solidFill>
                  <a:srgbClr val="FF0000"/>
                </a:solidFill>
                <a:latin typeface="Comic Sans MS" panose="030F0702030302020204" pitchFamily="66" charset="0"/>
              </a:rPr>
              <a:t> de </a:t>
            </a:r>
            <a:r>
              <a:rPr lang="en-GB" altLang="en-US" sz="2400" i="1" dirty="0" err="1">
                <a:solidFill>
                  <a:srgbClr val="FF0000"/>
                </a:solidFill>
                <a:latin typeface="Comic Sans MS" panose="030F0702030302020204" pitchFamily="66" charset="0"/>
              </a:rPr>
              <a:t>una</a:t>
            </a:r>
            <a:r>
              <a:rPr lang="en-GB" altLang="en-US" sz="2400" i="1" dirty="0">
                <a:solidFill>
                  <a:srgbClr val="FF0000"/>
                </a:solidFill>
                <a:latin typeface="Comic Sans MS" panose="030F0702030302020204" pitchFamily="66" charset="0"/>
              </a:rPr>
              <a:t> persona</a:t>
            </a:r>
          </a:p>
          <a:p>
            <a:pPr>
              <a:defRPr/>
            </a:pPr>
            <a:r>
              <a:rPr lang="en-GB" altLang="en-US" sz="2400" i="1" dirty="0">
                <a:latin typeface="Comic Sans MS" panose="030F0702030302020204" pitchFamily="66" charset="0"/>
              </a:rPr>
              <a:t> </a:t>
            </a:r>
          </a:p>
          <a:p>
            <a:pPr>
              <a:defRPr/>
            </a:pPr>
            <a:endParaRPr lang="en-GB" altLang="en-US" sz="2400" i="1" dirty="0">
              <a:solidFill>
                <a:srgbClr val="FF0000"/>
              </a:solidFill>
              <a:latin typeface="Comic Sans MS" panose="030F0702030302020204" pitchFamily="66" charset="0"/>
            </a:endParaRPr>
          </a:p>
          <a:p>
            <a:pPr>
              <a:defRPr/>
            </a:pPr>
            <a:endParaRPr lang="en-GB" altLang="en-US" sz="2400" dirty="0">
              <a:solidFill>
                <a:srgbClr val="FF0066"/>
              </a:solidFill>
              <a:latin typeface="Comic Sans MS" pitchFamily="66" charset="0"/>
            </a:endParaRPr>
          </a:p>
        </p:txBody>
      </p:sp>
      <p:pic>
        <p:nvPicPr>
          <p:cNvPr id="7" name="Picture 7"/>
          <p:cNvPicPr>
            <a:picLocks noChangeAspect="1" noChangeArrowheads="1"/>
          </p:cNvPicPr>
          <p:nvPr/>
        </p:nvPicPr>
        <p:blipFill>
          <a:blip r:embed="rId2" cstate="print"/>
          <a:srcRect/>
          <a:stretch>
            <a:fillRect/>
          </a:stretch>
        </p:blipFill>
        <p:spPr bwMode="auto">
          <a:xfrm>
            <a:off x="6732240" y="3720242"/>
            <a:ext cx="2232248" cy="25366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CuadroTexto">
            <a:extLst>
              <a:ext uri="{FF2B5EF4-FFF2-40B4-BE49-F238E27FC236}">
                <a16:creationId xmlns:a16="http://schemas.microsoft.com/office/drawing/2014/main" id="{8C7C41A3-6F1D-C1CF-A3D1-6B00D0CAB4C7}"/>
              </a:ext>
            </a:extLst>
          </p:cNvPr>
          <p:cNvSpPr txBox="1">
            <a:spLocks noChangeArrowheads="1"/>
          </p:cNvSpPr>
          <p:nvPr/>
        </p:nvSpPr>
        <p:spPr bwMode="auto">
          <a:xfrm>
            <a:off x="2728913" y="50800"/>
            <a:ext cx="3656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r>
              <a:rPr lang="es-ES" altLang="en-US" sz="3600">
                <a:solidFill>
                  <a:srgbClr val="000000"/>
                </a:solidFill>
                <a:latin typeface="Calibri" panose="020F0502020204030204" pitchFamily="34" charset="0"/>
              </a:rPr>
              <a:t>Dictado</a:t>
            </a:r>
          </a:p>
        </p:txBody>
      </p:sp>
      <p:sp>
        <p:nvSpPr>
          <p:cNvPr id="6" name="5 CuadroTexto">
            <a:extLst>
              <a:ext uri="{FF2B5EF4-FFF2-40B4-BE49-F238E27FC236}">
                <a16:creationId xmlns:a16="http://schemas.microsoft.com/office/drawing/2014/main" id="{9E468B1C-F624-A0F5-F5D1-961D42933CA4}"/>
              </a:ext>
            </a:extLst>
          </p:cNvPr>
          <p:cNvSpPr txBox="1">
            <a:spLocks noChangeArrowheads="1"/>
          </p:cNvSpPr>
          <p:nvPr/>
        </p:nvSpPr>
        <p:spPr bwMode="auto">
          <a:xfrm>
            <a:off x="5171975" y="721706"/>
            <a:ext cx="3984625" cy="507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r>
              <a:rPr lang="en-GB" altLang="en-US" sz="3600" dirty="0">
                <a:solidFill>
                  <a:srgbClr val="7030A0"/>
                </a:solidFill>
              </a:rPr>
              <a:t>Experience</a:t>
            </a:r>
            <a:endParaRPr lang="es-ES" altLang="en-US" sz="3600" dirty="0">
              <a:solidFill>
                <a:srgbClr val="000000"/>
              </a:solidFill>
            </a:endParaRPr>
          </a:p>
          <a:p>
            <a:pPr eaLnBrk="1" hangingPunct="1"/>
            <a:r>
              <a:rPr lang="es-ES" altLang="en-US" sz="3600" dirty="0">
                <a:solidFill>
                  <a:srgbClr val="000000"/>
                </a:solidFill>
              </a:rPr>
              <a:t>I </a:t>
            </a:r>
            <a:r>
              <a:rPr lang="es-ES" altLang="en-US" sz="3600" dirty="0" err="1">
                <a:solidFill>
                  <a:srgbClr val="000000"/>
                </a:solidFill>
              </a:rPr>
              <a:t>need</a:t>
            </a:r>
            <a:r>
              <a:rPr lang="es-ES" altLang="en-US" sz="3600" dirty="0">
                <a:solidFill>
                  <a:srgbClr val="000000"/>
                </a:solidFill>
              </a:rPr>
              <a:t> </a:t>
            </a:r>
            <a:r>
              <a:rPr lang="es-ES" altLang="en-US" sz="3600" dirty="0" err="1">
                <a:solidFill>
                  <a:srgbClr val="000000"/>
                </a:solidFill>
              </a:rPr>
              <a:t>to</a:t>
            </a:r>
            <a:r>
              <a:rPr lang="es-ES" altLang="en-US" sz="3600" dirty="0">
                <a:solidFill>
                  <a:srgbClr val="000000"/>
                </a:solidFill>
              </a:rPr>
              <a:t> </a:t>
            </a:r>
            <a:r>
              <a:rPr lang="es-ES" altLang="en-US" sz="3600" dirty="0" err="1">
                <a:solidFill>
                  <a:srgbClr val="000000"/>
                </a:solidFill>
              </a:rPr>
              <a:t>learn</a:t>
            </a:r>
            <a:endParaRPr lang="es-ES" altLang="en-US" sz="3600" dirty="0">
              <a:solidFill>
                <a:srgbClr val="000000"/>
              </a:solidFill>
            </a:endParaRPr>
          </a:p>
          <a:p>
            <a:pPr eaLnBrk="1" hangingPunct="1"/>
            <a:r>
              <a:rPr lang="es-ES" altLang="en-US" sz="3600" dirty="0" err="1">
                <a:solidFill>
                  <a:srgbClr val="000000"/>
                </a:solidFill>
              </a:rPr>
              <a:t>I’ll</a:t>
            </a:r>
            <a:r>
              <a:rPr lang="es-ES" altLang="en-US" sz="3600" dirty="0">
                <a:solidFill>
                  <a:srgbClr val="000000"/>
                </a:solidFill>
              </a:rPr>
              <a:t> </a:t>
            </a:r>
            <a:r>
              <a:rPr lang="es-ES" altLang="en-US" sz="3600" dirty="0" err="1">
                <a:solidFill>
                  <a:srgbClr val="000000"/>
                </a:solidFill>
              </a:rPr>
              <a:t>translate</a:t>
            </a:r>
            <a:endParaRPr lang="es-ES" altLang="en-US" sz="3600" dirty="0">
              <a:solidFill>
                <a:srgbClr val="000000"/>
              </a:solidFill>
            </a:endParaRPr>
          </a:p>
          <a:p>
            <a:pPr eaLnBrk="1" hangingPunct="1"/>
            <a:r>
              <a:rPr lang="es-ES" altLang="en-US" sz="2800" dirty="0" err="1">
                <a:solidFill>
                  <a:srgbClr val="000000"/>
                </a:solidFill>
              </a:rPr>
              <a:t>With</a:t>
            </a:r>
            <a:r>
              <a:rPr lang="es-ES" altLang="en-US" sz="2800" dirty="0">
                <a:solidFill>
                  <a:srgbClr val="000000"/>
                </a:solidFill>
              </a:rPr>
              <a:t> </a:t>
            </a:r>
            <a:r>
              <a:rPr lang="es-ES" altLang="en-US" sz="2800" dirty="0" err="1">
                <a:solidFill>
                  <a:srgbClr val="000000"/>
                </a:solidFill>
              </a:rPr>
              <a:t>the</a:t>
            </a:r>
            <a:r>
              <a:rPr lang="es-ES" altLang="en-US" sz="2800" dirty="0">
                <a:solidFill>
                  <a:srgbClr val="000000"/>
                </a:solidFill>
              </a:rPr>
              <a:t> </a:t>
            </a:r>
            <a:r>
              <a:rPr lang="es-ES" altLang="en-US" sz="2800" dirty="0" err="1">
                <a:solidFill>
                  <a:srgbClr val="000000"/>
                </a:solidFill>
              </a:rPr>
              <a:t>exception</a:t>
            </a:r>
            <a:r>
              <a:rPr lang="es-ES" altLang="en-US" sz="2800" dirty="0">
                <a:solidFill>
                  <a:srgbClr val="000000"/>
                </a:solidFill>
              </a:rPr>
              <a:t> </a:t>
            </a:r>
            <a:r>
              <a:rPr lang="es-ES" altLang="en-US" sz="2800" dirty="0" err="1">
                <a:solidFill>
                  <a:srgbClr val="000000"/>
                </a:solidFill>
              </a:rPr>
              <a:t>of</a:t>
            </a:r>
            <a:endParaRPr lang="es-ES" altLang="en-US" sz="2800" dirty="0">
              <a:solidFill>
                <a:srgbClr val="000000"/>
              </a:solidFill>
            </a:endParaRPr>
          </a:p>
          <a:p>
            <a:pPr eaLnBrk="1" hangingPunct="1"/>
            <a:r>
              <a:rPr lang="es-ES" altLang="en-US" sz="3600" dirty="0">
                <a:solidFill>
                  <a:srgbClr val="000000"/>
                </a:solidFill>
              </a:rPr>
              <a:t> local restaurants</a:t>
            </a:r>
          </a:p>
          <a:p>
            <a:pPr eaLnBrk="1" hangingPunct="1"/>
            <a:r>
              <a:rPr lang="es-ES" altLang="en-US" sz="3600" dirty="0">
                <a:solidFill>
                  <a:srgbClr val="000000"/>
                </a:solidFill>
              </a:rPr>
              <a:t>Business</a:t>
            </a:r>
          </a:p>
          <a:p>
            <a:pPr eaLnBrk="1" hangingPunct="1"/>
            <a:r>
              <a:rPr lang="es-ES" altLang="en-US" sz="3200" dirty="0" err="1">
                <a:solidFill>
                  <a:srgbClr val="000000"/>
                </a:solidFill>
              </a:rPr>
              <a:t>Aditional</a:t>
            </a:r>
            <a:r>
              <a:rPr lang="es-ES" altLang="en-US" sz="3200" dirty="0">
                <a:solidFill>
                  <a:srgbClr val="000000"/>
                </a:solidFill>
              </a:rPr>
              <a:t> expenses</a:t>
            </a:r>
          </a:p>
          <a:p>
            <a:pPr eaLnBrk="1" hangingPunct="1"/>
            <a:r>
              <a:rPr lang="es-ES" altLang="en-US" sz="3600" dirty="0" err="1">
                <a:solidFill>
                  <a:srgbClr val="000000"/>
                </a:solidFill>
              </a:rPr>
              <a:t>It</a:t>
            </a:r>
            <a:r>
              <a:rPr lang="es-ES" altLang="en-US" sz="3600" dirty="0">
                <a:solidFill>
                  <a:srgbClr val="000000"/>
                </a:solidFill>
              </a:rPr>
              <a:t> </a:t>
            </a:r>
            <a:r>
              <a:rPr lang="es-ES" altLang="en-US" sz="3600" dirty="0" err="1">
                <a:solidFill>
                  <a:srgbClr val="000000"/>
                </a:solidFill>
              </a:rPr>
              <a:t>is</a:t>
            </a:r>
            <a:r>
              <a:rPr lang="es-ES" altLang="en-US" sz="3600" dirty="0">
                <a:solidFill>
                  <a:srgbClr val="000000"/>
                </a:solidFill>
              </a:rPr>
              <a:t> </a:t>
            </a:r>
            <a:r>
              <a:rPr lang="es-ES" altLang="en-US" sz="3600" dirty="0" err="1">
                <a:solidFill>
                  <a:srgbClr val="000000"/>
                </a:solidFill>
              </a:rPr>
              <a:t>worth</a:t>
            </a:r>
            <a:r>
              <a:rPr lang="es-ES" altLang="en-US" sz="3600" dirty="0">
                <a:solidFill>
                  <a:srgbClr val="000000"/>
                </a:solidFill>
              </a:rPr>
              <a:t> </a:t>
            </a:r>
            <a:r>
              <a:rPr lang="es-ES" altLang="en-US" sz="3600" dirty="0" err="1">
                <a:solidFill>
                  <a:srgbClr val="000000"/>
                </a:solidFill>
              </a:rPr>
              <a:t>it</a:t>
            </a:r>
            <a:endParaRPr lang="es-ES" altLang="en-US" sz="3600" dirty="0">
              <a:solidFill>
                <a:srgbClr val="000000"/>
              </a:solidFill>
            </a:endParaRPr>
          </a:p>
          <a:p>
            <a:pPr eaLnBrk="1" hangingPunct="1">
              <a:lnSpc>
                <a:spcPct val="150000"/>
              </a:lnSpc>
              <a:spcBef>
                <a:spcPts val="600"/>
              </a:spcBef>
            </a:pPr>
            <a:r>
              <a:rPr lang="es-ES" altLang="en-US" sz="3200" dirty="0" err="1">
                <a:solidFill>
                  <a:srgbClr val="000000"/>
                </a:solidFill>
              </a:rPr>
              <a:t>Lodging</a:t>
            </a:r>
            <a:endParaRPr lang="es-ES" altLang="en-US" sz="3200" dirty="0">
              <a:solidFill>
                <a:srgbClr val="000000"/>
              </a:solidFill>
            </a:endParaRPr>
          </a:p>
        </p:txBody>
      </p:sp>
      <p:cxnSp>
        <p:nvCxnSpPr>
          <p:cNvPr id="9" name="8 Conector recto de flecha">
            <a:extLst>
              <a:ext uri="{FF2B5EF4-FFF2-40B4-BE49-F238E27FC236}">
                <a16:creationId xmlns:a16="http://schemas.microsoft.com/office/drawing/2014/main" id="{4B272A5C-6423-3CD5-9022-2DA64BBDAB2C}"/>
              </a:ext>
            </a:extLst>
          </p:cNvPr>
          <p:cNvCxnSpPr>
            <a:cxnSpLocks/>
          </p:cNvCxnSpPr>
          <p:nvPr/>
        </p:nvCxnSpPr>
        <p:spPr>
          <a:xfrm>
            <a:off x="3695489" y="1052512"/>
            <a:ext cx="1568661" cy="57626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a:extLst>
              <a:ext uri="{FF2B5EF4-FFF2-40B4-BE49-F238E27FC236}">
                <a16:creationId xmlns:a16="http://schemas.microsoft.com/office/drawing/2014/main" id="{B5FD9B4C-7EC8-BE3D-37C6-07065760B958}"/>
              </a:ext>
            </a:extLst>
          </p:cNvPr>
          <p:cNvCxnSpPr>
            <a:cxnSpLocks/>
          </p:cNvCxnSpPr>
          <p:nvPr/>
        </p:nvCxnSpPr>
        <p:spPr>
          <a:xfrm>
            <a:off x="3347864" y="1672676"/>
            <a:ext cx="1824111" cy="25484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a:extLst>
              <a:ext uri="{FF2B5EF4-FFF2-40B4-BE49-F238E27FC236}">
                <a16:creationId xmlns:a16="http://schemas.microsoft.com/office/drawing/2014/main" id="{98FEAF1F-F224-874A-1F5E-94EF4365B318}"/>
              </a:ext>
            </a:extLst>
          </p:cNvPr>
          <p:cNvCxnSpPr>
            <a:cxnSpLocks/>
          </p:cNvCxnSpPr>
          <p:nvPr/>
        </p:nvCxnSpPr>
        <p:spPr>
          <a:xfrm>
            <a:off x="1979712" y="2747963"/>
            <a:ext cx="3096344" cy="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a:extLst>
              <a:ext uri="{FF2B5EF4-FFF2-40B4-BE49-F238E27FC236}">
                <a16:creationId xmlns:a16="http://schemas.microsoft.com/office/drawing/2014/main" id="{FCA81D49-DF4C-6789-E28C-12D0C4729D19}"/>
              </a:ext>
            </a:extLst>
          </p:cNvPr>
          <p:cNvCxnSpPr>
            <a:cxnSpLocks/>
          </p:cNvCxnSpPr>
          <p:nvPr/>
        </p:nvCxnSpPr>
        <p:spPr>
          <a:xfrm flipV="1">
            <a:off x="2385912" y="2251625"/>
            <a:ext cx="2814637" cy="257870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a:extLst>
              <a:ext uri="{FF2B5EF4-FFF2-40B4-BE49-F238E27FC236}">
                <a16:creationId xmlns:a16="http://schemas.microsoft.com/office/drawing/2014/main" id="{8AA9B1A5-6483-9A10-9033-704C25DF82AA}"/>
              </a:ext>
            </a:extLst>
          </p:cNvPr>
          <p:cNvCxnSpPr>
            <a:cxnSpLocks/>
          </p:cNvCxnSpPr>
          <p:nvPr/>
        </p:nvCxnSpPr>
        <p:spPr>
          <a:xfrm flipV="1">
            <a:off x="4754563" y="3227388"/>
            <a:ext cx="741362" cy="2578100"/>
          </a:xfrm>
          <a:prstGeom prst="straightConnector1">
            <a:avLst/>
          </a:prstGeom>
          <a:ln w="254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a:extLst>
              <a:ext uri="{FF2B5EF4-FFF2-40B4-BE49-F238E27FC236}">
                <a16:creationId xmlns:a16="http://schemas.microsoft.com/office/drawing/2014/main" id="{3F5717D9-893A-2E23-0147-A61433057439}"/>
              </a:ext>
            </a:extLst>
          </p:cNvPr>
          <p:cNvCxnSpPr>
            <a:cxnSpLocks/>
          </p:cNvCxnSpPr>
          <p:nvPr/>
        </p:nvCxnSpPr>
        <p:spPr>
          <a:xfrm flipV="1">
            <a:off x="2652713" y="1100138"/>
            <a:ext cx="2490688" cy="2030412"/>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a:extLst>
              <a:ext uri="{FF2B5EF4-FFF2-40B4-BE49-F238E27FC236}">
                <a16:creationId xmlns:a16="http://schemas.microsoft.com/office/drawing/2014/main" id="{DBC12E99-7AD4-6A23-7B25-0A3ACEC9A280}"/>
              </a:ext>
            </a:extLst>
          </p:cNvPr>
          <p:cNvCxnSpPr>
            <a:cxnSpLocks/>
          </p:cNvCxnSpPr>
          <p:nvPr/>
        </p:nvCxnSpPr>
        <p:spPr>
          <a:xfrm>
            <a:off x="1979712" y="2222500"/>
            <a:ext cx="3433663" cy="1598613"/>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5371" name="Picture 2">
            <a:extLst>
              <a:ext uri="{FF2B5EF4-FFF2-40B4-BE49-F238E27FC236}">
                <a16:creationId xmlns:a16="http://schemas.microsoft.com/office/drawing/2014/main" id="{B58B8C5E-B21C-8B98-A27A-DC2EE80A2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217488"/>
            <a:ext cx="7461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5">
            <a:extLst>
              <a:ext uri="{FF2B5EF4-FFF2-40B4-BE49-F238E27FC236}">
                <a16:creationId xmlns:a16="http://schemas.microsoft.com/office/drawing/2014/main" id="{F1FBF0C3-5A8F-CDE0-CA49-2A9087A0DB72}"/>
              </a:ext>
            </a:extLst>
          </p:cNvPr>
          <p:cNvSpPr txBox="1">
            <a:spLocks noChangeArrowheads="1"/>
          </p:cNvSpPr>
          <p:nvPr/>
        </p:nvSpPr>
        <p:spPr bwMode="auto">
          <a:xfrm>
            <a:off x="69850" y="696913"/>
            <a:ext cx="48577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GB" altLang="en-US" sz="3200" dirty="0" err="1">
                <a:solidFill>
                  <a:srgbClr val="222268"/>
                </a:solidFill>
                <a:latin typeface="Comic Sans MS" panose="030F0702030302020204" pitchFamily="66" charset="0"/>
              </a:rPr>
              <a:t>Necesito</a:t>
            </a:r>
            <a:r>
              <a:rPr lang="en-GB" altLang="en-US" sz="3200" dirty="0">
                <a:solidFill>
                  <a:srgbClr val="222268"/>
                </a:solidFill>
                <a:latin typeface="Comic Sans MS" panose="030F0702030302020204" pitchFamily="66" charset="0"/>
              </a:rPr>
              <a:t> </a:t>
            </a:r>
            <a:r>
              <a:rPr lang="en-GB" altLang="en-US" sz="3200" dirty="0" err="1">
                <a:solidFill>
                  <a:srgbClr val="222268"/>
                </a:solidFill>
                <a:latin typeface="Comic Sans MS" panose="030F0702030302020204" pitchFamily="66" charset="0"/>
              </a:rPr>
              <a:t>aprender</a:t>
            </a:r>
            <a:r>
              <a:rPr lang="en-GB" altLang="en-US" sz="3200" dirty="0">
                <a:solidFill>
                  <a:srgbClr val="222268"/>
                </a:solidFill>
                <a:latin typeface="Comic Sans MS" panose="030F0702030302020204" pitchFamily="66" charset="0"/>
              </a:rPr>
              <a:t> </a:t>
            </a:r>
          </a:p>
          <a:p>
            <a:pPr>
              <a:lnSpc>
                <a:spcPct val="100000"/>
              </a:lnSpc>
              <a:spcBef>
                <a:spcPct val="0"/>
              </a:spcBef>
              <a:buNone/>
            </a:pPr>
            <a:r>
              <a:rPr lang="en-GB" altLang="en-US" sz="3600" b="1" dirty="0" err="1">
                <a:solidFill>
                  <a:srgbClr val="FF66CC"/>
                </a:solidFill>
                <a:latin typeface="Comic Sans MS" panose="030F0702030302020204" pitchFamily="66" charset="0"/>
              </a:rPr>
              <a:t>Gastos</a:t>
            </a:r>
            <a:r>
              <a:rPr lang="en-GB" altLang="en-US" sz="3600" b="1" dirty="0">
                <a:solidFill>
                  <a:srgbClr val="FF66CC"/>
                </a:solidFill>
                <a:latin typeface="Comic Sans MS" panose="030F0702030302020204" pitchFamily="66" charset="0"/>
              </a:rPr>
              <a:t> extras</a:t>
            </a:r>
          </a:p>
          <a:p>
            <a:pPr eaLnBrk="1" hangingPunct="1">
              <a:lnSpc>
                <a:spcPct val="100000"/>
              </a:lnSpc>
              <a:spcBef>
                <a:spcPct val="0"/>
              </a:spcBef>
              <a:buFont typeface="Arial" panose="020B0604020202020204" pitchFamily="34" charset="0"/>
              <a:buNone/>
            </a:pPr>
            <a:r>
              <a:rPr lang="en-GB" altLang="en-US" sz="3600" b="1" dirty="0" err="1">
                <a:solidFill>
                  <a:srgbClr val="222268"/>
                </a:solidFill>
                <a:latin typeface="Comic Sans MS" panose="030F0702030302020204" pitchFamily="66" charset="0"/>
              </a:rPr>
              <a:t>Negocios</a:t>
            </a:r>
            <a:r>
              <a:rPr lang="en-GB" altLang="en-US" sz="3600" b="1" dirty="0">
                <a:solidFill>
                  <a:srgbClr val="222268"/>
                </a:solidFill>
                <a:latin typeface="Comic Sans MS" panose="030F0702030302020204" pitchFamily="66" charset="0"/>
              </a:rPr>
              <a:t> </a:t>
            </a:r>
          </a:p>
          <a:p>
            <a:pPr eaLnBrk="1" hangingPunct="1">
              <a:lnSpc>
                <a:spcPct val="100000"/>
              </a:lnSpc>
              <a:spcBef>
                <a:spcPct val="0"/>
              </a:spcBef>
              <a:buFont typeface="Arial" panose="020B0604020202020204" pitchFamily="34" charset="0"/>
              <a:buNone/>
            </a:pPr>
            <a:r>
              <a:rPr lang="en-GB" altLang="en-US" sz="3600" b="1" dirty="0" err="1">
                <a:solidFill>
                  <a:srgbClr val="7575D1"/>
                </a:solidFill>
                <a:latin typeface="Comic Sans MS" panose="030F0702030302020204" pitchFamily="66" charset="0"/>
              </a:rPr>
              <a:t>Excepto</a:t>
            </a:r>
            <a:endParaRPr lang="en-GB" altLang="en-US" sz="3600" b="1" dirty="0">
              <a:solidFill>
                <a:srgbClr val="7575D1"/>
              </a:solidFill>
              <a:latin typeface="Comic Sans MS" panose="030F0702030302020204" pitchFamily="66" charset="0"/>
            </a:endParaRPr>
          </a:p>
          <a:p>
            <a:pPr eaLnBrk="1" hangingPunct="1">
              <a:lnSpc>
                <a:spcPct val="100000"/>
              </a:lnSpc>
              <a:spcBef>
                <a:spcPct val="0"/>
              </a:spcBef>
              <a:buFont typeface="Arial" panose="020B0604020202020204" pitchFamily="34" charset="0"/>
              <a:buNone/>
            </a:pPr>
            <a:r>
              <a:rPr lang="en-GB" altLang="en-US" sz="3600" b="1" dirty="0" err="1">
                <a:solidFill>
                  <a:srgbClr val="002060"/>
                </a:solidFill>
                <a:latin typeface="Comic Sans MS" panose="030F0702030302020204" pitchFamily="66" charset="0"/>
              </a:rPr>
              <a:t>Experiencia</a:t>
            </a:r>
            <a:endParaRPr lang="en-GB" altLang="en-US" sz="3600" b="1" dirty="0">
              <a:solidFill>
                <a:srgbClr val="002060"/>
              </a:solidFill>
              <a:latin typeface="Comic Sans MS" panose="030F0702030302020204" pitchFamily="66" charset="0"/>
            </a:endParaRPr>
          </a:p>
          <a:p>
            <a:pPr eaLnBrk="1" hangingPunct="1">
              <a:lnSpc>
                <a:spcPct val="100000"/>
              </a:lnSpc>
              <a:spcBef>
                <a:spcPct val="0"/>
              </a:spcBef>
              <a:buFont typeface="Arial" panose="020B0604020202020204" pitchFamily="34" charset="0"/>
              <a:buNone/>
            </a:pPr>
            <a:endParaRPr lang="en-GB" altLang="en-US" sz="3600" b="1" dirty="0">
              <a:solidFill>
                <a:srgbClr val="002060"/>
              </a:solidFill>
              <a:latin typeface="Comic Sans MS" panose="030F0702030302020204" pitchFamily="66" charset="0"/>
            </a:endParaRPr>
          </a:p>
          <a:p>
            <a:pPr eaLnBrk="1" hangingPunct="1">
              <a:lnSpc>
                <a:spcPct val="100000"/>
              </a:lnSpc>
              <a:spcBef>
                <a:spcPct val="0"/>
              </a:spcBef>
              <a:buFont typeface="Arial" panose="020B0604020202020204" pitchFamily="34" charset="0"/>
              <a:buNone/>
            </a:pPr>
            <a:r>
              <a:rPr lang="en-GB" altLang="en-US" sz="3600" b="1" dirty="0">
                <a:solidFill>
                  <a:srgbClr val="894327"/>
                </a:solidFill>
                <a:latin typeface="Comic Sans MS" panose="030F0702030302020204" pitchFamily="66" charset="0"/>
              </a:rPr>
              <a:t>Vale la </a:t>
            </a:r>
            <a:r>
              <a:rPr lang="en-GB" altLang="en-US" sz="3600" b="1" dirty="0" err="1">
                <a:solidFill>
                  <a:srgbClr val="894327"/>
                </a:solidFill>
                <a:latin typeface="Comic Sans MS" panose="030F0702030302020204" pitchFamily="66" charset="0"/>
              </a:rPr>
              <a:t>pena</a:t>
            </a:r>
            <a:endParaRPr lang="en-GB" altLang="en-US" sz="3600" b="1" dirty="0">
              <a:solidFill>
                <a:srgbClr val="894327"/>
              </a:solidFill>
              <a:latin typeface="Comic Sans MS" panose="030F0702030302020204" pitchFamily="66" charset="0"/>
            </a:endParaRPr>
          </a:p>
          <a:p>
            <a:pPr eaLnBrk="1" hangingPunct="1">
              <a:lnSpc>
                <a:spcPct val="100000"/>
              </a:lnSpc>
              <a:spcBef>
                <a:spcPct val="0"/>
              </a:spcBef>
              <a:buFont typeface="Arial" panose="020B0604020202020204" pitchFamily="34" charset="0"/>
              <a:buNone/>
            </a:pPr>
            <a:r>
              <a:rPr lang="en-GB" altLang="en-US" sz="3600" b="1" dirty="0" err="1">
                <a:solidFill>
                  <a:srgbClr val="894327"/>
                </a:solidFill>
                <a:latin typeface="Comic Sans MS" panose="030F0702030302020204" pitchFamily="66" charset="0"/>
              </a:rPr>
              <a:t>Traduciré</a:t>
            </a:r>
            <a:endParaRPr lang="en-GB" altLang="en-US" sz="3600" b="1" dirty="0">
              <a:solidFill>
                <a:srgbClr val="894327"/>
              </a:solidFill>
              <a:latin typeface="Comic Sans MS" panose="030F0702030302020204" pitchFamily="66" charset="0"/>
            </a:endParaRPr>
          </a:p>
          <a:p>
            <a:pPr eaLnBrk="1" hangingPunct="1">
              <a:lnSpc>
                <a:spcPct val="100000"/>
              </a:lnSpc>
              <a:spcBef>
                <a:spcPct val="0"/>
              </a:spcBef>
              <a:buFont typeface="Arial" panose="020B0604020202020204" pitchFamily="34" charset="0"/>
              <a:buNone/>
            </a:pPr>
            <a:r>
              <a:rPr lang="en-GB" altLang="en-US" sz="3200" b="1" dirty="0" err="1">
                <a:solidFill>
                  <a:srgbClr val="FF66CC"/>
                </a:solidFill>
                <a:latin typeface="Comic Sans MS" panose="030F0702030302020204" pitchFamily="66" charset="0"/>
              </a:rPr>
              <a:t>Alojamiento</a:t>
            </a:r>
            <a:endParaRPr lang="en-GB" altLang="en-US" sz="3200" b="1" dirty="0">
              <a:solidFill>
                <a:srgbClr val="FF66CC"/>
              </a:solidFill>
              <a:latin typeface="Comic Sans MS" panose="030F0702030302020204" pitchFamily="66" charset="0"/>
            </a:endParaRPr>
          </a:p>
          <a:p>
            <a:pPr>
              <a:buFontTx/>
              <a:buNone/>
            </a:pPr>
            <a:endParaRPr lang="en-GB" altLang="en-US" sz="2000" b="1" dirty="0">
              <a:solidFill>
                <a:srgbClr val="002060"/>
              </a:solidFill>
              <a:latin typeface="Comic Sans MS" panose="030F0702030302020204" pitchFamily="66" charset="0"/>
            </a:endParaRPr>
          </a:p>
          <a:p>
            <a:endParaRPr lang="en-GB" altLang="en-US" sz="6000" dirty="0">
              <a:solidFill>
                <a:srgbClr val="000000"/>
              </a:solidFill>
              <a:latin typeface="Comic Sans MS" panose="030F0702030302020204" pitchFamily="66" charset="0"/>
            </a:endParaRPr>
          </a:p>
        </p:txBody>
      </p:sp>
      <p:cxnSp>
        <p:nvCxnSpPr>
          <p:cNvPr id="16" name="12 Conector recto de flecha">
            <a:extLst>
              <a:ext uri="{FF2B5EF4-FFF2-40B4-BE49-F238E27FC236}">
                <a16:creationId xmlns:a16="http://schemas.microsoft.com/office/drawing/2014/main" id="{57C6D3D0-7B17-8C67-1FCA-0C6CB0F41C41}"/>
              </a:ext>
            </a:extLst>
          </p:cNvPr>
          <p:cNvCxnSpPr>
            <a:cxnSpLocks/>
          </p:cNvCxnSpPr>
          <p:nvPr/>
        </p:nvCxnSpPr>
        <p:spPr>
          <a:xfrm>
            <a:off x="3059832" y="4414838"/>
            <a:ext cx="2326556" cy="473075"/>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8 Conector recto de flecha">
            <a:extLst>
              <a:ext uri="{FF2B5EF4-FFF2-40B4-BE49-F238E27FC236}">
                <a16:creationId xmlns:a16="http://schemas.microsoft.com/office/drawing/2014/main" id="{3BFED656-B3D5-75F5-2D57-113D57FF739B}"/>
              </a:ext>
            </a:extLst>
          </p:cNvPr>
          <p:cNvCxnSpPr>
            <a:cxnSpLocks/>
          </p:cNvCxnSpPr>
          <p:nvPr/>
        </p:nvCxnSpPr>
        <p:spPr>
          <a:xfrm>
            <a:off x="2623007" y="5327219"/>
            <a:ext cx="2520950" cy="2984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18"/>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7AF566-C175-1261-3FC6-11619F1FD620}"/>
              </a:ext>
            </a:extLst>
          </p:cNvPr>
          <p:cNvPicPr>
            <a:picLocks noChangeAspect="1"/>
          </p:cNvPicPr>
          <p:nvPr/>
        </p:nvPicPr>
        <p:blipFill>
          <a:blip r:embed="rId2"/>
          <a:stretch>
            <a:fillRect/>
          </a:stretch>
        </p:blipFill>
        <p:spPr>
          <a:xfrm>
            <a:off x="323528" y="1268760"/>
            <a:ext cx="8256316" cy="3456384"/>
          </a:xfrm>
          <a:prstGeom prst="rect">
            <a:avLst/>
          </a:prstGeom>
        </p:spPr>
      </p:pic>
      <p:sp>
        <p:nvSpPr>
          <p:cNvPr id="5" name="TextBox 4">
            <a:extLst>
              <a:ext uri="{FF2B5EF4-FFF2-40B4-BE49-F238E27FC236}">
                <a16:creationId xmlns:a16="http://schemas.microsoft.com/office/drawing/2014/main" id="{3E7645B8-5FAF-6F77-4C8D-BCCE0B38E69E}"/>
              </a:ext>
            </a:extLst>
          </p:cNvPr>
          <p:cNvSpPr txBox="1"/>
          <p:nvPr/>
        </p:nvSpPr>
        <p:spPr>
          <a:xfrm>
            <a:off x="755576" y="188640"/>
            <a:ext cx="6336704" cy="646331"/>
          </a:xfrm>
          <a:prstGeom prst="rect">
            <a:avLst/>
          </a:prstGeom>
          <a:noFill/>
        </p:spPr>
        <p:txBody>
          <a:bodyPr wrap="square" rtlCol="0">
            <a:spAutoFit/>
          </a:bodyPr>
          <a:lstStyle/>
          <a:p>
            <a:r>
              <a:rPr lang="en-GB" sz="3600" dirty="0">
                <a:solidFill>
                  <a:srgbClr val="008000"/>
                </a:solidFill>
                <a:latin typeface="Comic Sans MS" panose="030F0702030302020204" pitchFamily="66" charset="0"/>
              </a:rPr>
              <a:t>Vale la </a:t>
            </a:r>
            <a:r>
              <a:rPr lang="en-GB" sz="3600" dirty="0" err="1">
                <a:solidFill>
                  <a:srgbClr val="008000"/>
                </a:solidFill>
                <a:latin typeface="Comic Sans MS" panose="030F0702030302020204" pitchFamily="66" charset="0"/>
              </a:rPr>
              <a:t>pena</a:t>
            </a:r>
            <a:r>
              <a:rPr lang="en-GB" sz="3600" dirty="0">
                <a:solidFill>
                  <a:srgbClr val="008000"/>
                </a:solidFill>
                <a:latin typeface="Comic Sans MS" panose="030F0702030302020204" pitchFamily="66" charset="0"/>
              </a:rPr>
              <a:t> = It is worth it</a:t>
            </a:r>
          </a:p>
        </p:txBody>
      </p:sp>
    </p:spTree>
    <p:extLst>
      <p:ext uri="{BB962C8B-B14F-4D97-AF65-F5344CB8AC3E}">
        <p14:creationId xmlns:p14="http://schemas.microsoft.com/office/powerpoint/2010/main" val="200553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C3DFA-B240-7A87-B844-642C5A0FAFE4}"/>
              </a:ext>
            </a:extLst>
          </p:cNvPr>
          <p:cNvSpPr txBox="1"/>
          <p:nvPr/>
        </p:nvSpPr>
        <p:spPr>
          <a:xfrm>
            <a:off x="755576" y="260648"/>
            <a:ext cx="6840760" cy="6247864"/>
          </a:xfrm>
          <a:prstGeom prst="rect">
            <a:avLst/>
          </a:prstGeom>
          <a:noFill/>
        </p:spPr>
        <p:txBody>
          <a:bodyPr wrap="square">
            <a:spAutoFit/>
          </a:bodyPr>
          <a:lstStyle/>
          <a:p>
            <a:r>
              <a:rPr lang="es-ES" sz="1600" dirty="0">
                <a:solidFill>
                  <a:srgbClr val="000000"/>
                </a:solidFill>
                <a:effectLst/>
                <a:latin typeface="Arial" panose="020B0604020202020204" pitchFamily="34" charset="0"/>
                <a:ea typeface="Arial" panose="020B0604020202020204" pitchFamily="34" charset="0"/>
              </a:rPr>
              <a:t>Querida Mary</a:t>
            </a:r>
            <a:endParaRPr lang="en-GB" sz="1600" dirty="0">
              <a:effectLst/>
              <a:latin typeface="Times New Roman" panose="02020603050405020304" pitchFamily="18" charset="0"/>
              <a:ea typeface="Times New Roman" panose="02020603050405020304" pitchFamily="18" charset="0"/>
            </a:endParaRPr>
          </a:p>
          <a:p>
            <a:r>
              <a:rPr lang="es-ES" sz="1600" dirty="0">
                <a:effectLst/>
                <a:latin typeface="Times New Roman" panose="02020603050405020304" pitchFamily="18" charset="0"/>
                <a:ea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r>
              <a:rPr lang="es-ES" sz="1600" dirty="0">
                <a:solidFill>
                  <a:srgbClr val="000000"/>
                </a:solidFill>
                <a:effectLst/>
                <a:latin typeface="Arial" panose="020B0604020202020204" pitchFamily="34" charset="0"/>
                <a:ea typeface="Arial" panose="020B0604020202020204" pitchFamily="34" charset="0"/>
              </a:rPr>
              <a:t>Juan y yo llegamos a Barcelona hace cuatro días. Estamos en el piso de Miguel que está cerca del centro de la ciudad y es ideal para encontrar el tipo de hotel que queremos para celebrar tu fiesta de compromiso. Hemos estado buscando también información sobre clubs y discotecas en esta zona de Barcelona por si quieres continuar la fiesta hasta la madrugada. Hemos encontrado un hotel que creo que te gustará.</a:t>
            </a:r>
            <a:endParaRPr lang="en-GB" sz="1600" dirty="0">
              <a:effectLst/>
              <a:latin typeface="Times New Roman" panose="02020603050405020304" pitchFamily="18" charset="0"/>
              <a:ea typeface="Times New Roman" panose="02020603050405020304" pitchFamily="18" charset="0"/>
            </a:endParaRPr>
          </a:p>
          <a:p>
            <a:r>
              <a:rPr lang="es-ES" sz="1600" dirty="0">
                <a:solidFill>
                  <a:srgbClr val="000000"/>
                </a:solidFill>
                <a:effectLst/>
                <a:latin typeface="Arial" panose="020B0604020202020204" pitchFamily="34" charset="0"/>
                <a:ea typeface="Arial" panose="020B0604020202020204" pitchFamily="34" charset="0"/>
              </a:rPr>
              <a:t>El Hotel San Valentín está cerca de la parte nueva del puerto de Barcelona a 15 minutos en taxi del piso de Miguel en caso de que lo necesitemos. El restaurante del hotel ofrece cocina tradicional catalana o internacional y lo más importante es que se especializan en banquetes y todo tipo de fiestas. Está abierto desde las ocho de la noche y tiene música en vivo para fiestas privadas desde las once de la noche hasta las tres de la madrugada. Es un poco caro pero vale la pena porque parece ser excelente.  </a:t>
            </a:r>
            <a:endParaRPr lang="en-GB" sz="1600" dirty="0">
              <a:effectLst/>
              <a:latin typeface="Times New Roman" panose="02020603050405020304" pitchFamily="18" charset="0"/>
              <a:ea typeface="Times New Roman" panose="02020603050405020304" pitchFamily="18" charset="0"/>
            </a:endParaRPr>
          </a:p>
          <a:p>
            <a:r>
              <a:rPr lang="es-ES" sz="1600" dirty="0">
                <a:solidFill>
                  <a:srgbClr val="000000"/>
                </a:solidFill>
                <a:effectLst/>
                <a:latin typeface="Arial" panose="020B0604020202020204" pitchFamily="34" charset="0"/>
                <a:ea typeface="Arial" panose="020B0604020202020204" pitchFamily="34" charset="0"/>
              </a:rPr>
              <a:t>Si quieres que lo reserve necesito saber el día y la hora exactos, cuantos seremos y si habrá alguien con alguna dieta especial o con alergias específicas. ¿Qué menú prefieres el catalán o el internacional? ¿Quieres música en vivo o prefieres tu música? El hotel recomienda el grupo de rock que normalmente usan los fines de semana. ¿Pago yo el depósito o quieres pagarlo tú? ¿Crees qué querrás continuar pasadas las tres am? </a:t>
            </a:r>
            <a:endParaRPr lang="en-GB" sz="1600" dirty="0">
              <a:effectLst/>
              <a:latin typeface="Times New Roman" panose="02020603050405020304" pitchFamily="18" charset="0"/>
              <a:ea typeface="Times New Roman" panose="02020603050405020304" pitchFamily="18" charset="0"/>
            </a:endParaRPr>
          </a:p>
          <a:p>
            <a:r>
              <a:rPr lang="es-ES" sz="1600" dirty="0">
                <a:effectLst/>
                <a:latin typeface="Times New Roman" panose="02020603050405020304" pitchFamily="18" charset="0"/>
                <a:ea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r>
              <a:rPr lang="es-ES" sz="1600" dirty="0">
                <a:solidFill>
                  <a:srgbClr val="000000"/>
                </a:solidFill>
                <a:effectLst/>
                <a:latin typeface="Arial" panose="020B0604020202020204" pitchFamily="34" charset="0"/>
                <a:ea typeface="Arial" panose="020B0604020202020204" pitchFamily="34" charset="0"/>
              </a:rPr>
              <a:t>Esperando tu respuesta, un beso y hasta pronto</a:t>
            </a:r>
            <a:endParaRPr lang="en-GB" sz="1600" dirty="0">
              <a:effectLst/>
              <a:latin typeface="Times New Roman" panose="02020603050405020304" pitchFamily="18" charset="0"/>
              <a:ea typeface="Times New Roman" panose="02020603050405020304" pitchFamily="18" charset="0"/>
            </a:endParaRPr>
          </a:p>
          <a:p>
            <a:r>
              <a:rPr lang="en-GB" sz="1600" dirty="0">
                <a:solidFill>
                  <a:srgbClr val="000000"/>
                </a:solidFill>
                <a:effectLst/>
                <a:latin typeface="Arial" panose="020B0604020202020204" pitchFamily="34" charset="0"/>
                <a:ea typeface="Arial" panose="020B0604020202020204" pitchFamily="34" charset="0"/>
              </a:rPr>
              <a:t>Jose</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225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25659-F08E-E9F1-AD5E-3C64D218A4D4}"/>
              </a:ext>
            </a:extLst>
          </p:cNvPr>
          <p:cNvSpPr txBox="1"/>
          <p:nvPr/>
        </p:nvSpPr>
        <p:spPr>
          <a:xfrm>
            <a:off x="827584" y="582067"/>
            <a:ext cx="7272808" cy="5693866"/>
          </a:xfrm>
          <a:prstGeom prst="rect">
            <a:avLst/>
          </a:prstGeom>
          <a:noFill/>
        </p:spPr>
        <p:txBody>
          <a:bodyPr wrap="square">
            <a:spAutoFit/>
          </a:bodyPr>
          <a:lstStyle/>
          <a:p>
            <a:r>
              <a:rPr lang="es-ES" sz="1400" b="1"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                Escuela de Idiomas - Don Quijote -                                                    </a:t>
            </a:r>
            <a:endParaRPr lang="en-GB" sz="1400" dirty="0">
              <a:effectLst/>
              <a:latin typeface="Times New Roman" panose="02020603050405020304" pitchFamily="18" charset="0"/>
              <a:ea typeface="Times New Roman" panose="02020603050405020304" pitchFamily="18" charset="0"/>
            </a:endParaRPr>
          </a:p>
          <a:p>
            <a:r>
              <a:rPr lang="es-ES" sz="1400"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Ofrecemos cursos de idiomas para niños, adultos, profesores, turistas y negocios.</a:t>
            </a:r>
            <a:endParaRPr lang="en-GB" sz="1400" dirty="0">
              <a:effectLst/>
              <a:latin typeface="Times New Roman" panose="02020603050405020304" pitchFamily="18" charset="0"/>
              <a:ea typeface="Times New Roman" panose="02020603050405020304" pitchFamily="18" charset="0"/>
            </a:endParaRPr>
          </a:p>
          <a:p>
            <a:r>
              <a:rPr lang="es-ES" sz="1400" dirty="0">
                <a:effectLst/>
                <a:latin typeface="Times New Roman" panose="02020603050405020304" pitchFamily="18"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r>
              <a:rPr lang="es-ES" sz="1400"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Matricúlese ahora en uno de nuestros cursos y aprenda español:</a:t>
            </a:r>
            <a:endParaRPr lang="en-GB" sz="1400" dirty="0">
              <a:effectLst/>
              <a:latin typeface="Times New Roman" panose="02020603050405020304" pitchFamily="18" charset="0"/>
              <a:ea typeface="Times New Roman" panose="02020603050405020304" pitchFamily="18" charset="0"/>
            </a:endParaRPr>
          </a:p>
          <a:p>
            <a:r>
              <a:rPr lang="es-ES" sz="1400"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en grupos pequeños o individualmente.</a:t>
            </a:r>
            <a:endParaRPr lang="en-GB" sz="1400" dirty="0">
              <a:effectLst/>
              <a:latin typeface="Times New Roman" panose="02020603050405020304" pitchFamily="18" charset="0"/>
              <a:ea typeface="Times New Roman" panose="02020603050405020304" pitchFamily="18" charset="0"/>
            </a:endParaRPr>
          </a:p>
          <a:p>
            <a:r>
              <a:rPr lang="es-ES" sz="1400"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con profesores nativos, altamente titulados y de gran experiencia.</a:t>
            </a:r>
            <a:endParaRPr lang="en-GB" sz="1400" dirty="0">
              <a:effectLst/>
              <a:latin typeface="Times New Roman" panose="02020603050405020304" pitchFamily="18" charset="0"/>
              <a:ea typeface="Times New Roman" panose="02020603050405020304" pitchFamily="18" charset="0"/>
            </a:endParaRPr>
          </a:p>
          <a:p>
            <a:r>
              <a:rPr lang="es-ES" sz="1400"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todos los días de la semana excepto los fines de semana y festivos.</a:t>
            </a:r>
            <a:endParaRPr lang="en-GB" sz="1400" dirty="0">
              <a:effectLst/>
              <a:latin typeface="Times New Roman" panose="02020603050405020304" pitchFamily="18" charset="0"/>
              <a:ea typeface="Times New Roman" panose="02020603050405020304" pitchFamily="18" charset="0"/>
            </a:endParaRPr>
          </a:p>
          <a:p>
            <a:r>
              <a:rPr lang="es-ES" sz="1400"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usando los nuevos métodos de aprendizaje más efectivos y con las últimas tecnologías.</a:t>
            </a:r>
            <a:endParaRPr lang="en-GB" sz="1400" dirty="0">
              <a:effectLst/>
              <a:latin typeface="Times New Roman" panose="02020603050405020304" pitchFamily="18" charset="0"/>
              <a:ea typeface="Times New Roman" panose="02020603050405020304" pitchFamily="18" charset="0"/>
            </a:endParaRPr>
          </a:p>
          <a:p>
            <a:r>
              <a:rPr lang="es-ES" sz="1400" dirty="0">
                <a:effectLst/>
                <a:latin typeface="Times New Roman" panose="02020603050405020304" pitchFamily="18"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r>
              <a:rPr lang="es-ES" sz="1400"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Con más de diez años de experiencia en el sector, cuatro centros en España y con una reputación que garantiza el éxito. Testimonio de uno de nuestros alumnos:</a:t>
            </a:r>
            <a:endParaRPr lang="en-GB" sz="1400" dirty="0">
              <a:effectLst/>
              <a:latin typeface="Times New Roman" panose="02020603050405020304" pitchFamily="18" charset="0"/>
              <a:ea typeface="Times New Roman" panose="02020603050405020304" pitchFamily="18" charset="0"/>
            </a:endParaRPr>
          </a:p>
          <a:p>
            <a:r>
              <a:rPr lang="es-ES" sz="1400" dirty="0">
                <a:effectLst/>
                <a:latin typeface="Times New Roman" panose="02020603050405020304" pitchFamily="18"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r>
              <a:rPr lang="es-ES" sz="1400"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“Soy recepcionista y necesito aprender español para mi trabajo. Después de ocho meses en Don Quijote Madrid puedo hablar por teléfono, recibir a clientes y escribir correos electrónicos en español. No esperaba progresar tanto y tan rápidamente. El mes que viene tendremos la visita de un grupo de clientes de una compañía española y yo traduciré para mis colegas.  He disfrutado muchísimo estos cursos y los aconsejaría a cualquier persona interesada en aprender español. Me gustaría continuar aprendiendo y mejorando mi español en los cursos del año que viene.”</a:t>
            </a:r>
            <a:endParaRPr lang="en-GB" sz="1400" dirty="0">
              <a:effectLst/>
              <a:latin typeface="Times New Roman" panose="02020603050405020304" pitchFamily="18" charset="0"/>
              <a:ea typeface="Times New Roman" panose="02020603050405020304" pitchFamily="18" charset="0"/>
            </a:endParaRPr>
          </a:p>
          <a:p>
            <a:r>
              <a:rPr lang="es-ES" sz="1400" dirty="0">
                <a:effectLst/>
                <a:latin typeface="Times New Roman" panose="02020603050405020304" pitchFamily="18"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r>
              <a:rPr lang="es-ES" sz="1400"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Para más información:</a:t>
            </a:r>
            <a:endParaRPr lang="en-GB" sz="1400" dirty="0">
              <a:effectLst/>
              <a:latin typeface="Times New Roman" panose="02020603050405020304" pitchFamily="18" charset="0"/>
              <a:ea typeface="Times New Roman" panose="02020603050405020304" pitchFamily="18" charset="0"/>
            </a:endParaRPr>
          </a:p>
          <a:p>
            <a:r>
              <a:rPr lang="es-ES" sz="1400"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Llame al 034- 692 89 14 32 para recibir un folleto informativo o para concertar una cita con uno de nuestros asesores de alumnos.  </a:t>
            </a:r>
            <a:endParaRPr lang="en-GB" sz="1400" dirty="0">
              <a:effectLst/>
              <a:latin typeface="Times New Roman" panose="02020603050405020304" pitchFamily="18" charset="0"/>
              <a:ea typeface="Times New Roman" panose="02020603050405020304" pitchFamily="18" charset="0"/>
            </a:endParaRPr>
          </a:p>
          <a:p>
            <a:r>
              <a:rPr lang="es-ES" sz="1400" dirty="0">
                <a:effectLst/>
                <a:latin typeface="Times New Roman" panose="02020603050405020304" pitchFamily="18"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r>
              <a:rPr lang="es-ES" sz="1400"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Por favor, recuerden que los gastos como el alojamiento, el transporte o los libros son  extras y no son parte del precio del curso.</a:t>
            </a:r>
            <a:endParaRPr lang="en-GB" sz="1400" dirty="0"/>
          </a:p>
        </p:txBody>
      </p:sp>
    </p:spTree>
    <p:extLst>
      <p:ext uri="{BB962C8B-B14F-4D97-AF65-F5344CB8AC3E}">
        <p14:creationId xmlns:p14="http://schemas.microsoft.com/office/powerpoint/2010/main" val="290156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able&#10;&#10;Description automatically generated">
            <a:extLst>
              <a:ext uri="{FF2B5EF4-FFF2-40B4-BE49-F238E27FC236}">
                <a16:creationId xmlns:a16="http://schemas.microsoft.com/office/drawing/2014/main" id="{6DDE7B63-44F4-1C30-2678-56F72BA694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779" t="62670" r="46840" b="2487"/>
          <a:stretch/>
        </p:blipFill>
        <p:spPr bwMode="auto">
          <a:xfrm>
            <a:off x="0" y="18955"/>
            <a:ext cx="8542767" cy="655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80B74F1-68F1-C442-C660-AC4CA17725C3}"/>
              </a:ext>
            </a:extLst>
          </p:cNvPr>
          <p:cNvSpPr txBox="1"/>
          <p:nvPr/>
        </p:nvSpPr>
        <p:spPr>
          <a:xfrm>
            <a:off x="755576" y="116632"/>
            <a:ext cx="66247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Libro p72, Act. 12 – Rellena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el</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cuadro</a:t>
            </a:r>
            <a:r>
              <a:rPr kumimoji="0" lang="en-GB" sz="1800" b="0" i="0" u="none" strike="noStrike" kern="1200" cap="none" spc="0" normalizeH="0" baseline="0" noProof="0" dirty="0">
                <a:ln>
                  <a:noFill/>
                </a:ln>
                <a:solidFill>
                  <a:prstClr val="black"/>
                </a:solidFill>
                <a:effectLst/>
                <a:uLnTx/>
                <a:uFillTx/>
                <a:latin typeface="Calibri"/>
                <a:ea typeface="+mn-ea"/>
                <a:cs typeface="+mn-cs"/>
              </a:rPr>
              <a:t> de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Virgina</a:t>
            </a:r>
            <a:r>
              <a:rPr kumimoji="0" lang="en-GB" sz="1800" b="0" i="0" u="none" strike="noStrike" kern="1200" cap="none" spc="0" normalizeH="0" baseline="0" noProof="0" dirty="0">
                <a:ln>
                  <a:noFill/>
                </a:ln>
                <a:solidFill>
                  <a:prstClr val="black"/>
                </a:solidFill>
                <a:effectLst/>
                <a:uLnTx/>
                <a:uFillTx/>
                <a:latin typeface="Calibri"/>
                <a:ea typeface="+mn-ea"/>
                <a:cs typeface="+mn-cs"/>
              </a:rPr>
              <a:t>, p71 – CD1.76 </a:t>
            </a:r>
          </a:p>
        </p:txBody>
      </p:sp>
      <p:pic>
        <p:nvPicPr>
          <p:cNvPr id="3" name="P1CD1.76p72Act12Se">
            <a:hlinkClick r:id="" action="ppaction://media"/>
            <a:extLst>
              <a:ext uri="{FF2B5EF4-FFF2-40B4-BE49-F238E27FC236}">
                <a16:creationId xmlns:a16="http://schemas.microsoft.com/office/drawing/2014/main" id="{8348AB76-8ADE-189F-DCBF-D041B6816F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83672" y="5733256"/>
            <a:ext cx="487363" cy="487363"/>
          </a:xfrm>
          <a:prstGeom prst="rect">
            <a:avLst/>
          </a:prstGeom>
        </p:spPr>
      </p:pic>
      <p:sp>
        <p:nvSpPr>
          <p:cNvPr id="4" name="TextBox 3">
            <a:extLst>
              <a:ext uri="{FF2B5EF4-FFF2-40B4-BE49-F238E27FC236}">
                <a16:creationId xmlns:a16="http://schemas.microsoft.com/office/drawing/2014/main" id="{008EEDDD-6055-F624-1C95-3DB92A6DB8C7}"/>
              </a:ext>
            </a:extLst>
          </p:cNvPr>
          <p:cNvSpPr txBox="1"/>
          <p:nvPr/>
        </p:nvSpPr>
        <p:spPr>
          <a:xfrm>
            <a:off x="827584" y="6309320"/>
            <a:ext cx="57606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a:ea typeface="+mn-ea"/>
                <a:cs typeface="+mn-cs"/>
              </a:rPr>
              <a:t>Ahora</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escucha</a:t>
            </a:r>
            <a:r>
              <a:rPr kumimoji="0" lang="en-GB" sz="1800" b="0" i="0" u="none" strike="noStrike" kern="1200" cap="none" spc="0" normalizeH="0" baseline="0" noProof="0" dirty="0">
                <a:ln>
                  <a:noFill/>
                </a:ln>
                <a:solidFill>
                  <a:prstClr val="black"/>
                </a:solidFill>
                <a:effectLst/>
                <a:uLnTx/>
                <a:uFillTx/>
                <a:latin typeface="Calibri"/>
                <a:ea typeface="+mn-ea"/>
                <a:cs typeface="+mn-cs"/>
              </a:rPr>
              <a:t> y rellena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el</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cuadro</a:t>
            </a:r>
            <a:r>
              <a:rPr kumimoji="0" lang="en-GB" sz="1800" b="0" i="0" u="none" strike="noStrike" kern="1200" cap="none" spc="0" normalizeH="0" baseline="0" noProof="0" dirty="0">
                <a:ln>
                  <a:noFill/>
                </a:ln>
                <a:solidFill>
                  <a:prstClr val="black"/>
                </a:solidFill>
                <a:effectLst/>
                <a:uLnTx/>
                <a:uFillTx/>
                <a:latin typeface="Calibri"/>
                <a:ea typeface="+mn-ea"/>
                <a:cs typeface="+mn-cs"/>
              </a:rPr>
              <a:t> de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Charo</a:t>
            </a:r>
            <a:r>
              <a:rPr kumimoji="0" lang="en-GB" sz="1800" b="0" i="0" u="none" strike="noStrike" kern="1200" cap="none" spc="0" normalizeH="0" baseline="0" noProof="0" dirty="0">
                <a:ln>
                  <a:noFill/>
                </a:ln>
                <a:solidFill>
                  <a:prstClr val="black"/>
                </a:solidFill>
                <a:effectLst/>
                <a:uLnTx/>
                <a:uFillTx/>
                <a:latin typeface="Calibri"/>
                <a:ea typeface="+mn-ea"/>
                <a:cs typeface="+mn-cs"/>
              </a:rPr>
              <a:t> – CD1.76 </a:t>
            </a:r>
          </a:p>
        </p:txBody>
      </p:sp>
      <p:pic>
        <p:nvPicPr>
          <p:cNvPr id="5" name="P1CD1.75p71Act.11">
            <a:hlinkClick r:id="" action="ppaction://media"/>
            <a:extLst>
              <a:ext uri="{FF2B5EF4-FFF2-40B4-BE49-F238E27FC236}">
                <a16:creationId xmlns:a16="http://schemas.microsoft.com/office/drawing/2014/main" id="{DA6A2D07-8DC8-5A6D-324D-90B3F3BBD465}"/>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392950" y="57616"/>
            <a:ext cx="487363" cy="487363"/>
          </a:xfrm>
          <a:prstGeom prst="rect">
            <a:avLst/>
          </a:prstGeom>
        </p:spPr>
      </p:pic>
      <p:sp>
        <p:nvSpPr>
          <p:cNvPr id="6" name="TextBox 5">
            <a:extLst>
              <a:ext uri="{FF2B5EF4-FFF2-40B4-BE49-F238E27FC236}">
                <a16:creationId xmlns:a16="http://schemas.microsoft.com/office/drawing/2014/main" id="{1B4D46B1-997E-E249-FBE4-54DC91B27013}"/>
              </a:ext>
            </a:extLst>
          </p:cNvPr>
          <p:cNvSpPr txBox="1"/>
          <p:nvPr/>
        </p:nvSpPr>
        <p:spPr>
          <a:xfrm>
            <a:off x="5192006" y="4139098"/>
            <a:ext cx="28083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Trabaja</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7" name="TextBox 6">
            <a:extLst>
              <a:ext uri="{FF2B5EF4-FFF2-40B4-BE49-F238E27FC236}">
                <a16:creationId xmlns:a16="http://schemas.microsoft.com/office/drawing/2014/main" id="{117F04E6-2E99-DC2D-FF69-3927690BF396}"/>
              </a:ext>
            </a:extLst>
          </p:cNvPr>
          <p:cNvSpPr txBox="1"/>
          <p:nvPr/>
        </p:nvSpPr>
        <p:spPr>
          <a:xfrm>
            <a:off x="1979712" y="2582999"/>
            <a:ext cx="32403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Todavía</a:t>
            </a: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GB" sz="2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en</a:t>
            </a: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GB" sz="2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clases</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8" name="TextBox 7">
            <a:extLst>
              <a:ext uri="{FF2B5EF4-FFF2-40B4-BE49-F238E27FC236}">
                <a16:creationId xmlns:a16="http://schemas.microsoft.com/office/drawing/2014/main" id="{4D8134DA-8591-473E-5A4E-B0411EC0AFEB}"/>
              </a:ext>
            </a:extLst>
          </p:cNvPr>
          <p:cNvSpPr txBox="1"/>
          <p:nvPr/>
        </p:nvSpPr>
        <p:spPr>
          <a:xfrm>
            <a:off x="2226328" y="3033709"/>
            <a:ext cx="28083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Sale de </a:t>
            </a:r>
            <a:r>
              <a:rPr kumimoji="0" lang="en-GB" sz="2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clases</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9" name="TextBox 8">
            <a:extLst>
              <a:ext uri="{FF2B5EF4-FFF2-40B4-BE49-F238E27FC236}">
                <a16:creationId xmlns:a16="http://schemas.microsoft.com/office/drawing/2014/main" id="{E1BDE9C9-5F9C-4362-05D1-52192C778CA6}"/>
              </a:ext>
            </a:extLst>
          </p:cNvPr>
          <p:cNvSpPr txBox="1"/>
          <p:nvPr/>
        </p:nvSpPr>
        <p:spPr>
          <a:xfrm>
            <a:off x="2195736" y="3584994"/>
            <a:ext cx="28083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Va</a:t>
            </a: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al </a:t>
            </a:r>
            <a:r>
              <a:rPr kumimoji="0" lang="en-GB" sz="2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gimnasio</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0" name="TextBox 9">
            <a:extLst>
              <a:ext uri="{FF2B5EF4-FFF2-40B4-BE49-F238E27FC236}">
                <a16:creationId xmlns:a16="http://schemas.microsoft.com/office/drawing/2014/main" id="{33513E50-E9BD-4326-58E1-3EDB1958CD90}"/>
              </a:ext>
            </a:extLst>
          </p:cNvPr>
          <p:cNvSpPr txBox="1"/>
          <p:nvPr/>
        </p:nvSpPr>
        <p:spPr>
          <a:xfrm>
            <a:off x="1979712" y="4083257"/>
            <a:ext cx="3240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Llega</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 casa y </a:t>
            </a: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cena</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1" name="TextBox 10">
            <a:extLst>
              <a:ext uri="{FF2B5EF4-FFF2-40B4-BE49-F238E27FC236}">
                <a16:creationId xmlns:a16="http://schemas.microsoft.com/office/drawing/2014/main" id="{3711C9E5-3952-D007-E617-08D5A5C156E6}"/>
              </a:ext>
            </a:extLst>
          </p:cNvPr>
          <p:cNvSpPr txBox="1"/>
          <p:nvPr/>
        </p:nvSpPr>
        <p:spPr>
          <a:xfrm>
            <a:off x="2160680" y="4606477"/>
            <a:ext cx="31313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Hace</a:t>
            </a: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GB" sz="2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los</a:t>
            </a: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GB" sz="2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deberes</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2" name="TextBox 11">
            <a:extLst>
              <a:ext uri="{FF2B5EF4-FFF2-40B4-BE49-F238E27FC236}">
                <a16:creationId xmlns:a16="http://schemas.microsoft.com/office/drawing/2014/main" id="{AB519B58-94FD-26F1-DB6C-A9B7F95A9695}"/>
              </a:ext>
            </a:extLst>
          </p:cNvPr>
          <p:cNvSpPr txBox="1"/>
          <p:nvPr/>
        </p:nvSpPr>
        <p:spPr>
          <a:xfrm>
            <a:off x="2206468" y="5374561"/>
            <a:ext cx="28083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 </a:t>
            </a:r>
            <a:r>
              <a:rPr kumimoji="0" lang="en-GB" sz="2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acuesta</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3" name="TextBox 12">
            <a:extLst>
              <a:ext uri="{FF2B5EF4-FFF2-40B4-BE49-F238E27FC236}">
                <a16:creationId xmlns:a16="http://schemas.microsoft.com/office/drawing/2014/main" id="{F94ABF96-6D9D-5092-E0DB-7797DF03254E}"/>
              </a:ext>
            </a:extLst>
          </p:cNvPr>
          <p:cNvSpPr txBox="1"/>
          <p:nvPr/>
        </p:nvSpPr>
        <p:spPr>
          <a:xfrm>
            <a:off x="5292079" y="1550293"/>
            <a:ext cx="28083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 </a:t>
            </a:r>
            <a:r>
              <a:rPr kumimoji="0" lang="en-GB" sz="2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levanta</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4" name="TextBox 13">
            <a:extLst>
              <a:ext uri="{FF2B5EF4-FFF2-40B4-BE49-F238E27FC236}">
                <a16:creationId xmlns:a16="http://schemas.microsoft.com/office/drawing/2014/main" id="{E926BBBE-9B5D-CEE7-1E50-08D560BE22B1}"/>
              </a:ext>
            </a:extLst>
          </p:cNvPr>
          <p:cNvSpPr txBox="1"/>
          <p:nvPr/>
        </p:nvSpPr>
        <p:spPr>
          <a:xfrm>
            <a:off x="5147555" y="2084660"/>
            <a:ext cx="41044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Sale de casa para </a:t>
            </a: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ir</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la U.</a:t>
            </a:r>
          </a:p>
        </p:txBody>
      </p:sp>
      <p:sp>
        <p:nvSpPr>
          <p:cNvPr id="15" name="TextBox 14">
            <a:extLst>
              <a:ext uri="{FF2B5EF4-FFF2-40B4-BE49-F238E27FC236}">
                <a16:creationId xmlns:a16="http://schemas.microsoft.com/office/drawing/2014/main" id="{2B1A264C-0053-51C8-F1FA-4701ADE72C92}"/>
              </a:ext>
            </a:extLst>
          </p:cNvPr>
          <p:cNvSpPr txBox="1"/>
          <p:nvPr/>
        </p:nvSpPr>
        <p:spPr>
          <a:xfrm>
            <a:off x="5127493" y="2582999"/>
            <a:ext cx="341527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Termina sus </a:t>
            </a:r>
            <a:r>
              <a:rPr kumimoji="0" lang="en-GB" sz="26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clases</a:t>
            </a:r>
            <a:endParaRPr kumimoji="0" lang="en-GB" sz="2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6" name="TextBox 15">
            <a:extLst>
              <a:ext uri="{FF2B5EF4-FFF2-40B4-BE49-F238E27FC236}">
                <a16:creationId xmlns:a16="http://schemas.microsoft.com/office/drawing/2014/main" id="{BBC250D0-4217-7F4D-7445-A8E267A932BA}"/>
              </a:ext>
            </a:extLst>
          </p:cNvPr>
          <p:cNvSpPr txBox="1"/>
          <p:nvPr/>
        </p:nvSpPr>
        <p:spPr>
          <a:xfrm>
            <a:off x="5147555" y="3112040"/>
            <a:ext cx="34152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Vuelve a casa y come</a:t>
            </a:r>
          </a:p>
        </p:txBody>
      </p:sp>
      <p:sp>
        <p:nvSpPr>
          <p:cNvPr id="17" name="TextBox 16">
            <a:extLst>
              <a:ext uri="{FF2B5EF4-FFF2-40B4-BE49-F238E27FC236}">
                <a16:creationId xmlns:a16="http://schemas.microsoft.com/office/drawing/2014/main" id="{037A0560-130A-BD8D-236B-95D4703C0591}"/>
              </a:ext>
            </a:extLst>
          </p:cNvPr>
          <p:cNvSpPr txBox="1"/>
          <p:nvPr/>
        </p:nvSpPr>
        <p:spPr>
          <a:xfrm>
            <a:off x="5192006" y="3660246"/>
            <a:ext cx="42076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Va</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 </a:t>
            </a: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trabajar</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la academia</a:t>
            </a:r>
          </a:p>
        </p:txBody>
      </p:sp>
      <p:sp>
        <p:nvSpPr>
          <p:cNvPr id="18" name="TextBox 17">
            <a:extLst>
              <a:ext uri="{FF2B5EF4-FFF2-40B4-BE49-F238E27FC236}">
                <a16:creationId xmlns:a16="http://schemas.microsoft.com/office/drawing/2014/main" id="{3E2A3412-71F5-CEA5-E741-3C7174D5D92F}"/>
              </a:ext>
            </a:extLst>
          </p:cNvPr>
          <p:cNvSpPr txBox="1"/>
          <p:nvPr/>
        </p:nvSpPr>
        <p:spPr>
          <a:xfrm>
            <a:off x="2226328" y="2053958"/>
            <a:ext cx="28083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Tiene </a:t>
            </a:r>
            <a:r>
              <a:rPr kumimoji="0" lang="en-GB" sz="2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clases</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9" name="TextBox 18">
            <a:extLst>
              <a:ext uri="{FF2B5EF4-FFF2-40B4-BE49-F238E27FC236}">
                <a16:creationId xmlns:a16="http://schemas.microsoft.com/office/drawing/2014/main" id="{3178C1EF-BA97-E488-5701-CA65F0CF762D}"/>
              </a:ext>
            </a:extLst>
          </p:cNvPr>
          <p:cNvSpPr txBox="1"/>
          <p:nvPr/>
        </p:nvSpPr>
        <p:spPr>
          <a:xfrm>
            <a:off x="5096318" y="4623478"/>
            <a:ext cx="35403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Termina </a:t>
            </a: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su</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trabajo</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0" name="TextBox 19">
            <a:extLst>
              <a:ext uri="{FF2B5EF4-FFF2-40B4-BE49-F238E27FC236}">
                <a16:creationId xmlns:a16="http://schemas.microsoft.com/office/drawing/2014/main" id="{99A58A56-941D-E341-3487-B6D75331B785}"/>
              </a:ext>
            </a:extLst>
          </p:cNvPr>
          <p:cNvSpPr txBox="1"/>
          <p:nvPr/>
        </p:nvSpPr>
        <p:spPr>
          <a:xfrm>
            <a:off x="5175254" y="4940379"/>
            <a:ext cx="3308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Cena  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estudia</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o se </a:t>
            </a:r>
            <a:r>
              <a:rPr kumimoji="0" lang="en-GB"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va</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 la </a:t>
            </a:r>
            <a:r>
              <a:rPr kumimoji="0" lang="en-GB"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cama</a:t>
            </a: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2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1952"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1" fill="hold" display="0">
                  <p:stCondLst>
                    <p:cond delay="indefinite"/>
                  </p:stCondLst>
                  <p:endCondLst>
                    <p:cond evt="onStopAudio" delay="0">
                      <p:tgtEl>
                        <p:sldTgt/>
                      </p:tgtEl>
                    </p:cond>
                  </p:endCondLst>
                </p:cTn>
                <p:tgtEl>
                  <p:spTgt spid="3"/>
                </p:tgtEl>
              </p:cMediaNode>
            </p:audio>
            <p:audio>
              <p:cMediaNode vol="80000">
                <p:cTn id="72" fill="hold" display="0">
                  <p:stCondLst>
                    <p:cond delay="indefinite"/>
                  </p:stCondLst>
                  <p:endCondLst>
                    <p:cond evt="onStopAudio" delay="0">
                      <p:tgtEl>
                        <p:sldTgt/>
                      </p:tgtEl>
                    </p:cond>
                  </p:endCondLst>
                </p:cTn>
                <p:tgtEl>
                  <p:spTgt spid="5"/>
                </p:tgtEl>
              </p:cMediaNode>
            </p:audio>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CC872-8407-1A42-E21F-3546AC52A4B8}"/>
              </a:ext>
            </a:extLst>
          </p:cNvPr>
          <p:cNvSpPr>
            <a:spLocks noGrp="1" noChangeArrowheads="1"/>
          </p:cNvSpPr>
          <p:nvPr>
            <p:ph type="ctrTitle"/>
          </p:nvPr>
        </p:nvSpPr>
        <p:spPr>
          <a:xfrm>
            <a:off x="1116013" y="531813"/>
            <a:ext cx="7772400" cy="649287"/>
          </a:xfrm>
        </p:spPr>
        <p:txBody>
          <a:bodyPr>
            <a:normAutofit fontScale="90000"/>
          </a:bodyPr>
          <a:lstStyle/>
          <a:p>
            <a:pPr algn="l"/>
            <a:r>
              <a:rPr lang="en-GB" altLang="en-US" dirty="0">
                <a:solidFill>
                  <a:srgbClr val="D6A300"/>
                </a:solidFill>
                <a:latin typeface="Comic Sans MS" panose="030F0702030302020204" pitchFamily="66" charset="0"/>
              </a:rPr>
              <a:t>     </a:t>
            </a:r>
            <a:r>
              <a:rPr lang="en-GB" altLang="en-US" sz="2400" dirty="0">
                <a:solidFill>
                  <a:srgbClr val="663300"/>
                </a:solidFill>
                <a:latin typeface="Comic Sans MS" panose="030F0702030302020204" pitchFamily="66" charset="0"/>
              </a:rPr>
              <a:t>Los </a:t>
            </a:r>
            <a:r>
              <a:rPr lang="en-GB" altLang="en-US" sz="2400" dirty="0" err="1">
                <a:solidFill>
                  <a:srgbClr val="663300"/>
                </a:solidFill>
                <a:latin typeface="Comic Sans MS" panose="030F0702030302020204" pitchFamily="66" charset="0"/>
              </a:rPr>
              <a:t>deberes</a:t>
            </a:r>
            <a:r>
              <a:rPr lang="en-GB" altLang="en-US" sz="2400" dirty="0">
                <a:solidFill>
                  <a:srgbClr val="663300"/>
                </a:solidFill>
                <a:latin typeface="Comic Sans MS" panose="030F0702030302020204" pitchFamily="66" charset="0"/>
              </a:rPr>
              <a:t>   </a:t>
            </a:r>
            <a:br>
              <a:rPr lang="en-GB" altLang="en-US" dirty="0">
                <a:latin typeface="Comic Sans MS" panose="030F0702030302020204" pitchFamily="66" charset="0"/>
              </a:rPr>
            </a:br>
            <a:endParaRPr lang="en-GB" altLang="en-US" dirty="0"/>
          </a:p>
        </p:txBody>
      </p:sp>
      <p:sp>
        <p:nvSpPr>
          <p:cNvPr id="86019" name="Subtitle 2">
            <a:extLst>
              <a:ext uri="{FF2B5EF4-FFF2-40B4-BE49-F238E27FC236}">
                <a16:creationId xmlns:a16="http://schemas.microsoft.com/office/drawing/2014/main" id="{FF054A1E-4078-B19D-18CD-DDD7611F80E9}"/>
              </a:ext>
            </a:extLst>
          </p:cNvPr>
          <p:cNvSpPr>
            <a:spLocks noGrp="1"/>
          </p:cNvSpPr>
          <p:nvPr>
            <p:ph type="subTitle" idx="1"/>
          </p:nvPr>
        </p:nvSpPr>
        <p:spPr>
          <a:xfrm>
            <a:off x="746125" y="981074"/>
            <a:ext cx="8150225" cy="4392141"/>
          </a:xfrm>
        </p:spPr>
        <p:txBody>
          <a:bodyPr>
            <a:normAutofit/>
          </a:bodyPr>
          <a:lstStyle/>
          <a:p>
            <a:pPr marL="457200" indent="-457200" algn="l">
              <a:buFontTx/>
              <a:buAutoNum type="arabicPeriod"/>
              <a:defRPr/>
            </a:pPr>
            <a:r>
              <a:rPr lang="en-GB" altLang="en-US" sz="2800" dirty="0" err="1">
                <a:solidFill>
                  <a:srgbClr val="002060"/>
                </a:solidFill>
                <a:latin typeface="Comic Sans MS" panose="030F0702030302020204" pitchFamily="66" charset="0"/>
              </a:rPr>
              <a:t>Copia</a:t>
            </a:r>
            <a:endParaRPr lang="en-GB" altLang="en-US" sz="2800" dirty="0">
              <a:solidFill>
                <a:srgbClr val="002060"/>
              </a:solidFill>
              <a:latin typeface="Comic Sans MS" panose="030F0702030302020204" pitchFamily="66" charset="0"/>
            </a:endParaRPr>
          </a:p>
          <a:p>
            <a:pPr algn="l">
              <a:defRPr/>
            </a:pPr>
            <a:endParaRPr lang="en-GB" altLang="en-US" i="1" dirty="0">
              <a:solidFill>
                <a:schemeClr val="tx1"/>
              </a:solidFill>
              <a:latin typeface="Comic Sans MS" panose="030F0702030302020204" pitchFamily="66" charset="0"/>
            </a:endParaRPr>
          </a:p>
          <a:p>
            <a:pPr algn="l">
              <a:defRPr/>
            </a:pPr>
            <a:endParaRPr lang="en-GB" altLang="en-US" sz="2000" i="1" dirty="0">
              <a:solidFill>
                <a:srgbClr val="002060"/>
              </a:solidFill>
              <a:latin typeface="Comic Sans MS" panose="030F0702030302020204" pitchFamily="66" charset="0"/>
            </a:endParaRPr>
          </a:p>
          <a:p>
            <a:pPr algn="l">
              <a:defRPr/>
            </a:pPr>
            <a:endParaRPr lang="en-GB" altLang="en-US" sz="2000" i="1" dirty="0">
              <a:solidFill>
                <a:srgbClr val="002060"/>
              </a:solidFill>
              <a:latin typeface="Comic Sans MS" panose="030F0702030302020204" pitchFamily="66" charset="0"/>
            </a:endParaRPr>
          </a:p>
          <a:p>
            <a:pPr algn="l">
              <a:defRPr/>
            </a:pPr>
            <a:endParaRPr lang="en-GB" altLang="en-US" sz="2000" dirty="0">
              <a:latin typeface="Comic Sans MS" panose="030F0702030302020204" pitchFamily="66" charset="0"/>
            </a:endParaRPr>
          </a:p>
          <a:p>
            <a:pPr algn="l">
              <a:defRPr/>
            </a:pPr>
            <a:endParaRPr lang="en-GB" altLang="en-US" sz="2000" dirty="0">
              <a:latin typeface="Comic Sans MS" panose="030F0702030302020204" pitchFamily="66"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6FF9A5AF-1A9F-4DC2-8CD6-7D20A40BA226}"/>
              </a:ext>
            </a:extLst>
          </p:cNvPr>
          <p:cNvSpPr txBox="1">
            <a:spLocks noChangeArrowheads="1"/>
          </p:cNvSpPr>
          <p:nvPr/>
        </p:nvSpPr>
        <p:spPr bwMode="auto">
          <a:xfrm>
            <a:off x="179388" y="836613"/>
            <a:ext cx="8964612" cy="639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es-ES_tradnl" altLang="en-US" sz="4000" b="0" i="0" u="none" strike="noStrike" kern="1200" cap="none" spc="0" normalizeH="0" baseline="0" noProof="0" dirty="0">
                <a:ln>
                  <a:noFill/>
                </a:ln>
                <a:solidFill>
                  <a:srgbClr val="002060"/>
                </a:solidFill>
                <a:effectLst/>
                <a:uLnTx/>
                <a:uFillTx/>
                <a:latin typeface="Comic Sans MS" panose="030F0702030302020204" pitchFamily="66" charset="0"/>
                <a:ea typeface="Corbel" panose="020B0503020204020204" pitchFamily="34" charset="0"/>
                <a:cs typeface="Times New Roman" panose="02020603050405020304" pitchFamily="18" charset="0"/>
              </a:rPr>
              <a:t>¿Cuál es la pregunta?</a:t>
            </a:r>
            <a:endParaRPr kumimoji="0" lang="es-ES_tradnl" altLang="en-US" sz="4000" b="0" i="0" u="none" strike="noStrike" kern="1200" cap="none" spc="0" normalizeH="0" baseline="0" noProof="0" dirty="0">
              <a:ln>
                <a:noFill/>
              </a:ln>
              <a:solidFill>
                <a:srgbClr val="000000"/>
              </a:solidFill>
              <a:effectLst/>
              <a:uLnTx/>
              <a:uFillTx/>
              <a:latin typeface="Comic Sans MS" panose="030F0702030302020204" pitchFamily="66" charset="0"/>
              <a:ea typeface="Corbel" panose="020B0503020204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endParaRPr kumimoji="0" lang="es-ES_tradnl"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Corbel" panose="020B0503020204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endParaRPr kumimoji="0" lang="es-ES_tradnl"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Corbel" panose="020B0503020204020204" pitchFamily="34" charset="0"/>
              <a:cs typeface="Times New Roman" panose="02020603050405020304" pitchFamily="18" charset="0"/>
            </a:endParaRPr>
          </a:p>
          <a:p>
            <a:pPr marL="685800" marR="0" lvl="0" indent="-685800" algn="l" defTabSz="914400" rtl="0" eaLnBrk="0" fontAlgn="base" latinLnBrk="0" hangingPunct="0">
              <a:lnSpc>
                <a:spcPct val="107000"/>
              </a:lnSpc>
              <a:spcBef>
                <a:spcPct val="0"/>
              </a:spcBef>
              <a:spcAft>
                <a:spcPts val="800"/>
              </a:spcAft>
              <a:buClrTx/>
              <a:buSzTx/>
              <a:buFontTx/>
              <a:buChar char="-"/>
              <a:tabLst/>
              <a:defRPr/>
            </a:pPr>
            <a:r>
              <a:rPr kumimoji="0" lang="es-ES_tradnl" altLang="en-US" sz="4800" b="0" i="0" u="none" strike="noStrike" kern="1200" cap="none" spc="0" normalizeH="0" baseline="0" noProof="0" dirty="0">
                <a:ln>
                  <a:noFill/>
                </a:ln>
                <a:solidFill>
                  <a:srgbClr val="002060"/>
                </a:solidFill>
                <a:effectLst/>
                <a:uLnTx/>
                <a:uFillTx/>
                <a:latin typeface="Comic Sans MS" panose="030F0702030302020204" pitchFamily="66" charset="0"/>
                <a:ea typeface="Corbel" panose="020B0503020204020204" pitchFamily="34" charset="0"/>
                <a:cs typeface="Times New Roman" panose="02020603050405020304" pitchFamily="18" charset="0"/>
              </a:rPr>
              <a:t>¿</a:t>
            </a:r>
            <a:r>
              <a:rPr kumimoji="0" lang="en-GB" altLang="en-US" sz="4800" b="1" i="0" u="none" strike="noStrike" kern="1200" cap="none" spc="0" normalizeH="0" baseline="0" noProof="0" dirty="0">
                <a:ln>
                  <a:noFill/>
                </a:ln>
                <a:solidFill>
                  <a:srgbClr val="002060"/>
                </a:solidFill>
                <a:effectLst/>
                <a:uLnTx/>
                <a:uFillTx/>
                <a:latin typeface="Comic Sans MS" panose="030F0702030302020204" pitchFamily="66" charset="0"/>
                <a:ea typeface="Corbel" panose="020B0503020204020204" pitchFamily="34" charset="0"/>
                <a:cs typeface="Times New Roman" panose="02020603050405020304" pitchFamily="18" charset="0"/>
              </a:rPr>
              <a:t>A </a:t>
            </a:r>
            <a:r>
              <a:rPr kumimoji="0" lang="en-GB" altLang="en-US" sz="4800" b="1" i="0" u="none" strike="noStrike" kern="1200" cap="none" spc="0" normalizeH="0" baseline="0" noProof="0" dirty="0" err="1">
                <a:ln>
                  <a:noFill/>
                </a:ln>
                <a:solidFill>
                  <a:srgbClr val="002060"/>
                </a:solidFill>
                <a:effectLst/>
                <a:uLnTx/>
                <a:uFillTx/>
                <a:latin typeface="Comic Sans MS" panose="030F0702030302020204" pitchFamily="66" charset="0"/>
                <a:ea typeface="Corbel" panose="020B0503020204020204" pitchFamily="34" charset="0"/>
                <a:cs typeface="Times New Roman" panose="02020603050405020304" pitchFamily="18" charset="0"/>
              </a:rPr>
              <a:t>qué</a:t>
            </a:r>
            <a:r>
              <a:rPr kumimoji="0" lang="en-GB" altLang="en-US" sz="4800" b="1" i="0" u="none" strike="noStrike" kern="1200" cap="none" spc="0" normalizeH="0" baseline="0" noProof="0" dirty="0">
                <a:ln>
                  <a:noFill/>
                </a:ln>
                <a:solidFill>
                  <a:srgbClr val="002060"/>
                </a:solidFill>
                <a:effectLst/>
                <a:uLnTx/>
                <a:uFillTx/>
                <a:latin typeface="Comic Sans MS" panose="030F0702030302020204" pitchFamily="66" charset="0"/>
                <a:ea typeface="Corbel" panose="020B0503020204020204" pitchFamily="34" charset="0"/>
                <a:cs typeface="Times New Roman" panose="02020603050405020304" pitchFamily="18" charset="0"/>
              </a:rPr>
              <a:t> hora </a:t>
            </a:r>
            <a:r>
              <a:rPr kumimoji="0" lang="en-GB" altLang="en-US" sz="4800" b="1" i="0" u="none" strike="noStrike" kern="1200" cap="none" spc="0" normalizeH="0" baseline="0" noProof="0" dirty="0" err="1">
                <a:ln>
                  <a:noFill/>
                </a:ln>
                <a:solidFill>
                  <a:srgbClr val="002060"/>
                </a:solidFill>
                <a:effectLst/>
                <a:uLnTx/>
                <a:uFillTx/>
                <a:latin typeface="Comic Sans MS" panose="030F0702030302020204" pitchFamily="66" charset="0"/>
                <a:ea typeface="Corbel" panose="020B0503020204020204" pitchFamily="34" charset="0"/>
                <a:cs typeface="Times New Roman" panose="02020603050405020304" pitchFamily="18" charset="0"/>
              </a:rPr>
              <a:t>te</a:t>
            </a:r>
            <a:r>
              <a:rPr kumimoji="0" lang="en-GB" altLang="en-US" sz="4800" b="1" i="0" u="none" strike="noStrike" kern="1200" cap="none" spc="0" normalizeH="0" baseline="0" noProof="0" dirty="0">
                <a:ln>
                  <a:noFill/>
                </a:ln>
                <a:solidFill>
                  <a:srgbClr val="002060"/>
                </a:solidFill>
                <a:effectLst/>
                <a:uLnTx/>
                <a:uFillTx/>
                <a:latin typeface="Comic Sans MS" panose="030F0702030302020204" pitchFamily="66" charset="0"/>
                <a:ea typeface="Corbel" panose="020B0503020204020204" pitchFamily="34" charset="0"/>
                <a:cs typeface="Times New Roman" panose="02020603050405020304" pitchFamily="18" charset="0"/>
              </a:rPr>
              <a:t> </a:t>
            </a:r>
            <a:r>
              <a:rPr kumimoji="0" lang="en-GB" altLang="en-US" sz="4800" b="0" i="0" u="none" strike="noStrike" kern="1200" cap="none" spc="0" normalizeH="0" baseline="0" noProof="0" dirty="0" err="1">
                <a:ln>
                  <a:noFill/>
                </a:ln>
                <a:solidFill>
                  <a:srgbClr val="800000"/>
                </a:solidFill>
                <a:effectLst/>
                <a:uLnTx/>
                <a:uFillTx/>
                <a:latin typeface="Comic Sans MS" panose="030F0702030302020204" pitchFamily="66" charset="0"/>
                <a:ea typeface="Corbel" panose="020B0503020204020204" pitchFamily="34" charset="0"/>
                <a:cs typeface="Times New Roman" panose="02020603050405020304" pitchFamily="18" charset="0"/>
              </a:rPr>
              <a:t>levantas</a:t>
            </a:r>
            <a:r>
              <a:rPr kumimoji="0" lang="en-GB" altLang="en-US" sz="4800" b="0" i="0" u="none" strike="noStrike" kern="1200" cap="none" spc="0" normalizeH="0" baseline="0" noProof="0" dirty="0">
                <a:ln>
                  <a:noFill/>
                </a:ln>
                <a:solidFill>
                  <a:srgbClr val="800000"/>
                </a:solidFill>
                <a:effectLst/>
                <a:uLnTx/>
                <a:uFillTx/>
                <a:latin typeface="Comic Sans MS" panose="030F0702030302020204" pitchFamily="66" charset="0"/>
                <a:ea typeface="Corbel" panose="020B0503020204020204" pitchFamily="34" charset="0"/>
                <a:cs typeface="Times New Roman" panose="02020603050405020304" pitchFamily="18" charset="0"/>
              </a:rPr>
              <a:t>/</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en-GB" altLang="en-US" sz="4800" b="0" i="0" u="none" strike="noStrike" kern="1200" cap="none" spc="0" normalizeH="0" baseline="0" noProof="0" dirty="0">
                <a:ln>
                  <a:noFill/>
                </a:ln>
                <a:solidFill>
                  <a:srgbClr val="800000"/>
                </a:solidFill>
                <a:effectLst/>
                <a:uLnTx/>
                <a:uFillTx/>
                <a:latin typeface="Comic Sans MS" panose="030F0702030302020204" pitchFamily="66" charset="0"/>
                <a:ea typeface="Corbel" panose="020B0503020204020204" pitchFamily="34" charset="0"/>
                <a:cs typeface="Times New Roman" panose="02020603050405020304" pitchFamily="18" charset="0"/>
              </a:rPr>
              <a:t>                             </a:t>
            </a:r>
            <a:r>
              <a:rPr kumimoji="0" lang="en-GB" altLang="en-US" sz="4800" b="0" i="0" u="none" strike="noStrike" kern="1200" cap="none" spc="0" normalizeH="0" baseline="0" noProof="0" dirty="0" err="1">
                <a:ln>
                  <a:noFill/>
                </a:ln>
                <a:solidFill>
                  <a:srgbClr val="800000"/>
                </a:solidFill>
                <a:effectLst/>
                <a:uLnTx/>
                <a:uFillTx/>
                <a:latin typeface="Comic Sans MS" panose="030F0702030302020204" pitchFamily="66" charset="0"/>
                <a:ea typeface="Corbel" panose="020B0503020204020204" pitchFamily="34" charset="0"/>
                <a:cs typeface="Times New Roman" panose="02020603050405020304" pitchFamily="18" charset="0"/>
              </a:rPr>
              <a:t>despiertas</a:t>
            </a:r>
            <a:r>
              <a:rPr kumimoji="0" lang="es-ES_tradnl" altLang="en-US" sz="4000" b="0" i="0" u="none" strike="noStrike" kern="1200" cap="none" spc="0" normalizeH="0" baseline="0" noProof="0" dirty="0">
                <a:ln>
                  <a:noFill/>
                </a:ln>
                <a:solidFill>
                  <a:srgbClr val="002060"/>
                </a:solidFill>
                <a:effectLst/>
                <a:uLnTx/>
                <a:uFillTx/>
                <a:latin typeface="Comic Sans MS" panose="030F0702030302020204" pitchFamily="66" charset="0"/>
                <a:ea typeface="Corbel" panose="020B0503020204020204" pitchFamily="34" charset="0"/>
                <a:cs typeface="Times New Roman" panose="02020603050405020304" pitchFamily="18" charset="0"/>
              </a:rPr>
              <a:t>?</a:t>
            </a:r>
            <a:endParaRPr kumimoji="0" lang="en-GB" altLang="en-US" sz="4000" b="0" i="0" u="none" strike="noStrike" kern="1200" cap="none" spc="0" normalizeH="0" baseline="0" noProof="0" dirty="0">
              <a:ln>
                <a:noFill/>
              </a:ln>
              <a:solidFill>
                <a:srgbClr val="002060"/>
              </a:solidFill>
              <a:effectLst/>
              <a:uLnTx/>
              <a:uFillTx/>
              <a:latin typeface="Comic Sans MS" panose="030F0702030302020204" pitchFamily="66" charset="0"/>
              <a:ea typeface="Corbel" panose="020B0503020204020204" pitchFamily="34" charset="0"/>
              <a:cs typeface="Times New Roman" panose="02020603050405020304" pitchFamily="18" charset="0"/>
            </a:endParaRPr>
          </a:p>
          <a:p>
            <a:pPr marL="685800" marR="0" lvl="0" indent="-685800" algn="l" defTabSz="914400" rtl="0" eaLnBrk="0" fontAlgn="base" latinLnBrk="0" hangingPunct="0">
              <a:lnSpc>
                <a:spcPct val="107000"/>
              </a:lnSpc>
              <a:spcBef>
                <a:spcPct val="0"/>
              </a:spcBef>
              <a:spcAft>
                <a:spcPts val="800"/>
              </a:spcAft>
              <a:buClrTx/>
              <a:buSzTx/>
              <a:buFontTx/>
              <a:buChar char="-"/>
              <a:tabLst/>
              <a:defRPr/>
            </a:pPr>
            <a:r>
              <a:rPr kumimoji="0" lang="en-GB" altLang="en-US" sz="4800" b="0" i="0" u="none" strike="noStrike" kern="1200" cap="none" spc="0" normalizeH="0" baseline="0" noProof="0" dirty="0" err="1">
                <a:ln>
                  <a:noFill/>
                </a:ln>
                <a:solidFill>
                  <a:srgbClr val="000000"/>
                </a:solidFill>
                <a:effectLst/>
                <a:uLnTx/>
                <a:uFillTx/>
                <a:latin typeface="Comic Sans MS" panose="030F0702030302020204" pitchFamily="66" charset="0"/>
                <a:ea typeface="Corbel" panose="020B0503020204020204" pitchFamily="34" charset="0"/>
                <a:cs typeface="Times New Roman" panose="02020603050405020304" pitchFamily="18" charset="0"/>
              </a:rPr>
              <a:t>Generalmente</a:t>
            </a:r>
            <a:r>
              <a:rPr kumimoji="0" lang="en-GB" altLang="en-US" sz="4800" b="0" i="0" u="none" strike="noStrike" kern="1200" cap="none" spc="0" normalizeH="0" baseline="0" noProof="0" dirty="0">
                <a:ln>
                  <a:noFill/>
                </a:ln>
                <a:solidFill>
                  <a:srgbClr val="000000"/>
                </a:solidFill>
                <a:effectLst/>
                <a:uLnTx/>
                <a:uFillTx/>
                <a:latin typeface="Comic Sans MS" panose="030F0702030302020204" pitchFamily="66" charset="0"/>
                <a:ea typeface="Corbel" panose="020B0503020204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en-GB" altLang="en-US" sz="4800" b="0" i="0" u="none" strike="noStrike" kern="1200" cap="none" spc="0" normalizeH="0" baseline="0" noProof="0" dirty="0">
                <a:ln>
                  <a:noFill/>
                </a:ln>
                <a:solidFill>
                  <a:srgbClr val="000000"/>
                </a:solidFill>
                <a:effectLst/>
                <a:uLnTx/>
                <a:uFillTx/>
                <a:latin typeface="Comic Sans MS" panose="030F0702030302020204" pitchFamily="66" charset="0"/>
                <a:ea typeface="Corbel" panose="020B0503020204020204" pitchFamily="34" charset="0"/>
                <a:cs typeface="Times New Roman" panose="02020603050405020304" pitchFamily="18" charset="0"/>
              </a:rPr>
              <a:t>    a las 6 de la </a:t>
            </a:r>
            <a:r>
              <a:rPr kumimoji="0" lang="en-GB" altLang="en-US" sz="4800" b="0" i="0" u="none" strike="noStrike" kern="1200" cap="none" spc="0" normalizeH="0" baseline="0" noProof="0" dirty="0" err="1">
                <a:ln>
                  <a:noFill/>
                </a:ln>
                <a:solidFill>
                  <a:srgbClr val="000000"/>
                </a:solidFill>
                <a:effectLst/>
                <a:uLnTx/>
                <a:uFillTx/>
                <a:latin typeface="Comic Sans MS" panose="030F0702030302020204" pitchFamily="66" charset="0"/>
                <a:ea typeface="Corbel" panose="020B0503020204020204" pitchFamily="34" charset="0"/>
                <a:cs typeface="Times New Roman" panose="02020603050405020304" pitchFamily="18" charset="0"/>
              </a:rPr>
              <a:t>mañana</a:t>
            </a:r>
            <a:endParaRPr kumimoji="0" lang="en-GB" altLang="en-US" sz="4800" b="0" i="0" u="none" strike="noStrike" kern="1200" cap="none" spc="0" normalizeH="0" baseline="0" noProof="0" dirty="0">
              <a:ln>
                <a:noFill/>
              </a:ln>
              <a:solidFill>
                <a:prstClr val="black"/>
              </a:solidFill>
              <a:effectLst/>
              <a:uLnTx/>
              <a:uFillTx/>
              <a:latin typeface="Comic Sans MS" panose="030F0702030302020204" pitchFamily="66" charset="0"/>
              <a:ea typeface="Corbel" panose="020B0503020204020204" pitchFamily="34" charset="0"/>
              <a:cs typeface="Times New Roman" panose="02020603050405020304" pitchFamily="18" charset="0"/>
            </a:endParaRPr>
          </a:p>
          <a:p>
            <a:pPr marL="0" marR="0" lvl="0" indent="0" algn="l" defTabSz="914400" rtl="0" eaLnBrk="0" fontAlgn="base" latinLnBrk="0" hangingPunct="0">
              <a:lnSpc>
                <a:spcPct val="107000"/>
              </a:lnSpc>
              <a:spcBef>
                <a:spcPct val="0"/>
              </a:spcBef>
              <a:spcAft>
                <a:spcPts val="800"/>
              </a:spcAft>
              <a:buClrTx/>
              <a:buSzTx/>
              <a:buFontTx/>
              <a:buNone/>
              <a:tabLst/>
              <a:defRPr/>
            </a:pPr>
            <a:endParaRPr kumimoji="0" lang="en-GB" altLang="en-US" sz="5400" b="0" i="0" u="none" strike="noStrike" kern="1200" cap="none" spc="0" normalizeH="0" baseline="0" noProof="0" dirty="0">
              <a:ln>
                <a:noFill/>
              </a:ln>
              <a:solidFill>
                <a:srgbClr val="000000"/>
              </a:solidFill>
              <a:effectLst/>
              <a:uLnTx/>
              <a:uFillTx/>
              <a:latin typeface="Comic Sans MS" panose="030F0702030302020204" pitchFamily="66" charset="0"/>
              <a:ea typeface="Corbel" panose="020B0503020204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8543-FFAC-BC9A-2030-A64C4ACCF48D}"/>
              </a:ext>
            </a:extLst>
          </p:cNvPr>
          <p:cNvSpPr>
            <a:spLocks noGrp="1" noChangeArrowheads="1"/>
          </p:cNvSpPr>
          <p:nvPr>
            <p:ph type="ctrTitle"/>
          </p:nvPr>
        </p:nvSpPr>
        <p:spPr>
          <a:xfrm>
            <a:off x="0" y="549275"/>
            <a:ext cx="7772400" cy="1470025"/>
          </a:xfrm>
        </p:spPr>
        <p:txBody>
          <a:bodyPr/>
          <a:lstStyle/>
          <a:p>
            <a:r>
              <a:rPr lang="en-GB" altLang="en-US">
                <a:latin typeface="Comic Sans MS" panose="030F0702030302020204" pitchFamily="66" charset="0"/>
              </a:rPr>
              <a:t>Dictado</a:t>
            </a:r>
            <a:br>
              <a:rPr lang="en-GB" altLang="en-US">
                <a:latin typeface="Comic Sans MS" panose="030F0702030302020204" pitchFamily="66" charset="0"/>
              </a:rPr>
            </a:br>
            <a:r>
              <a:rPr lang="en-GB" altLang="en-US">
                <a:latin typeface="Comic Sans MS" panose="030F0702030302020204" pitchFamily="66" charset="0"/>
              </a:rPr>
              <a:t> 2</a:t>
            </a:r>
            <a:r>
              <a:rPr lang="en-US" altLang="en-US" sz="3200">
                <a:latin typeface="Comic Sans MS" panose="030F0702030302020204" pitchFamily="66" charset="0"/>
              </a:rPr>
              <a:t> </a:t>
            </a:r>
            <a:r>
              <a:rPr lang="en-GB" altLang="en-US" sz="3200">
                <a:latin typeface="Comic Sans MS" panose="030F0702030302020204" pitchFamily="66" charset="0"/>
              </a:rPr>
              <a:t>oraciones largas y </a:t>
            </a:r>
            <a:br>
              <a:rPr lang="en-GB" altLang="en-US" sz="3200">
                <a:latin typeface="Comic Sans MS" panose="030F0702030302020204" pitchFamily="66" charset="0"/>
              </a:rPr>
            </a:br>
            <a:r>
              <a:rPr lang="en-GB" altLang="en-US" sz="3200">
                <a:latin typeface="Comic Sans MS" panose="030F0702030302020204" pitchFamily="66" charset="0"/>
              </a:rPr>
              <a:t>2 números</a:t>
            </a:r>
            <a:endParaRPr lang="en-GB" altLang="en-US">
              <a:latin typeface="Comic Sans MS" panose="030F0702030302020204" pitchFamily="66" charset="0"/>
            </a:endParaRPr>
          </a:p>
        </p:txBody>
      </p:sp>
      <p:sp>
        <p:nvSpPr>
          <p:cNvPr id="6" name="Rectangle 5">
            <a:extLst>
              <a:ext uri="{FF2B5EF4-FFF2-40B4-BE49-F238E27FC236}">
                <a16:creationId xmlns:a16="http://schemas.microsoft.com/office/drawing/2014/main" id="{FDB1F711-B9A9-435F-9CDF-64607D99F635}"/>
              </a:ext>
            </a:extLst>
          </p:cNvPr>
          <p:cNvSpPr>
            <a:spLocks noChangeArrowheads="1"/>
          </p:cNvSpPr>
          <p:nvPr/>
        </p:nvSpPr>
        <p:spPr bwMode="auto">
          <a:xfrm>
            <a:off x="323850" y="2147888"/>
            <a:ext cx="84963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entury Gothic" pitchFamily="34" charset="0"/>
              </a:defRPr>
            </a:lvl1pPr>
            <a:lvl2pPr marL="742950" indent="-285750">
              <a:spcBef>
                <a:spcPct val="20000"/>
              </a:spcBef>
              <a:buChar char="–"/>
              <a:defRPr sz="2800">
                <a:solidFill>
                  <a:schemeClr val="tx1"/>
                </a:solidFill>
                <a:latin typeface="Century Gothic" pitchFamily="34" charset="0"/>
              </a:defRPr>
            </a:lvl2pPr>
            <a:lvl3pPr marL="1143000" indent="-228600">
              <a:spcBef>
                <a:spcPct val="20000"/>
              </a:spcBef>
              <a:buChar char="•"/>
              <a:defRPr sz="2400">
                <a:solidFill>
                  <a:schemeClr val="tx1"/>
                </a:solidFill>
                <a:latin typeface="Century Gothic" pitchFamily="34" charset="0"/>
              </a:defRPr>
            </a:lvl3pPr>
            <a:lvl4pPr marL="1600200" indent="-228600">
              <a:spcBef>
                <a:spcPct val="20000"/>
              </a:spcBef>
              <a:buChar char="–"/>
              <a:defRPr sz="2000">
                <a:solidFill>
                  <a:schemeClr val="tx1"/>
                </a:solidFill>
                <a:latin typeface="Century Gothic" pitchFamily="34" charset="0"/>
              </a:defRPr>
            </a:lvl4pPr>
            <a:lvl5pPr marL="2057400" indent="-22860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srgbClr val="003300"/>
              </a:solidFill>
              <a:effectLst/>
              <a:uLnTx/>
              <a:uFillTx/>
              <a:latin typeface="Comic Sans MS" pitchFamily="66" charset="0"/>
              <a:ea typeface="+mn-ea"/>
              <a:cs typeface="Arial"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defRPr/>
            </a:pPr>
            <a:r>
              <a:rPr kumimoji="0" lang="en-GB" altLang="en-US" sz="4000" b="0" i="0" u="none" strike="noStrike" kern="1200" cap="none" spc="0" normalizeH="0" baseline="0" noProof="0" dirty="0">
                <a:ln>
                  <a:noFill/>
                </a:ln>
                <a:solidFill>
                  <a:srgbClr val="003300"/>
                </a:solidFill>
                <a:effectLst/>
                <a:uLnTx/>
                <a:uFillTx/>
                <a:latin typeface="Comic Sans MS" pitchFamily="66" charset="0"/>
                <a:ea typeface="+mn-ea"/>
                <a:cs typeface="Arial" charset="0"/>
              </a:rPr>
              <a:t> </a:t>
            </a:r>
            <a:r>
              <a:rPr kumimoji="0" lang="en-GB" altLang="en-US" sz="4000" b="0" i="0" u="none" strike="noStrike" kern="1200" cap="none" spc="0" normalizeH="0" baseline="0" noProof="0" dirty="0" err="1">
                <a:ln>
                  <a:noFill/>
                </a:ln>
                <a:solidFill>
                  <a:srgbClr val="003300"/>
                </a:solidFill>
                <a:effectLst/>
                <a:uLnTx/>
                <a:uFillTx/>
                <a:latin typeface="Comic Sans MS" pitchFamily="66" charset="0"/>
                <a:ea typeface="+mn-ea"/>
                <a:cs typeface="Arial" charset="0"/>
              </a:rPr>
              <a:t>Londres</a:t>
            </a:r>
            <a:r>
              <a:rPr kumimoji="0" lang="en-GB" altLang="en-US" sz="4000" b="0" i="0" u="none" strike="noStrike" kern="1200" cap="none" spc="0" normalizeH="0" baseline="0" noProof="0" dirty="0">
                <a:ln>
                  <a:noFill/>
                </a:ln>
                <a:solidFill>
                  <a:srgbClr val="003300"/>
                </a:solidFill>
                <a:effectLst/>
                <a:uLnTx/>
                <a:uFillTx/>
                <a:latin typeface="Comic Sans MS" pitchFamily="66" charset="0"/>
                <a:ea typeface="+mn-ea"/>
                <a:cs typeface="Arial" charset="0"/>
              </a:rPr>
              <a:t> es </a:t>
            </a:r>
            <a:r>
              <a:rPr kumimoji="0" lang="en-GB" altLang="en-US" sz="4000" b="0" i="0" u="none" strike="noStrike" kern="1200" cap="none" spc="0" normalizeH="0" baseline="0" noProof="0" dirty="0" err="1">
                <a:ln>
                  <a:noFill/>
                </a:ln>
                <a:solidFill>
                  <a:srgbClr val="003300"/>
                </a:solidFill>
                <a:effectLst/>
                <a:uLnTx/>
                <a:uFillTx/>
                <a:latin typeface="Comic Sans MS" pitchFamily="66" charset="0"/>
                <a:ea typeface="+mn-ea"/>
                <a:cs typeface="Arial" charset="0"/>
              </a:rPr>
              <a:t>muy</a:t>
            </a:r>
            <a:r>
              <a:rPr kumimoji="0" lang="en-GB" altLang="en-US" sz="4000" b="0" i="0" u="none" strike="noStrike" kern="1200" cap="none" spc="0" normalizeH="0" baseline="0" noProof="0" dirty="0">
                <a:ln>
                  <a:noFill/>
                </a:ln>
                <a:solidFill>
                  <a:srgbClr val="003300"/>
                </a:solidFill>
                <a:effectLst/>
                <a:uLnTx/>
                <a:uFillTx/>
                <a:latin typeface="Comic Sans MS" pitchFamily="66" charset="0"/>
                <a:ea typeface="+mn-ea"/>
                <a:cs typeface="Arial" charset="0"/>
              </a:rPr>
              <a:t> bonito, y la  </a:t>
            </a:r>
            <a:r>
              <a:rPr kumimoji="0" lang="en-GB" altLang="en-US" sz="4000" b="0" i="0" u="none" strike="noStrike" kern="1200" cap="none" spc="0" normalizeH="0" baseline="0" noProof="0" dirty="0" err="1">
                <a:ln>
                  <a:noFill/>
                </a:ln>
                <a:solidFill>
                  <a:srgbClr val="003300"/>
                </a:solidFill>
                <a:effectLst/>
                <a:uLnTx/>
                <a:uFillTx/>
                <a:latin typeface="Comic Sans MS" pitchFamily="66" charset="0"/>
                <a:ea typeface="+mn-ea"/>
                <a:cs typeface="Arial" charset="0"/>
              </a:rPr>
              <a:t>gente</a:t>
            </a:r>
            <a:r>
              <a:rPr kumimoji="0" lang="en-GB" altLang="en-US" sz="4000" b="0" i="0" u="none" strike="noStrike" kern="1200" cap="none" spc="0" normalizeH="0" baseline="0" noProof="0" dirty="0">
                <a:ln>
                  <a:noFill/>
                </a:ln>
                <a:solidFill>
                  <a:srgbClr val="003300"/>
                </a:solidFill>
                <a:effectLst/>
                <a:uLnTx/>
                <a:uFillTx/>
                <a:latin typeface="Comic Sans MS" pitchFamily="66" charset="0"/>
                <a:ea typeface="+mn-ea"/>
                <a:cs typeface="Arial" charset="0"/>
              </a:rPr>
              <a:t> es </a:t>
            </a:r>
            <a:r>
              <a:rPr kumimoji="0" lang="en-GB" altLang="en-US" sz="4000" b="0" i="0" u="none" strike="noStrike" kern="1200" cap="none" spc="0" normalizeH="0" baseline="0" noProof="0" dirty="0" err="1">
                <a:ln>
                  <a:noFill/>
                </a:ln>
                <a:solidFill>
                  <a:srgbClr val="003300"/>
                </a:solidFill>
                <a:effectLst/>
                <a:uLnTx/>
                <a:uFillTx/>
                <a:latin typeface="Comic Sans MS" pitchFamily="66" charset="0"/>
                <a:ea typeface="+mn-ea"/>
                <a:cs typeface="Arial" charset="0"/>
              </a:rPr>
              <a:t>muy</a:t>
            </a:r>
            <a:r>
              <a:rPr kumimoji="0" lang="en-GB" altLang="en-US" sz="4000" b="0" i="0" u="none" strike="noStrike" kern="1200" cap="none" spc="0" normalizeH="0" baseline="0" noProof="0" dirty="0">
                <a:ln>
                  <a:noFill/>
                </a:ln>
                <a:solidFill>
                  <a:srgbClr val="003300"/>
                </a:solidFill>
                <a:effectLst/>
                <a:uLnTx/>
                <a:uFillTx/>
                <a:latin typeface="Comic Sans MS" pitchFamily="66" charset="0"/>
                <a:ea typeface="+mn-ea"/>
                <a:cs typeface="Arial" charset="0"/>
              </a:rPr>
              <a:t> </a:t>
            </a:r>
            <a:r>
              <a:rPr kumimoji="0" lang="en-GB" altLang="en-US" sz="4000" b="0" i="0" u="none" strike="noStrike" kern="1200" cap="none" spc="0" normalizeH="0" baseline="0" noProof="0" dirty="0" err="1">
                <a:ln>
                  <a:noFill/>
                </a:ln>
                <a:solidFill>
                  <a:srgbClr val="003300"/>
                </a:solidFill>
                <a:effectLst/>
                <a:uLnTx/>
                <a:uFillTx/>
                <a:latin typeface="Comic Sans MS" pitchFamily="66" charset="0"/>
                <a:ea typeface="+mn-ea"/>
                <a:cs typeface="Arial" charset="0"/>
              </a:rPr>
              <a:t>simpática</a:t>
            </a:r>
            <a:endParaRPr kumimoji="0" lang="en-GB" altLang="en-US" sz="4000" b="0" i="0" u="none" strike="noStrike" kern="1200" cap="none" spc="0" normalizeH="0" baseline="0" noProof="0" dirty="0">
              <a:ln>
                <a:noFill/>
              </a:ln>
              <a:solidFill>
                <a:srgbClr val="003300"/>
              </a:solidFill>
              <a:effectLst/>
              <a:uLnTx/>
              <a:uFillTx/>
              <a:latin typeface="Comic Sans MS" pitchFamily="66"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000" b="0" i="0" u="none" strike="noStrike" kern="1200" cap="none" spc="0" normalizeH="0" baseline="0" noProof="0" dirty="0">
                <a:ln>
                  <a:noFill/>
                </a:ln>
                <a:solidFill>
                  <a:srgbClr val="003300"/>
                </a:solidFill>
                <a:effectLst/>
                <a:uLnTx/>
                <a:uFillTx/>
                <a:latin typeface="Comic Sans MS" pitchFamily="66" charset="0"/>
                <a:ea typeface="+mn-ea"/>
                <a:cs typeface="Arial" charset="0"/>
              </a:rPr>
              <a:t>2. Soy </a:t>
            </a:r>
            <a:r>
              <a:rPr kumimoji="0" lang="en-GB" altLang="en-US" sz="4000" b="0" i="0" u="none" strike="noStrike" kern="1200" cap="none" spc="0" normalizeH="0" baseline="0" noProof="0" dirty="0" err="1">
                <a:ln>
                  <a:noFill/>
                </a:ln>
                <a:solidFill>
                  <a:srgbClr val="003300"/>
                </a:solidFill>
                <a:effectLst/>
                <a:uLnTx/>
                <a:uFillTx/>
                <a:latin typeface="Comic Sans MS" pitchFamily="66" charset="0"/>
                <a:ea typeface="+mn-ea"/>
                <a:cs typeface="Arial" charset="0"/>
              </a:rPr>
              <a:t>trabajador</a:t>
            </a:r>
            <a:r>
              <a:rPr kumimoji="0" lang="en-GB" altLang="en-US" sz="4000" b="0" i="0" u="none" strike="noStrike" kern="1200" cap="none" spc="0" normalizeH="0" baseline="0" noProof="0" dirty="0">
                <a:ln>
                  <a:noFill/>
                </a:ln>
                <a:solidFill>
                  <a:srgbClr val="003300"/>
                </a:solidFill>
                <a:effectLst/>
                <a:uLnTx/>
                <a:uFillTx/>
                <a:latin typeface="Comic Sans MS" pitchFamily="66" charset="0"/>
                <a:ea typeface="+mn-ea"/>
                <a:cs typeface="Arial" charset="0"/>
              </a:rPr>
              <a:t>, </a:t>
            </a:r>
            <a:r>
              <a:rPr kumimoji="0" lang="en-GB" altLang="en-US" sz="4000" b="0" i="0" u="none" strike="noStrike" kern="1200" cap="none" spc="0" normalizeH="0" baseline="0" noProof="0" dirty="0" err="1">
                <a:ln>
                  <a:noFill/>
                </a:ln>
                <a:solidFill>
                  <a:srgbClr val="003300"/>
                </a:solidFill>
                <a:effectLst/>
                <a:uLnTx/>
                <a:uFillTx/>
                <a:latin typeface="Comic Sans MS" pitchFamily="66" charset="0"/>
                <a:ea typeface="+mn-ea"/>
                <a:cs typeface="Arial" charset="0"/>
              </a:rPr>
              <a:t>inteligente</a:t>
            </a:r>
            <a:r>
              <a:rPr kumimoji="0" lang="en-GB" altLang="en-US" sz="4000" b="0" i="0" u="none" strike="noStrike" kern="1200" cap="none" spc="0" normalizeH="0" baseline="0" noProof="0" dirty="0">
                <a:ln>
                  <a:noFill/>
                </a:ln>
                <a:solidFill>
                  <a:srgbClr val="003300"/>
                </a:solidFill>
                <a:effectLst/>
                <a:uLnTx/>
                <a:uFillTx/>
                <a:latin typeface="Comic Sans MS" pitchFamily="66" charset="0"/>
                <a:ea typeface="+mn-ea"/>
                <a:cs typeface="Arial" charset="0"/>
              </a:rPr>
              <a:t> 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000" b="0" i="0" u="none" strike="noStrike" kern="1200" cap="none" spc="0" normalizeH="0" baseline="0" noProof="0" dirty="0">
                <a:ln>
                  <a:noFill/>
                </a:ln>
                <a:solidFill>
                  <a:srgbClr val="003300"/>
                </a:solidFill>
                <a:effectLst/>
                <a:uLnTx/>
                <a:uFillTx/>
                <a:latin typeface="Comic Sans MS" pitchFamily="66" charset="0"/>
                <a:ea typeface="+mn-ea"/>
                <a:cs typeface="Arial" charset="0"/>
              </a:rPr>
              <a:t>    </a:t>
            </a:r>
            <a:r>
              <a:rPr kumimoji="0" lang="en-GB" altLang="en-US" sz="4000" b="0" i="0" u="none" strike="noStrike" kern="1200" cap="none" spc="0" normalizeH="0" baseline="0" noProof="0" dirty="0" err="1">
                <a:ln>
                  <a:noFill/>
                </a:ln>
                <a:solidFill>
                  <a:srgbClr val="003300"/>
                </a:solidFill>
                <a:effectLst/>
                <a:uLnTx/>
                <a:uFillTx/>
                <a:latin typeface="Comic Sans MS" pitchFamily="66" charset="0"/>
                <a:ea typeface="+mn-ea"/>
                <a:cs typeface="Arial" charset="0"/>
              </a:rPr>
              <a:t>tímido</a:t>
            </a:r>
            <a:endParaRPr kumimoji="0" lang="es-ES" altLang="en-US" sz="4400" b="0" i="0" u="none" strike="noStrike" kern="1200" cap="none" spc="0" normalizeH="0" baseline="0" noProof="0" dirty="0">
              <a:ln>
                <a:noFill/>
              </a:ln>
              <a:solidFill>
                <a:srgbClr val="002060"/>
              </a:solidFill>
              <a:effectLst/>
              <a:uLnTx/>
              <a:uFillTx/>
              <a:latin typeface="Comic Sans MS" pitchFamily="66"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n-US" sz="3600" b="0" i="0" u="none" strike="noStrike" kern="1200" cap="none" spc="0" normalizeH="0" baseline="0" noProof="0" dirty="0">
                <a:ln>
                  <a:noFill/>
                </a:ln>
                <a:solidFill>
                  <a:srgbClr val="002060"/>
                </a:solidFill>
                <a:effectLst/>
                <a:uLnTx/>
                <a:uFillTx/>
                <a:latin typeface="Comic Sans MS" pitchFamily="66" charset="0"/>
                <a:ea typeface="+mn-ea"/>
                <a:cs typeface="Arial" charset="0"/>
              </a:rPr>
              <a:t>         </a:t>
            </a:r>
            <a:r>
              <a:rPr kumimoji="0" lang="es-ES" altLang="en-US" sz="5400" b="0" i="0" u="none" strike="noStrike" kern="1200" cap="none" spc="0" normalizeH="0" baseline="0" noProof="0" dirty="0">
                <a:ln>
                  <a:noFill/>
                </a:ln>
                <a:solidFill>
                  <a:srgbClr val="002060"/>
                </a:solidFill>
                <a:effectLst/>
                <a:uLnTx/>
                <a:uFillTx/>
                <a:latin typeface="Comic Sans MS" pitchFamily="66" charset="0"/>
                <a:ea typeface="+mn-ea"/>
                <a:cs typeface="Arial" charset="0"/>
              </a:rPr>
              <a:t>50,001        66,007</a:t>
            </a:r>
            <a:endParaRPr kumimoji="0" lang="es-ES" altLang="en-US" sz="2800" b="0" i="0" u="none" strike="noStrike" kern="1200" cap="none" spc="0" normalizeH="0" baseline="0" noProof="0" dirty="0">
              <a:ln>
                <a:noFill/>
              </a:ln>
              <a:solidFill>
                <a:srgbClr val="7030A0"/>
              </a:solidFill>
              <a:effectLst/>
              <a:uLnTx/>
              <a:uFillTx/>
              <a:latin typeface="Comic Sans MS" pitchFamily="66"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n-US" sz="2800" b="0" i="0" u="none" strike="noStrike" kern="1200" cap="none" spc="0" normalizeH="0" baseline="0" noProof="0" dirty="0">
              <a:ln>
                <a:noFill/>
              </a:ln>
              <a:solidFill>
                <a:srgbClr val="7030A0"/>
              </a:solidFill>
              <a:effectLst/>
              <a:uLnTx/>
              <a:uFillTx/>
              <a:latin typeface="Comic Sans MS" pitchFamily="66"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n-US" sz="2800" b="0" i="0" u="none" strike="noStrike" kern="1200" cap="none" spc="0" normalizeH="0" baseline="0" noProof="0" dirty="0">
              <a:ln>
                <a:noFill/>
              </a:ln>
              <a:solidFill>
                <a:srgbClr val="7030A0"/>
              </a:solidFill>
              <a:effectLst/>
              <a:uLnTx/>
              <a:uFillTx/>
              <a:latin typeface="Comic Sans MS" pitchFamily="66"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6E38A4-F62A-90F0-63E2-00221329EFA3}"/>
              </a:ext>
            </a:extLst>
          </p:cNvPr>
          <p:cNvSpPr>
            <a:spLocks noGrp="1" noChangeArrowheads="1"/>
          </p:cNvSpPr>
          <p:nvPr>
            <p:ph type="ctrTitle"/>
          </p:nvPr>
        </p:nvSpPr>
        <p:spPr>
          <a:xfrm>
            <a:off x="1042988" y="2781300"/>
            <a:ext cx="6858000" cy="2387600"/>
          </a:xfrm>
        </p:spPr>
        <p:txBody>
          <a:bodyPr/>
          <a:lstStyle/>
          <a:p>
            <a:pPr eaLnBrk="1" hangingPunct="1"/>
            <a:r>
              <a:rPr lang="en-GB" altLang="en-US" i="1" dirty="0" err="1">
                <a:solidFill>
                  <a:srgbClr val="FF0000"/>
                </a:solidFill>
                <a:latin typeface="Comic Sans MS" panose="030F0702030302020204" pitchFamily="66" charset="0"/>
              </a:rPr>
              <a:t>Continuación</a:t>
            </a:r>
            <a:br>
              <a:rPr lang="en-GB" altLang="en-US" i="1" dirty="0">
                <a:solidFill>
                  <a:srgbClr val="FF0000"/>
                </a:solidFill>
                <a:latin typeface="Comic Sans MS" panose="030F0702030302020204" pitchFamily="66" charset="0"/>
              </a:rPr>
            </a:br>
            <a:br>
              <a:rPr lang="en-GB" altLang="en-US" i="1" dirty="0">
                <a:solidFill>
                  <a:srgbClr val="FF0000"/>
                </a:solidFill>
                <a:latin typeface="Comic Sans MS" panose="030F0702030302020204" pitchFamily="66" charset="0"/>
              </a:rPr>
            </a:br>
            <a:r>
              <a:rPr lang="en-GB" altLang="en-US" i="1" dirty="0">
                <a:latin typeface="Comic Sans MS" panose="030F0702030302020204" pitchFamily="66" charset="0"/>
              </a:rPr>
              <a:t> </a:t>
            </a:r>
            <a:r>
              <a:rPr lang="en-GB" altLang="en-US" i="1" dirty="0" err="1">
                <a:latin typeface="Comic Sans MS" panose="030F0702030302020204" pitchFamily="66" charset="0"/>
              </a:rPr>
              <a:t>Describir</a:t>
            </a:r>
            <a:r>
              <a:rPr lang="en-GB" altLang="en-US" i="1" dirty="0">
                <a:latin typeface="Comic Sans MS" panose="030F0702030302020204" pitchFamily="66" charset="0"/>
              </a:rPr>
              <a:t> la </a:t>
            </a:r>
            <a:r>
              <a:rPr lang="en-GB" altLang="en-US" i="1" dirty="0" err="1">
                <a:latin typeface="Comic Sans MS" panose="030F0702030302020204" pitchFamily="66" charset="0"/>
              </a:rPr>
              <a:t>personalidad</a:t>
            </a:r>
            <a:r>
              <a:rPr lang="en-GB" altLang="en-US" i="1" dirty="0">
                <a:latin typeface="Comic Sans MS" panose="030F0702030302020204" pitchFamily="66" charset="0"/>
              </a:rPr>
              <a:t> de </a:t>
            </a:r>
            <a:r>
              <a:rPr lang="en-GB" altLang="en-US" i="1" dirty="0" err="1">
                <a:latin typeface="Comic Sans MS" panose="030F0702030302020204" pitchFamily="66" charset="0"/>
              </a:rPr>
              <a:t>una</a:t>
            </a:r>
            <a:r>
              <a:rPr lang="en-GB" altLang="en-US" i="1" dirty="0">
                <a:latin typeface="Comic Sans MS" panose="030F0702030302020204" pitchFamily="66" charset="0"/>
              </a:rPr>
              <a:t> persona</a:t>
            </a:r>
            <a:br>
              <a:rPr lang="en-GB" altLang="en-US" dirty="0">
                <a:latin typeface="Comic Sans MS" panose="030F0702030302020204" pitchFamily="66" charset="0"/>
              </a:rPr>
            </a:br>
            <a:endParaRPr lang="en-US" altLang="en-US"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DB80D-C581-2234-0B00-2C1122EFE8F5}"/>
              </a:ext>
            </a:extLst>
          </p:cNvPr>
          <p:cNvSpPr>
            <a:spLocks noGrp="1" noChangeArrowheads="1"/>
          </p:cNvSpPr>
          <p:nvPr>
            <p:ph type="ctrTitle"/>
          </p:nvPr>
        </p:nvSpPr>
        <p:spPr>
          <a:xfrm>
            <a:off x="755650" y="3284538"/>
            <a:ext cx="8172450" cy="874712"/>
          </a:xfrm>
        </p:spPr>
        <p:txBody>
          <a:bodyPr/>
          <a:lstStyle/>
          <a:p>
            <a:pPr algn="l"/>
            <a:br>
              <a:rPr lang="es-ES" altLang="en-US" sz="3200" dirty="0">
                <a:solidFill>
                  <a:srgbClr val="7030A0"/>
                </a:solidFill>
                <a:latin typeface="Comic Sans MS" panose="030F0702030302020204" pitchFamily="66" charset="0"/>
              </a:rPr>
            </a:br>
            <a:br>
              <a:rPr lang="es-ES" altLang="en-US" sz="3200" dirty="0">
                <a:solidFill>
                  <a:srgbClr val="7030A0"/>
                </a:solidFill>
                <a:latin typeface="Comic Sans MS" panose="030F0702030302020204" pitchFamily="66" charset="0"/>
              </a:rPr>
            </a:br>
            <a:r>
              <a:rPr lang="es-ES" altLang="en-US" sz="3200" dirty="0">
                <a:solidFill>
                  <a:srgbClr val="7030A0"/>
                </a:solidFill>
                <a:latin typeface="Comic Sans MS" panose="030F0702030302020204" pitchFamily="66" charset="0"/>
              </a:rPr>
              <a:t>Libro de texto p73, </a:t>
            </a:r>
            <a:r>
              <a:rPr lang="es-ES" altLang="en-US" sz="3200" dirty="0" err="1">
                <a:solidFill>
                  <a:srgbClr val="7030A0"/>
                </a:solidFill>
                <a:latin typeface="Comic Sans MS" panose="030F0702030302020204" pitchFamily="66" charset="0"/>
              </a:rPr>
              <a:t>Act</a:t>
            </a:r>
            <a:r>
              <a:rPr lang="es-ES" altLang="en-US" sz="3200" dirty="0">
                <a:solidFill>
                  <a:srgbClr val="7030A0"/>
                </a:solidFill>
                <a:latin typeface="Comic Sans MS" panose="030F0702030302020204" pitchFamily="66" charset="0"/>
              </a:rPr>
              <a:t>. 15</a:t>
            </a:r>
            <a:br>
              <a:rPr lang="es-ES" altLang="en-US" sz="3200" dirty="0">
                <a:solidFill>
                  <a:srgbClr val="7030A0"/>
                </a:solidFill>
                <a:latin typeface="Comic Sans MS" panose="030F0702030302020204" pitchFamily="66" charset="0"/>
              </a:rPr>
            </a:br>
            <a:br>
              <a:rPr lang="es-ES" altLang="en-US" sz="3200" dirty="0">
                <a:solidFill>
                  <a:srgbClr val="7030A0"/>
                </a:solidFill>
                <a:latin typeface="Comic Sans MS" panose="030F0702030302020204" pitchFamily="66" charset="0"/>
              </a:rPr>
            </a:br>
            <a:r>
              <a:rPr lang="en-GB" altLang="en-US" sz="3200" dirty="0">
                <a:latin typeface="Comic Sans MS" panose="030F0702030302020204" pitchFamily="66" charset="0"/>
              </a:rPr>
              <a:t>1.  Lee </a:t>
            </a:r>
            <a:r>
              <a:rPr lang="en-GB" altLang="en-US" sz="3200" dirty="0" err="1">
                <a:latin typeface="Comic Sans MS" panose="030F0702030302020204" pitchFamily="66" charset="0"/>
              </a:rPr>
              <a:t>en</a:t>
            </a:r>
            <a:r>
              <a:rPr lang="en-GB" altLang="en-US" sz="3200" dirty="0">
                <a:latin typeface="Comic Sans MS" panose="030F0702030302020204" pitchFamily="66" charset="0"/>
              </a:rPr>
              <a:t> parejas y </a:t>
            </a:r>
            <a:r>
              <a:rPr lang="en-GB" altLang="en-US" sz="3200" dirty="0" err="1">
                <a:latin typeface="Comic Sans MS" panose="030F0702030302020204" pitchFamily="66" charset="0"/>
              </a:rPr>
              <a:t>adivina</a:t>
            </a:r>
            <a:r>
              <a:rPr lang="en-GB" altLang="en-US" sz="3200" dirty="0">
                <a:latin typeface="Comic Sans MS" panose="030F0702030302020204" pitchFamily="66" charset="0"/>
              </a:rPr>
              <a:t> que </a:t>
            </a:r>
            <a:r>
              <a:rPr lang="en-GB" altLang="en-US" sz="3200" dirty="0" err="1">
                <a:latin typeface="Comic Sans MS" panose="030F0702030302020204" pitchFamily="66" charset="0"/>
              </a:rPr>
              <a:t>significan</a:t>
            </a:r>
            <a:br>
              <a:rPr lang="en-GB" altLang="en-US" sz="3200" dirty="0">
                <a:latin typeface="Comic Sans MS" panose="030F0702030302020204" pitchFamily="66" charset="0"/>
              </a:rPr>
            </a:br>
            <a:br>
              <a:rPr lang="en-GB" altLang="en-US" sz="3200" dirty="0">
                <a:latin typeface="Comic Sans MS" panose="030F0702030302020204" pitchFamily="66" charset="0"/>
              </a:rPr>
            </a:br>
            <a:r>
              <a:rPr lang="en-GB" altLang="en-US" sz="3200" dirty="0">
                <a:latin typeface="Comic Sans MS" panose="030F0702030302020204" pitchFamily="66" charset="0"/>
              </a:rPr>
              <a:t>    </a:t>
            </a:r>
            <a:br>
              <a:rPr lang="en-GB" altLang="en-US" sz="3200" dirty="0">
                <a:latin typeface="Comic Sans MS" panose="030F0702030302020204" pitchFamily="66" charset="0"/>
              </a:rPr>
            </a:br>
            <a:br>
              <a:rPr lang="en-GB" altLang="en-US" sz="3200" dirty="0">
                <a:latin typeface="Comic Sans MS" panose="030F0702030302020204" pitchFamily="66" charset="0"/>
              </a:rPr>
            </a:br>
            <a:br>
              <a:rPr lang="en-US" altLang="en-US" sz="3200" dirty="0">
                <a:latin typeface="Comic Sans MS" panose="030F0702030302020204" pitchFamily="66" charset="0"/>
              </a:rPr>
            </a:br>
            <a:endParaRPr lang="en-US" altLang="en-US" sz="3200" dirty="0"/>
          </a:p>
        </p:txBody>
      </p:sp>
      <p:sp>
        <p:nvSpPr>
          <p:cNvPr id="6" name="TextBox 5">
            <a:extLst>
              <a:ext uri="{FF2B5EF4-FFF2-40B4-BE49-F238E27FC236}">
                <a16:creationId xmlns:a16="http://schemas.microsoft.com/office/drawing/2014/main" id="{8D2B9D16-83AE-3D79-6AB4-5DD6615C2381}"/>
              </a:ext>
            </a:extLst>
          </p:cNvPr>
          <p:cNvSpPr txBox="1">
            <a:spLocks noChangeArrowheads="1"/>
          </p:cNvSpPr>
          <p:nvPr/>
        </p:nvSpPr>
        <p:spPr bwMode="auto">
          <a:xfrm>
            <a:off x="755650" y="2233613"/>
            <a:ext cx="81359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2.  Escribe el femenino de esas palabras</a:t>
            </a:r>
            <a:endParaRPr kumimoji="0" lang="en-US" altLang="en-US" sz="32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84971" y="888771"/>
            <a:ext cx="2218877" cy="5837817"/>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Responsable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Inteligente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Sincero</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Simpático</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Trabajador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Nervioso</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Tímido</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Optimista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Sensible</a:t>
            </a:r>
          </a:p>
        </p:txBody>
      </p:sp>
      <p:sp>
        <p:nvSpPr>
          <p:cNvPr id="5" name="4 CuadroTexto"/>
          <p:cNvSpPr txBox="1"/>
          <p:nvPr/>
        </p:nvSpPr>
        <p:spPr>
          <a:xfrm>
            <a:off x="1043608" y="154087"/>
            <a:ext cx="81003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omic Sans MS" pitchFamily="66" charset="0"/>
                <a:ea typeface="+mn-ea"/>
                <a:cs typeface="+mn-cs"/>
              </a:rPr>
              <a:t>Libro p17, </a:t>
            </a:r>
            <a:r>
              <a:rPr kumimoji="0" lang="es-ES" sz="3200" b="0" i="0" u="none" strike="noStrike" kern="1200" cap="none" spc="0" normalizeH="0" baseline="0" noProof="0" dirty="0" err="1">
                <a:ln>
                  <a:noFill/>
                </a:ln>
                <a:solidFill>
                  <a:prstClr val="black"/>
                </a:solidFill>
                <a:effectLst/>
                <a:uLnTx/>
                <a:uFillTx/>
                <a:latin typeface="Comic Sans MS" pitchFamily="66" charset="0"/>
                <a:ea typeface="+mn-ea"/>
                <a:cs typeface="+mn-cs"/>
              </a:rPr>
              <a:t>Act</a:t>
            </a:r>
            <a:r>
              <a:rPr kumimoji="0" lang="es-ES" sz="3200" b="0" i="0" u="none" strike="noStrike" kern="1200" cap="none" spc="0" normalizeH="0" baseline="0" noProof="0" dirty="0">
                <a:ln>
                  <a:noFill/>
                </a:ln>
                <a:solidFill>
                  <a:prstClr val="black"/>
                </a:solidFill>
                <a:effectLst/>
                <a:uLnTx/>
                <a:uFillTx/>
                <a:latin typeface="Comic Sans MS" pitchFamily="66" charset="0"/>
                <a:ea typeface="+mn-ea"/>
                <a:cs typeface="+mn-cs"/>
              </a:rPr>
              <a:t>. 16 - ¿Cuál es el antónimo? </a:t>
            </a:r>
          </a:p>
        </p:txBody>
      </p:sp>
      <p:sp>
        <p:nvSpPr>
          <p:cNvPr id="6" name="5 CuadroTexto"/>
          <p:cNvSpPr txBox="1"/>
          <p:nvPr/>
        </p:nvSpPr>
        <p:spPr>
          <a:xfrm>
            <a:off x="3203848" y="908484"/>
            <a:ext cx="2534668" cy="5837817"/>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8000"/>
                </a:solidFill>
                <a:effectLst/>
                <a:uLnTx/>
                <a:uFillTx/>
                <a:latin typeface="Comic Sans MS" pitchFamily="66" charset="0"/>
                <a:ea typeface="+mn-ea"/>
                <a:cs typeface="+mn-cs"/>
              </a:rPr>
              <a:t>I</a:t>
            </a: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rresponsable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Tonto</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Mentiroso</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8000"/>
                </a:solidFill>
                <a:effectLst/>
                <a:uLnTx/>
                <a:uFillTx/>
                <a:latin typeface="Comic Sans MS" pitchFamily="66" charset="0"/>
                <a:ea typeface="+mn-ea"/>
                <a:cs typeface="+mn-cs"/>
              </a:rPr>
              <a:t>Anti</a:t>
            </a: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pático</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Perezoso</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Tranquilo</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Extrovertido</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Pesimista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8000"/>
                </a:solidFill>
                <a:effectLst/>
                <a:uLnTx/>
                <a:uFillTx/>
                <a:latin typeface="Comic Sans MS" pitchFamily="66" charset="0"/>
                <a:ea typeface="+mn-ea"/>
                <a:cs typeface="+mn-cs"/>
              </a:rPr>
              <a:t>In</a:t>
            </a:r>
            <a:r>
              <a:rPr kumimoji="0" lang="es-ES" sz="2800" b="0" i="0" u="none" strike="noStrike" kern="1200" cap="none" spc="0" normalizeH="0" baseline="0" noProof="0" dirty="0">
                <a:ln>
                  <a:noFill/>
                </a:ln>
                <a:solidFill>
                  <a:prstClr val="black"/>
                </a:solidFill>
                <a:effectLst/>
                <a:uLnTx/>
                <a:uFillTx/>
                <a:latin typeface="Comic Sans MS" pitchFamily="66" charset="0"/>
                <a:ea typeface="+mn-ea"/>
                <a:cs typeface="+mn-cs"/>
              </a:rPr>
              <a:t>sensible</a:t>
            </a:r>
          </a:p>
        </p:txBody>
      </p:sp>
      <p:pic>
        <p:nvPicPr>
          <p:cNvPr id="10" name="Picture 2" descr="Resultado de imagen de hablar&quot;"/>
          <p:cNvPicPr>
            <a:picLocks noChangeAspect="1" noChangeArrowheads="1"/>
          </p:cNvPicPr>
          <p:nvPr/>
        </p:nvPicPr>
        <p:blipFill>
          <a:blip r:embed="rId2" cstate="print"/>
          <a:srcRect/>
          <a:stretch>
            <a:fillRect/>
          </a:stretch>
        </p:blipFill>
        <p:spPr bwMode="auto">
          <a:xfrm>
            <a:off x="6804248" y="1809370"/>
            <a:ext cx="971600" cy="9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randombar(horizontal)">
                                      <p:cBhvr>
                                        <p:cTn id="45" dur="500"/>
                                        <p:tgtEl>
                                          <p:spTgt spid="6">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randombar(horizontal)">
                                      <p:cBhvr>
                                        <p:cTn id="50" dur="500"/>
                                        <p:tgtEl>
                                          <p:spTgt spid="6">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randombar(horizontal)">
                                      <p:cBhvr>
                                        <p:cTn id="55" dur="500"/>
                                        <p:tgtEl>
                                          <p:spTgt spid="6">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8" end="8"/>
                                            </p:txEl>
                                          </p:spTgt>
                                        </p:tgtEl>
                                        <p:attrNameLst>
                                          <p:attrName>style.visibility</p:attrName>
                                        </p:attrNameLst>
                                      </p:cBhvr>
                                      <p:to>
                                        <p:strVal val="visible"/>
                                      </p:to>
                                    </p:set>
                                    <p:animEffect transition="in" filter="randombar(horizontal)">
                                      <p:cBhvr>
                                        <p:cTn id="60" dur="500"/>
                                        <p:tgtEl>
                                          <p:spTgt spid="6">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7" presetClass="exit" presetSubtype="10" fill="hold" grpId="1" nodeType="clickEffect">
                                  <p:stCondLst>
                                    <p:cond delay="0"/>
                                  </p:stCondLst>
                                  <p:childTnLst>
                                    <p:anim calcmode="lin" valueType="num">
                                      <p:cBhvr>
                                        <p:cTn id="64" dur="500"/>
                                        <p:tgtEl>
                                          <p:spTgt spid="3"/>
                                        </p:tgtEl>
                                        <p:attrNameLst>
                                          <p:attrName>ppt_w</p:attrName>
                                        </p:attrNameLst>
                                      </p:cBhvr>
                                      <p:tavLst>
                                        <p:tav tm="0">
                                          <p:val>
                                            <p:strVal val="ppt_w"/>
                                          </p:val>
                                        </p:tav>
                                        <p:tav tm="100000">
                                          <p:val>
                                            <p:fltVal val="0"/>
                                          </p:val>
                                        </p:tav>
                                      </p:tavLst>
                                    </p:anim>
                                    <p:anim calcmode="lin" valueType="num">
                                      <p:cBhvr>
                                        <p:cTn id="65" dur="500"/>
                                        <p:tgtEl>
                                          <p:spTgt spid="3"/>
                                        </p:tgtEl>
                                        <p:attrNameLst>
                                          <p:attrName>ppt_h</p:attrName>
                                        </p:attrNameLst>
                                      </p:cBhvr>
                                      <p:tavLst>
                                        <p:tav tm="0">
                                          <p:val>
                                            <p:strVal val="ppt_h"/>
                                          </p:val>
                                        </p:tav>
                                        <p:tav tm="100000">
                                          <p:val>
                                            <p:strVal val="ppt_h"/>
                                          </p:val>
                                        </p:tav>
                                      </p:tavLst>
                                    </p:anim>
                                    <p:set>
                                      <p:cBhvr>
                                        <p:cTn id="66" dur="1" fill="hold">
                                          <p:stCondLst>
                                            <p:cond delay="499"/>
                                          </p:stCondLst>
                                        </p:cTn>
                                        <p:tgtEl>
                                          <p:spTgt spid="3"/>
                                        </p:tgtEl>
                                        <p:attrNameLst>
                                          <p:attrName>style.visibility</p:attrName>
                                        </p:attrNameLst>
                                      </p:cBhvr>
                                      <p:to>
                                        <p:strVal val="hidden"/>
                                      </p:to>
                                    </p:set>
                                  </p:childTnLst>
                                </p:cTn>
                              </p:par>
                              <p:par>
                                <p:cTn id="67" presetID="17" presetClass="exit" presetSubtype="10" fill="hold" grpId="0" nodeType="withEffect">
                                  <p:stCondLst>
                                    <p:cond delay="0"/>
                                  </p:stCondLst>
                                  <p:childTnLst>
                                    <p:anim calcmode="lin" valueType="num">
                                      <p:cBhvr>
                                        <p:cTn id="68" dur="500"/>
                                        <p:tgtEl>
                                          <p:spTgt spid="6">
                                            <p:txEl>
                                              <p:pRg st="0" end="0"/>
                                            </p:txEl>
                                          </p:spTgt>
                                        </p:tgtEl>
                                        <p:attrNameLst>
                                          <p:attrName>ppt_w</p:attrName>
                                        </p:attrNameLst>
                                      </p:cBhvr>
                                      <p:tavLst>
                                        <p:tav tm="0">
                                          <p:val>
                                            <p:strVal val="ppt_w"/>
                                          </p:val>
                                        </p:tav>
                                        <p:tav tm="100000">
                                          <p:val>
                                            <p:fltVal val="0"/>
                                          </p:val>
                                        </p:tav>
                                      </p:tavLst>
                                    </p:anim>
                                    <p:anim calcmode="lin" valueType="num">
                                      <p:cBhvr>
                                        <p:cTn id="69" dur="500"/>
                                        <p:tgtEl>
                                          <p:spTgt spid="6">
                                            <p:txEl>
                                              <p:pRg st="0" end="0"/>
                                            </p:txEl>
                                          </p:spTgt>
                                        </p:tgtEl>
                                        <p:attrNameLst>
                                          <p:attrName>ppt_h</p:attrName>
                                        </p:attrNameLst>
                                      </p:cBhvr>
                                      <p:tavLst>
                                        <p:tav tm="0">
                                          <p:val>
                                            <p:strVal val="ppt_h"/>
                                          </p:val>
                                        </p:tav>
                                        <p:tav tm="100000">
                                          <p:val>
                                            <p:strVal val="ppt_h"/>
                                          </p:val>
                                        </p:tav>
                                      </p:tavLst>
                                    </p:anim>
                                    <p:set>
                                      <p:cBhvr>
                                        <p:cTn id="70" dur="1" fill="hold">
                                          <p:stCondLst>
                                            <p:cond delay="499"/>
                                          </p:stCondLst>
                                        </p:cTn>
                                        <p:tgtEl>
                                          <p:spTgt spid="6">
                                            <p:txEl>
                                              <p:pRg st="0" end="0"/>
                                            </p:txEl>
                                          </p:spTgt>
                                        </p:tgtEl>
                                        <p:attrNameLst>
                                          <p:attrName>style.visibility</p:attrName>
                                        </p:attrNameLst>
                                      </p:cBhvr>
                                      <p:to>
                                        <p:strVal val="hidden"/>
                                      </p:to>
                                    </p:set>
                                  </p:childTnLst>
                                </p:cTn>
                              </p:par>
                              <p:par>
                                <p:cTn id="71" presetID="17" presetClass="exit" presetSubtype="10" fill="hold" grpId="0" nodeType="withEffect">
                                  <p:stCondLst>
                                    <p:cond delay="0"/>
                                  </p:stCondLst>
                                  <p:childTnLst>
                                    <p:anim calcmode="lin" valueType="num">
                                      <p:cBhvr>
                                        <p:cTn id="72" dur="500"/>
                                        <p:tgtEl>
                                          <p:spTgt spid="6">
                                            <p:txEl>
                                              <p:pRg st="1" end="1"/>
                                            </p:txEl>
                                          </p:spTgt>
                                        </p:tgtEl>
                                        <p:attrNameLst>
                                          <p:attrName>ppt_w</p:attrName>
                                        </p:attrNameLst>
                                      </p:cBhvr>
                                      <p:tavLst>
                                        <p:tav tm="0">
                                          <p:val>
                                            <p:strVal val="ppt_w"/>
                                          </p:val>
                                        </p:tav>
                                        <p:tav tm="100000">
                                          <p:val>
                                            <p:fltVal val="0"/>
                                          </p:val>
                                        </p:tav>
                                      </p:tavLst>
                                    </p:anim>
                                    <p:anim calcmode="lin" valueType="num">
                                      <p:cBhvr>
                                        <p:cTn id="73" dur="500"/>
                                        <p:tgtEl>
                                          <p:spTgt spid="6">
                                            <p:txEl>
                                              <p:pRg st="1" end="1"/>
                                            </p:txEl>
                                          </p:spTgt>
                                        </p:tgtEl>
                                        <p:attrNameLst>
                                          <p:attrName>ppt_h</p:attrName>
                                        </p:attrNameLst>
                                      </p:cBhvr>
                                      <p:tavLst>
                                        <p:tav tm="0">
                                          <p:val>
                                            <p:strVal val="ppt_h"/>
                                          </p:val>
                                        </p:tav>
                                        <p:tav tm="100000">
                                          <p:val>
                                            <p:strVal val="ppt_h"/>
                                          </p:val>
                                        </p:tav>
                                      </p:tavLst>
                                    </p:anim>
                                    <p:set>
                                      <p:cBhvr>
                                        <p:cTn id="74" dur="1" fill="hold">
                                          <p:stCondLst>
                                            <p:cond delay="499"/>
                                          </p:stCondLst>
                                        </p:cTn>
                                        <p:tgtEl>
                                          <p:spTgt spid="6">
                                            <p:txEl>
                                              <p:pRg st="1" end="1"/>
                                            </p:txEl>
                                          </p:spTgt>
                                        </p:tgtEl>
                                        <p:attrNameLst>
                                          <p:attrName>style.visibility</p:attrName>
                                        </p:attrNameLst>
                                      </p:cBhvr>
                                      <p:to>
                                        <p:strVal val="hidden"/>
                                      </p:to>
                                    </p:set>
                                  </p:childTnLst>
                                </p:cTn>
                              </p:par>
                              <p:par>
                                <p:cTn id="75" presetID="17" presetClass="exit" presetSubtype="10" fill="hold" grpId="0" nodeType="withEffect">
                                  <p:stCondLst>
                                    <p:cond delay="0"/>
                                  </p:stCondLst>
                                  <p:childTnLst>
                                    <p:anim calcmode="lin" valueType="num">
                                      <p:cBhvr>
                                        <p:cTn id="76" dur="500"/>
                                        <p:tgtEl>
                                          <p:spTgt spid="6">
                                            <p:txEl>
                                              <p:pRg st="2" end="2"/>
                                            </p:txEl>
                                          </p:spTgt>
                                        </p:tgtEl>
                                        <p:attrNameLst>
                                          <p:attrName>ppt_w</p:attrName>
                                        </p:attrNameLst>
                                      </p:cBhvr>
                                      <p:tavLst>
                                        <p:tav tm="0">
                                          <p:val>
                                            <p:strVal val="ppt_w"/>
                                          </p:val>
                                        </p:tav>
                                        <p:tav tm="100000">
                                          <p:val>
                                            <p:fltVal val="0"/>
                                          </p:val>
                                        </p:tav>
                                      </p:tavLst>
                                    </p:anim>
                                    <p:anim calcmode="lin" valueType="num">
                                      <p:cBhvr>
                                        <p:cTn id="77" dur="500"/>
                                        <p:tgtEl>
                                          <p:spTgt spid="6">
                                            <p:txEl>
                                              <p:pRg st="2" end="2"/>
                                            </p:txEl>
                                          </p:spTgt>
                                        </p:tgtEl>
                                        <p:attrNameLst>
                                          <p:attrName>ppt_h</p:attrName>
                                        </p:attrNameLst>
                                      </p:cBhvr>
                                      <p:tavLst>
                                        <p:tav tm="0">
                                          <p:val>
                                            <p:strVal val="ppt_h"/>
                                          </p:val>
                                        </p:tav>
                                        <p:tav tm="100000">
                                          <p:val>
                                            <p:strVal val="ppt_h"/>
                                          </p:val>
                                        </p:tav>
                                      </p:tavLst>
                                    </p:anim>
                                    <p:set>
                                      <p:cBhvr>
                                        <p:cTn id="78" dur="1" fill="hold">
                                          <p:stCondLst>
                                            <p:cond delay="499"/>
                                          </p:stCondLst>
                                        </p:cTn>
                                        <p:tgtEl>
                                          <p:spTgt spid="6">
                                            <p:txEl>
                                              <p:pRg st="2" end="2"/>
                                            </p:txEl>
                                          </p:spTgt>
                                        </p:tgtEl>
                                        <p:attrNameLst>
                                          <p:attrName>style.visibility</p:attrName>
                                        </p:attrNameLst>
                                      </p:cBhvr>
                                      <p:to>
                                        <p:strVal val="hidden"/>
                                      </p:to>
                                    </p:set>
                                  </p:childTnLst>
                                </p:cTn>
                              </p:par>
                              <p:par>
                                <p:cTn id="79" presetID="17" presetClass="exit" presetSubtype="10" fill="hold" grpId="0" nodeType="withEffect">
                                  <p:stCondLst>
                                    <p:cond delay="0"/>
                                  </p:stCondLst>
                                  <p:childTnLst>
                                    <p:anim calcmode="lin" valueType="num">
                                      <p:cBhvr>
                                        <p:cTn id="80" dur="500"/>
                                        <p:tgtEl>
                                          <p:spTgt spid="6">
                                            <p:txEl>
                                              <p:pRg st="3" end="3"/>
                                            </p:txEl>
                                          </p:spTgt>
                                        </p:tgtEl>
                                        <p:attrNameLst>
                                          <p:attrName>ppt_w</p:attrName>
                                        </p:attrNameLst>
                                      </p:cBhvr>
                                      <p:tavLst>
                                        <p:tav tm="0">
                                          <p:val>
                                            <p:strVal val="ppt_w"/>
                                          </p:val>
                                        </p:tav>
                                        <p:tav tm="100000">
                                          <p:val>
                                            <p:fltVal val="0"/>
                                          </p:val>
                                        </p:tav>
                                      </p:tavLst>
                                    </p:anim>
                                    <p:anim calcmode="lin" valueType="num">
                                      <p:cBhvr>
                                        <p:cTn id="81" dur="500"/>
                                        <p:tgtEl>
                                          <p:spTgt spid="6">
                                            <p:txEl>
                                              <p:pRg st="3" end="3"/>
                                            </p:txEl>
                                          </p:spTgt>
                                        </p:tgtEl>
                                        <p:attrNameLst>
                                          <p:attrName>ppt_h</p:attrName>
                                        </p:attrNameLst>
                                      </p:cBhvr>
                                      <p:tavLst>
                                        <p:tav tm="0">
                                          <p:val>
                                            <p:strVal val="ppt_h"/>
                                          </p:val>
                                        </p:tav>
                                        <p:tav tm="100000">
                                          <p:val>
                                            <p:strVal val="ppt_h"/>
                                          </p:val>
                                        </p:tav>
                                      </p:tavLst>
                                    </p:anim>
                                    <p:set>
                                      <p:cBhvr>
                                        <p:cTn id="82" dur="1" fill="hold">
                                          <p:stCondLst>
                                            <p:cond delay="499"/>
                                          </p:stCondLst>
                                        </p:cTn>
                                        <p:tgtEl>
                                          <p:spTgt spid="6">
                                            <p:txEl>
                                              <p:pRg st="3" end="3"/>
                                            </p:txEl>
                                          </p:spTgt>
                                        </p:tgtEl>
                                        <p:attrNameLst>
                                          <p:attrName>style.visibility</p:attrName>
                                        </p:attrNameLst>
                                      </p:cBhvr>
                                      <p:to>
                                        <p:strVal val="hidden"/>
                                      </p:to>
                                    </p:set>
                                  </p:childTnLst>
                                </p:cTn>
                              </p:par>
                              <p:par>
                                <p:cTn id="83" presetID="17" presetClass="exit" presetSubtype="10" fill="hold" grpId="0" nodeType="withEffect">
                                  <p:stCondLst>
                                    <p:cond delay="0"/>
                                  </p:stCondLst>
                                  <p:childTnLst>
                                    <p:anim calcmode="lin" valueType="num">
                                      <p:cBhvr>
                                        <p:cTn id="84" dur="500"/>
                                        <p:tgtEl>
                                          <p:spTgt spid="6">
                                            <p:txEl>
                                              <p:pRg st="4" end="4"/>
                                            </p:txEl>
                                          </p:spTgt>
                                        </p:tgtEl>
                                        <p:attrNameLst>
                                          <p:attrName>ppt_w</p:attrName>
                                        </p:attrNameLst>
                                      </p:cBhvr>
                                      <p:tavLst>
                                        <p:tav tm="0">
                                          <p:val>
                                            <p:strVal val="ppt_w"/>
                                          </p:val>
                                        </p:tav>
                                        <p:tav tm="100000">
                                          <p:val>
                                            <p:fltVal val="0"/>
                                          </p:val>
                                        </p:tav>
                                      </p:tavLst>
                                    </p:anim>
                                    <p:anim calcmode="lin" valueType="num">
                                      <p:cBhvr>
                                        <p:cTn id="85" dur="500"/>
                                        <p:tgtEl>
                                          <p:spTgt spid="6">
                                            <p:txEl>
                                              <p:pRg st="4" end="4"/>
                                            </p:txEl>
                                          </p:spTgt>
                                        </p:tgtEl>
                                        <p:attrNameLst>
                                          <p:attrName>ppt_h</p:attrName>
                                        </p:attrNameLst>
                                      </p:cBhvr>
                                      <p:tavLst>
                                        <p:tav tm="0">
                                          <p:val>
                                            <p:strVal val="ppt_h"/>
                                          </p:val>
                                        </p:tav>
                                        <p:tav tm="100000">
                                          <p:val>
                                            <p:strVal val="ppt_h"/>
                                          </p:val>
                                        </p:tav>
                                      </p:tavLst>
                                    </p:anim>
                                    <p:set>
                                      <p:cBhvr>
                                        <p:cTn id="86" dur="1" fill="hold">
                                          <p:stCondLst>
                                            <p:cond delay="499"/>
                                          </p:stCondLst>
                                        </p:cTn>
                                        <p:tgtEl>
                                          <p:spTgt spid="6">
                                            <p:txEl>
                                              <p:pRg st="4" end="4"/>
                                            </p:txEl>
                                          </p:spTgt>
                                        </p:tgtEl>
                                        <p:attrNameLst>
                                          <p:attrName>style.visibility</p:attrName>
                                        </p:attrNameLst>
                                      </p:cBhvr>
                                      <p:to>
                                        <p:strVal val="hidden"/>
                                      </p:to>
                                    </p:set>
                                  </p:childTnLst>
                                </p:cTn>
                              </p:par>
                              <p:par>
                                <p:cTn id="87" presetID="17" presetClass="exit" presetSubtype="10" fill="hold" grpId="0" nodeType="withEffect">
                                  <p:stCondLst>
                                    <p:cond delay="0"/>
                                  </p:stCondLst>
                                  <p:childTnLst>
                                    <p:anim calcmode="lin" valueType="num">
                                      <p:cBhvr>
                                        <p:cTn id="88" dur="500"/>
                                        <p:tgtEl>
                                          <p:spTgt spid="6">
                                            <p:txEl>
                                              <p:pRg st="5" end="5"/>
                                            </p:txEl>
                                          </p:spTgt>
                                        </p:tgtEl>
                                        <p:attrNameLst>
                                          <p:attrName>ppt_w</p:attrName>
                                        </p:attrNameLst>
                                      </p:cBhvr>
                                      <p:tavLst>
                                        <p:tav tm="0">
                                          <p:val>
                                            <p:strVal val="ppt_w"/>
                                          </p:val>
                                        </p:tav>
                                        <p:tav tm="100000">
                                          <p:val>
                                            <p:fltVal val="0"/>
                                          </p:val>
                                        </p:tav>
                                      </p:tavLst>
                                    </p:anim>
                                    <p:anim calcmode="lin" valueType="num">
                                      <p:cBhvr>
                                        <p:cTn id="89" dur="500"/>
                                        <p:tgtEl>
                                          <p:spTgt spid="6">
                                            <p:txEl>
                                              <p:pRg st="5" end="5"/>
                                            </p:txEl>
                                          </p:spTgt>
                                        </p:tgtEl>
                                        <p:attrNameLst>
                                          <p:attrName>ppt_h</p:attrName>
                                        </p:attrNameLst>
                                      </p:cBhvr>
                                      <p:tavLst>
                                        <p:tav tm="0">
                                          <p:val>
                                            <p:strVal val="ppt_h"/>
                                          </p:val>
                                        </p:tav>
                                        <p:tav tm="100000">
                                          <p:val>
                                            <p:strVal val="ppt_h"/>
                                          </p:val>
                                        </p:tav>
                                      </p:tavLst>
                                    </p:anim>
                                    <p:set>
                                      <p:cBhvr>
                                        <p:cTn id="90" dur="1" fill="hold">
                                          <p:stCondLst>
                                            <p:cond delay="499"/>
                                          </p:stCondLst>
                                        </p:cTn>
                                        <p:tgtEl>
                                          <p:spTgt spid="6">
                                            <p:txEl>
                                              <p:pRg st="5" end="5"/>
                                            </p:txEl>
                                          </p:spTgt>
                                        </p:tgtEl>
                                        <p:attrNameLst>
                                          <p:attrName>style.visibility</p:attrName>
                                        </p:attrNameLst>
                                      </p:cBhvr>
                                      <p:to>
                                        <p:strVal val="hidden"/>
                                      </p:to>
                                    </p:set>
                                  </p:childTnLst>
                                </p:cTn>
                              </p:par>
                              <p:par>
                                <p:cTn id="91" presetID="17" presetClass="exit" presetSubtype="10" fill="hold" grpId="0" nodeType="withEffect">
                                  <p:stCondLst>
                                    <p:cond delay="0"/>
                                  </p:stCondLst>
                                  <p:childTnLst>
                                    <p:anim calcmode="lin" valueType="num">
                                      <p:cBhvr>
                                        <p:cTn id="92" dur="500"/>
                                        <p:tgtEl>
                                          <p:spTgt spid="6">
                                            <p:txEl>
                                              <p:pRg st="6" end="6"/>
                                            </p:txEl>
                                          </p:spTgt>
                                        </p:tgtEl>
                                        <p:attrNameLst>
                                          <p:attrName>ppt_w</p:attrName>
                                        </p:attrNameLst>
                                      </p:cBhvr>
                                      <p:tavLst>
                                        <p:tav tm="0">
                                          <p:val>
                                            <p:strVal val="ppt_w"/>
                                          </p:val>
                                        </p:tav>
                                        <p:tav tm="100000">
                                          <p:val>
                                            <p:fltVal val="0"/>
                                          </p:val>
                                        </p:tav>
                                      </p:tavLst>
                                    </p:anim>
                                    <p:anim calcmode="lin" valueType="num">
                                      <p:cBhvr>
                                        <p:cTn id="93" dur="500"/>
                                        <p:tgtEl>
                                          <p:spTgt spid="6">
                                            <p:txEl>
                                              <p:pRg st="6" end="6"/>
                                            </p:txEl>
                                          </p:spTgt>
                                        </p:tgtEl>
                                        <p:attrNameLst>
                                          <p:attrName>ppt_h</p:attrName>
                                        </p:attrNameLst>
                                      </p:cBhvr>
                                      <p:tavLst>
                                        <p:tav tm="0">
                                          <p:val>
                                            <p:strVal val="ppt_h"/>
                                          </p:val>
                                        </p:tav>
                                        <p:tav tm="100000">
                                          <p:val>
                                            <p:strVal val="ppt_h"/>
                                          </p:val>
                                        </p:tav>
                                      </p:tavLst>
                                    </p:anim>
                                    <p:set>
                                      <p:cBhvr>
                                        <p:cTn id="94" dur="1" fill="hold">
                                          <p:stCondLst>
                                            <p:cond delay="499"/>
                                          </p:stCondLst>
                                        </p:cTn>
                                        <p:tgtEl>
                                          <p:spTgt spid="6">
                                            <p:txEl>
                                              <p:pRg st="6" end="6"/>
                                            </p:txEl>
                                          </p:spTgt>
                                        </p:tgtEl>
                                        <p:attrNameLst>
                                          <p:attrName>style.visibility</p:attrName>
                                        </p:attrNameLst>
                                      </p:cBhvr>
                                      <p:to>
                                        <p:strVal val="hidden"/>
                                      </p:to>
                                    </p:set>
                                  </p:childTnLst>
                                </p:cTn>
                              </p:par>
                              <p:par>
                                <p:cTn id="95" presetID="17" presetClass="exit" presetSubtype="10" fill="hold" grpId="0" nodeType="withEffect">
                                  <p:stCondLst>
                                    <p:cond delay="0"/>
                                  </p:stCondLst>
                                  <p:childTnLst>
                                    <p:anim calcmode="lin" valueType="num">
                                      <p:cBhvr>
                                        <p:cTn id="96" dur="500"/>
                                        <p:tgtEl>
                                          <p:spTgt spid="6">
                                            <p:txEl>
                                              <p:pRg st="7" end="7"/>
                                            </p:txEl>
                                          </p:spTgt>
                                        </p:tgtEl>
                                        <p:attrNameLst>
                                          <p:attrName>ppt_w</p:attrName>
                                        </p:attrNameLst>
                                      </p:cBhvr>
                                      <p:tavLst>
                                        <p:tav tm="0">
                                          <p:val>
                                            <p:strVal val="ppt_w"/>
                                          </p:val>
                                        </p:tav>
                                        <p:tav tm="100000">
                                          <p:val>
                                            <p:fltVal val="0"/>
                                          </p:val>
                                        </p:tav>
                                      </p:tavLst>
                                    </p:anim>
                                    <p:anim calcmode="lin" valueType="num">
                                      <p:cBhvr>
                                        <p:cTn id="97" dur="500"/>
                                        <p:tgtEl>
                                          <p:spTgt spid="6">
                                            <p:txEl>
                                              <p:pRg st="7" end="7"/>
                                            </p:txEl>
                                          </p:spTgt>
                                        </p:tgtEl>
                                        <p:attrNameLst>
                                          <p:attrName>ppt_h</p:attrName>
                                        </p:attrNameLst>
                                      </p:cBhvr>
                                      <p:tavLst>
                                        <p:tav tm="0">
                                          <p:val>
                                            <p:strVal val="ppt_h"/>
                                          </p:val>
                                        </p:tav>
                                        <p:tav tm="100000">
                                          <p:val>
                                            <p:strVal val="ppt_h"/>
                                          </p:val>
                                        </p:tav>
                                      </p:tavLst>
                                    </p:anim>
                                    <p:set>
                                      <p:cBhvr>
                                        <p:cTn id="98" dur="1" fill="hold">
                                          <p:stCondLst>
                                            <p:cond delay="499"/>
                                          </p:stCondLst>
                                        </p:cTn>
                                        <p:tgtEl>
                                          <p:spTgt spid="6">
                                            <p:txEl>
                                              <p:pRg st="7" end="7"/>
                                            </p:txEl>
                                          </p:spTgt>
                                        </p:tgtEl>
                                        <p:attrNameLst>
                                          <p:attrName>style.visibility</p:attrName>
                                        </p:attrNameLst>
                                      </p:cBhvr>
                                      <p:to>
                                        <p:strVal val="hidden"/>
                                      </p:to>
                                    </p:set>
                                  </p:childTnLst>
                                </p:cTn>
                              </p:par>
                              <p:par>
                                <p:cTn id="99" presetID="17" presetClass="exit" presetSubtype="10" fill="hold" grpId="0" nodeType="withEffect">
                                  <p:stCondLst>
                                    <p:cond delay="0"/>
                                  </p:stCondLst>
                                  <p:childTnLst>
                                    <p:anim calcmode="lin" valueType="num">
                                      <p:cBhvr>
                                        <p:cTn id="100" dur="500"/>
                                        <p:tgtEl>
                                          <p:spTgt spid="6">
                                            <p:txEl>
                                              <p:pRg st="8" end="8"/>
                                            </p:txEl>
                                          </p:spTgt>
                                        </p:tgtEl>
                                        <p:attrNameLst>
                                          <p:attrName>ppt_w</p:attrName>
                                        </p:attrNameLst>
                                      </p:cBhvr>
                                      <p:tavLst>
                                        <p:tav tm="0">
                                          <p:val>
                                            <p:strVal val="ppt_w"/>
                                          </p:val>
                                        </p:tav>
                                        <p:tav tm="100000">
                                          <p:val>
                                            <p:fltVal val="0"/>
                                          </p:val>
                                        </p:tav>
                                      </p:tavLst>
                                    </p:anim>
                                    <p:anim calcmode="lin" valueType="num">
                                      <p:cBhvr>
                                        <p:cTn id="101" dur="500"/>
                                        <p:tgtEl>
                                          <p:spTgt spid="6">
                                            <p:txEl>
                                              <p:pRg st="8" end="8"/>
                                            </p:txEl>
                                          </p:spTgt>
                                        </p:tgtEl>
                                        <p:attrNameLst>
                                          <p:attrName>ppt_h</p:attrName>
                                        </p:attrNameLst>
                                      </p:cBhvr>
                                      <p:tavLst>
                                        <p:tav tm="0">
                                          <p:val>
                                            <p:strVal val="ppt_h"/>
                                          </p:val>
                                        </p:tav>
                                        <p:tav tm="100000">
                                          <p:val>
                                            <p:strVal val="ppt_h"/>
                                          </p:val>
                                        </p:tav>
                                      </p:tavLst>
                                    </p:anim>
                                    <p:set>
                                      <p:cBhvr>
                                        <p:cTn id="102" dur="1" fill="hold">
                                          <p:stCondLst>
                                            <p:cond delay="499"/>
                                          </p:stCondLst>
                                        </p:cTn>
                                        <p:tgtEl>
                                          <p:spTgt spid="6">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EF69-44A6-9FD1-51D4-EFADB43872AA}"/>
              </a:ext>
            </a:extLst>
          </p:cNvPr>
          <p:cNvSpPr>
            <a:spLocks noGrp="1" noChangeArrowheads="1"/>
          </p:cNvSpPr>
          <p:nvPr>
            <p:ph type="ctrTitle"/>
          </p:nvPr>
        </p:nvSpPr>
        <p:spPr>
          <a:xfrm>
            <a:off x="374553" y="3789040"/>
            <a:ext cx="9324975" cy="874713"/>
          </a:xfrm>
        </p:spPr>
        <p:txBody>
          <a:bodyPr/>
          <a:lstStyle/>
          <a:p>
            <a:pPr algn="l"/>
            <a:br>
              <a:rPr lang="es-ES" altLang="en-US" sz="3200" dirty="0">
                <a:solidFill>
                  <a:srgbClr val="7030A0"/>
                </a:solidFill>
                <a:latin typeface="Comic Sans MS" panose="030F0702030302020204" pitchFamily="66" charset="0"/>
              </a:rPr>
            </a:br>
            <a:br>
              <a:rPr lang="es-ES" altLang="en-US" sz="3200" dirty="0">
                <a:solidFill>
                  <a:srgbClr val="7030A0"/>
                </a:solidFill>
                <a:latin typeface="Comic Sans MS" panose="030F0702030302020204" pitchFamily="66" charset="0"/>
              </a:rPr>
            </a:br>
            <a:br>
              <a:rPr lang="es-ES" altLang="en-US" sz="3200" dirty="0">
                <a:solidFill>
                  <a:srgbClr val="7030A0"/>
                </a:solidFill>
                <a:latin typeface="Comic Sans MS" panose="030F0702030302020204" pitchFamily="66" charset="0"/>
              </a:rPr>
            </a:br>
            <a:r>
              <a:rPr lang="es-ES" altLang="en-US" sz="3200" dirty="0">
                <a:solidFill>
                  <a:srgbClr val="7030A0"/>
                </a:solidFill>
                <a:latin typeface="Comic Sans MS" panose="030F0702030302020204" pitchFamily="66" charset="0"/>
              </a:rPr>
              <a:t>         Ahora, escucha</a:t>
            </a:r>
            <a:r>
              <a:rPr lang="en-GB" altLang="en-US" sz="3200" dirty="0">
                <a:latin typeface="Comic Sans MS" panose="030F0702030302020204" pitchFamily="66" charset="0"/>
              </a:rPr>
              <a:t> la </a:t>
            </a:r>
            <a:r>
              <a:rPr lang="en-GB" altLang="en-US" sz="3200" dirty="0" err="1">
                <a:latin typeface="Comic Sans MS" panose="030F0702030302020204" pitchFamily="66" charset="0"/>
              </a:rPr>
              <a:t>grabación</a:t>
            </a:r>
            <a:r>
              <a:rPr lang="en-GB" altLang="en-US" sz="3200" dirty="0">
                <a:latin typeface="Comic Sans MS" panose="030F0702030302020204" pitchFamily="66" charset="0"/>
              </a:rPr>
              <a:t> CD1.78</a:t>
            </a:r>
            <a:br>
              <a:rPr lang="en-GB" altLang="en-US" sz="3200" dirty="0">
                <a:latin typeface="Comic Sans MS" panose="030F0702030302020204" pitchFamily="66" charset="0"/>
              </a:rPr>
            </a:br>
            <a:r>
              <a:rPr lang="en-GB" altLang="en-US" sz="3200" dirty="0">
                <a:latin typeface="Comic Sans MS" panose="030F0702030302020204" pitchFamily="66" charset="0"/>
              </a:rPr>
              <a:t>                       e indica </a:t>
            </a:r>
            <a:r>
              <a:rPr lang="en-GB" altLang="en-US" sz="3200" dirty="0" err="1">
                <a:latin typeface="Comic Sans MS" panose="030F0702030302020204" pitchFamily="66" charset="0"/>
              </a:rPr>
              <a:t>cómo</a:t>
            </a:r>
            <a:r>
              <a:rPr lang="en-GB" altLang="en-US" sz="3200" dirty="0">
                <a:latin typeface="Comic Sans MS" panose="030F0702030302020204" pitchFamily="66" charset="0"/>
              </a:rPr>
              <a:t> describe </a:t>
            </a:r>
            <a:br>
              <a:rPr lang="en-GB" altLang="en-US" sz="3200" dirty="0">
                <a:latin typeface="Comic Sans MS" panose="030F0702030302020204" pitchFamily="66" charset="0"/>
              </a:rPr>
            </a:br>
            <a:r>
              <a:rPr lang="en-GB" altLang="en-US" sz="3200" dirty="0">
                <a:latin typeface="Comic Sans MS" panose="030F0702030302020204" pitchFamily="66" charset="0"/>
              </a:rPr>
              <a:t>    </a:t>
            </a:r>
            <a:br>
              <a:rPr lang="en-GB" altLang="en-US" sz="3200" dirty="0">
                <a:latin typeface="Comic Sans MS" panose="030F0702030302020204" pitchFamily="66" charset="0"/>
              </a:rPr>
            </a:br>
            <a:r>
              <a:rPr lang="en-GB" altLang="en-US" sz="2800" dirty="0">
                <a:latin typeface="Comic Sans MS" panose="030F0702030302020204" pitchFamily="66" charset="0"/>
              </a:rPr>
              <a:t>María Teresa describe a sus dos amigos: </a:t>
            </a:r>
            <a:br>
              <a:rPr lang="en-GB" altLang="en-US" sz="2800" dirty="0">
                <a:latin typeface="Comic Sans MS" panose="030F0702030302020204" pitchFamily="66" charset="0"/>
              </a:rPr>
            </a:br>
            <a:r>
              <a:rPr lang="en-GB" altLang="en-US" sz="2800" dirty="0">
                <a:latin typeface="Comic Sans MS" panose="030F0702030302020204" pitchFamily="66" charset="0"/>
              </a:rPr>
              <a:t>Tomás y Virginia</a:t>
            </a:r>
            <a:br>
              <a:rPr lang="en-GB" altLang="en-US" sz="3200" dirty="0">
                <a:latin typeface="Comic Sans MS" panose="030F0702030302020204" pitchFamily="66" charset="0"/>
              </a:rPr>
            </a:br>
            <a:br>
              <a:rPr lang="en-GB" altLang="en-US" sz="3200" dirty="0">
                <a:latin typeface="Comic Sans MS" panose="030F0702030302020204" pitchFamily="66" charset="0"/>
              </a:rPr>
            </a:br>
            <a:r>
              <a:rPr lang="en-GB" altLang="en-US" sz="3200" dirty="0">
                <a:latin typeface="Comic Sans MS" panose="030F0702030302020204" pitchFamily="66" charset="0"/>
              </a:rPr>
              <a:t>    </a:t>
            </a:r>
            <a:br>
              <a:rPr lang="en-GB" altLang="en-US" sz="3200" dirty="0">
                <a:latin typeface="Comic Sans MS" panose="030F0702030302020204" pitchFamily="66" charset="0"/>
              </a:rPr>
            </a:br>
            <a:br>
              <a:rPr lang="en-US" altLang="en-US" sz="3200" dirty="0">
                <a:latin typeface="Comic Sans MS" panose="030F0702030302020204" pitchFamily="66" charset="0"/>
              </a:rPr>
            </a:br>
            <a:endParaRPr lang="en-US" altLang="en-US" sz="3200" dirty="0"/>
          </a:p>
        </p:txBody>
      </p:sp>
      <p:graphicFrame>
        <p:nvGraphicFramePr>
          <p:cNvPr id="8" name="Table 7">
            <a:extLst>
              <a:ext uri="{FF2B5EF4-FFF2-40B4-BE49-F238E27FC236}">
                <a16:creationId xmlns:a16="http://schemas.microsoft.com/office/drawing/2014/main" id="{A13C4B68-5C90-4EBE-B1E9-3EC5B65A8C46}"/>
              </a:ext>
            </a:extLst>
          </p:cNvPr>
          <p:cNvGraphicFramePr>
            <a:graphicFrameLocks noGrp="1"/>
          </p:cNvGraphicFramePr>
          <p:nvPr/>
        </p:nvGraphicFramePr>
        <p:xfrm>
          <a:off x="1042988" y="3554413"/>
          <a:ext cx="6624637" cy="3055937"/>
        </p:xfrm>
        <a:graphic>
          <a:graphicData uri="http://schemas.openxmlformats.org/drawingml/2006/table">
            <a:tbl>
              <a:tblPr firstRow="1" firstCol="1" bandRow="1"/>
              <a:tblGrid>
                <a:gridCol w="3168305">
                  <a:extLst>
                    <a:ext uri="{9D8B030D-6E8A-4147-A177-3AD203B41FA5}">
                      <a16:colId xmlns:a16="http://schemas.microsoft.com/office/drawing/2014/main" val="20000"/>
                    </a:ext>
                  </a:extLst>
                </a:gridCol>
                <a:gridCol w="3456332">
                  <a:extLst>
                    <a:ext uri="{9D8B030D-6E8A-4147-A177-3AD203B41FA5}">
                      <a16:colId xmlns:a16="http://schemas.microsoft.com/office/drawing/2014/main" val="20001"/>
                    </a:ext>
                  </a:extLst>
                </a:gridCol>
              </a:tblGrid>
              <a:tr h="611188">
                <a:tc>
                  <a:txBody>
                    <a:bodyPr/>
                    <a:lstStyle/>
                    <a:p>
                      <a:pPr marL="0" marR="0">
                        <a:lnSpc>
                          <a:spcPct val="107000"/>
                        </a:lnSpc>
                        <a:spcBef>
                          <a:spcPts val="0"/>
                        </a:spcBef>
                        <a:spcAft>
                          <a:spcPts val="0"/>
                        </a:spcAft>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Tomás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7000"/>
                        </a:lnSpc>
                        <a:spcBef>
                          <a:spcPts val="0"/>
                        </a:spcBef>
                        <a:spcAft>
                          <a:spcPts val="0"/>
                        </a:spcAft>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Virginia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44749">
                <a:tc>
                  <a:txBody>
                    <a:bodyPr/>
                    <a:lstStyle/>
                    <a:p>
                      <a:pPr marL="0" marR="0">
                        <a:lnSpc>
                          <a:spcPct val="107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7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39FB235F-2A71-B0D7-FD9E-3B0C8F975C66}"/>
              </a:ext>
            </a:extLst>
          </p:cNvPr>
          <p:cNvSpPr txBox="1"/>
          <p:nvPr/>
        </p:nvSpPr>
        <p:spPr>
          <a:xfrm>
            <a:off x="395288" y="116632"/>
            <a:ext cx="7777112" cy="535531"/>
          </a:xfrm>
          <a:prstGeom prst="rect">
            <a:avLst/>
          </a:prstGeom>
          <a:noFill/>
        </p:spPr>
        <p:txBody>
          <a:bodyPr wrap="square">
            <a:spAutoFit/>
          </a:body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tabLst/>
              <a:defRPr/>
            </a:pPr>
            <a:r>
              <a:rPr lang="en-GB" altLang="en-US" sz="3200" dirty="0">
                <a:solidFill>
                  <a:prstClr val="black"/>
                </a:solidFill>
                <a:latin typeface="Comic Sans MS" panose="030F0702030302020204" pitchFamily="66" charset="0"/>
              </a:rPr>
              <a:t>E</a:t>
            </a:r>
            <a:r>
              <a:rPr kumimoji="0" lang="en-GB" altLang="en-US" sz="32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scucha</a:t>
            </a:r>
            <a:r>
              <a:rPr kumimoji="0" lang="en-GB" alt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la </a:t>
            </a:r>
            <a:r>
              <a:rPr kumimoji="0" lang="en-GB" altLang="en-US" sz="32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grabación</a:t>
            </a:r>
            <a:r>
              <a:rPr lang="en-GB" altLang="en-US" sz="3200" dirty="0">
                <a:solidFill>
                  <a:prstClr val="black"/>
                </a:solidFill>
                <a:latin typeface="Comic Sans MS" panose="030F0702030302020204" pitchFamily="66" charset="0"/>
              </a:rPr>
              <a:t>,</a:t>
            </a:r>
            <a:r>
              <a:rPr kumimoji="0" lang="en-GB" alt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CD1.77</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2654CC7B-1D2E-3177-279E-5C62277500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44" t="4851"/>
          <a:stretch/>
        </p:blipFill>
        <p:spPr>
          <a:xfrm>
            <a:off x="2339752" y="116632"/>
            <a:ext cx="6192688" cy="6741368"/>
          </a:xfrm>
          <a:prstGeom prst="rect">
            <a:avLst/>
          </a:prstGeom>
        </p:spPr>
      </p:pic>
    </p:spTree>
    <p:extLst>
      <p:ext uri="{BB962C8B-B14F-4D97-AF65-F5344CB8AC3E}">
        <p14:creationId xmlns:p14="http://schemas.microsoft.com/office/powerpoint/2010/main" val="292035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C6E062-8D33-024F-54F5-7A18777137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130324"/>
            <a:ext cx="6367526" cy="6597352"/>
          </a:xfrm>
          <a:prstGeom prst="rect">
            <a:avLst/>
          </a:prstGeom>
        </p:spPr>
      </p:pic>
    </p:spTree>
    <p:extLst>
      <p:ext uri="{BB962C8B-B14F-4D97-AF65-F5344CB8AC3E}">
        <p14:creationId xmlns:p14="http://schemas.microsoft.com/office/powerpoint/2010/main" val="1210067104"/>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888</Words>
  <Application>Microsoft Office PowerPoint</Application>
  <PresentationFormat>On-screen Show (4:3)</PresentationFormat>
  <Paragraphs>116</Paragraphs>
  <Slides>15</Slides>
  <Notes>1</Notes>
  <HiddenSlides>0</HiddenSlides>
  <MMClips>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Calibri Light</vt:lpstr>
      <vt:lpstr>Comic Sans MS</vt:lpstr>
      <vt:lpstr>Times New Roman</vt:lpstr>
      <vt:lpstr>4_Office Theme</vt:lpstr>
      <vt:lpstr>Tema de Office</vt:lpstr>
      <vt:lpstr>5_Office Theme</vt:lpstr>
      <vt:lpstr>PowerPoint Presentation</vt:lpstr>
      <vt:lpstr>PowerPoint Presentation</vt:lpstr>
      <vt:lpstr>Dictado  2 oraciones largas y  2 números</vt:lpstr>
      <vt:lpstr>Continuación   Describir la personalidad de una persona </vt:lpstr>
      <vt:lpstr>  Libro de texto p73, Act. 15  1.  Lee en parejas y adivina que significan         </vt:lpstr>
      <vt:lpstr>PowerPoint Presentation</vt:lpstr>
      <vt:lpstr>            Ahora, escucha la grabación CD1.78                        e indica cómo describe       María Teresa describe a sus dos amigos:  Tomás y Virginia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Los deberes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RICHARD</dc:creator>
  <cp:lastModifiedBy>Flor de Andrews</cp:lastModifiedBy>
  <cp:revision>108</cp:revision>
  <dcterms:created xsi:type="dcterms:W3CDTF">2020-09-22T16:21:34Z</dcterms:created>
  <dcterms:modified xsi:type="dcterms:W3CDTF">2023-12-06T19:52:24Z</dcterms:modified>
</cp:coreProperties>
</file>