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  <p:sldMasterId id="2147483720" r:id="rId2"/>
    <p:sldMasterId id="2147483829" r:id="rId3"/>
    <p:sldMasterId id="2147483841" r:id="rId4"/>
    <p:sldMasterId id="2147483865" r:id="rId5"/>
    <p:sldMasterId id="2147483877" r:id="rId6"/>
    <p:sldMasterId id="2147483889" r:id="rId7"/>
    <p:sldMasterId id="2147483901" r:id="rId8"/>
    <p:sldMasterId id="2147483913" r:id="rId9"/>
  </p:sldMasterIdLst>
  <p:notesMasterIdLst>
    <p:notesMasterId r:id="rId27"/>
  </p:notesMasterIdLst>
  <p:sldIdLst>
    <p:sldId id="256" r:id="rId10"/>
    <p:sldId id="1823" r:id="rId11"/>
    <p:sldId id="1504" r:id="rId12"/>
    <p:sldId id="1761" r:id="rId13"/>
    <p:sldId id="1766" r:id="rId14"/>
    <p:sldId id="1120" r:id="rId15"/>
    <p:sldId id="1852" r:id="rId16"/>
    <p:sldId id="1909" r:id="rId17"/>
    <p:sldId id="1920" r:id="rId18"/>
    <p:sldId id="1921" r:id="rId19"/>
    <p:sldId id="1107" r:id="rId20"/>
    <p:sldId id="1824" r:id="rId21"/>
    <p:sldId id="1123" r:id="rId22"/>
    <p:sldId id="1915" r:id="rId23"/>
    <p:sldId id="1917" r:id="rId24"/>
    <p:sldId id="1918" r:id="rId25"/>
    <p:sldId id="1846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993300"/>
    <a:srgbClr val="008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1" autoAdjust="0"/>
    <p:restoredTop sz="94660"/>
  </p:normalViewPr>
  <p:slideViewPr>
    <p:cSldViewPr>
      <p:cViewPr varScale="1">
        <p:scale>
          <a:sx n="69" d="100"/>
          <a:sy n="69" d="100"/>
        </p:scale>
        <p:origin x="173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3CF26-DF87-4945-9DD1-297115043BCC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1AC9E-87BA-459F-9594-78B8EF929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7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032B8D-8923-4512-8E72-A66336593D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82B711-761A-43D3-BB5C-98EBA89096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88F798-58BF-41C9-B900-69D3AB579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96D0C-6CCC-4209-AB9B-382E602A11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25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D42B37-432C-496A-95E5-AD45AACC8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D0E01-DCC4-454F-83B3-5CC9D1BC11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394509-75EE-4188-8DAE-97B761102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3767E-874A-485B-AD37-68D84DDD3F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999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FCA83E-232F-480B-B986-BA74FDCAB9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F58BD-8859-4F8F-8FE5-7BE45D8B6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56906D-0363-44CC-A810-5D24911DE6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360D1C-7D81-48D2-919E-76A19E021D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9536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0C2A8-5C97-4711-AAFD-54D7D218B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6AA0E2-59A0-4420-A0E1-B32DC818C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95E54D-A90C-414F-8642-17863A61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13041-9A6B-431C-B4DC-A0DFCBEC9D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577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BD82D4-8AE7-47AF-9FA0-D6E9FAACAC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ED047C-38F2-49C6-BD58-A4984E91A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5EEE390-8D40-46DA-B4B7-D11A7F56E9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7197D-2CAA-4945-A2EE-22AB43B557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5194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8CA362-84D8-4643-9F6B-C42E29D67E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1FB335-971F-40EB-9961-0DCE38C291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ECE1EB-A5ED-4CB0-9F6C-A7C7D82F09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8B3B5-8331-4649-AE6A-4354EDA7A7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2750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48851D-F2C0-4033-9A9D-4F918BFB9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8D23D5-4791-4F4E-B98F-76F8250B1E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59BBEA-5DF4-4339-8F98-D36530417E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BA7C35-ED9E-46C0-BBD2-4CD112617E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980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FE5986-9545-454C-82DD-BA3F778EE9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88CCC-1732-41EC-8145-89E3AC11E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02CD08-F6D4-46F8-824B-A5A0836C84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10019C-9837-420F-934A-3E9A1DECFB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06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7BA292-D7B2-4838-9CBE-C5681FC14E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BB0FE-F7A2-468B-A544-D9E954262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5CE23-809A-4231-B796-933F9DBE47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F4DC2-4319-4CF8-8415-10A2C60F72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789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BF58D7-9D42-4636-871B-2784D59FE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3B39FC-3C67-4753-8120-1E714A468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05C01A-5404-4F89-BAB2-B4F8E979E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9A3F4-7F17-4309-9FCB-19C6539E3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360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0506-938F-4BFF-ABF4-15A31B2D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832E82-FDD3-40E9-8A11-0AAAE82089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859A30-AF55-4161-8DE5-D732FD295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9DF4F-14E5-4F8F-BE49-C9CE88C5DB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050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FF73B8-A0EB-4CCF-886A-59C9C07C33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DC7C0A-7E2B-4E6F-BDA7-D852C97B09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337C21-6838-4433-B3A3-8F4F27ADA6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990C3-7D65-40E9-B044-8DD87043AC9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9450569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B4A26A-C19B-4A6D-BC0D-4200AABFE5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839F34-C599-4A59-81DE-CA4E67B87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DF1E18-675B-4CCB-BD2E-555707FC17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65E242-C040-4246-8BDE-C8D3CB4770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1272745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C9DF61-305D-41B5-9D3D-217E2D9EC4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3A45EE-DE97-40CC-BE48-622D475925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C59097-A49F-49B8-9159-A744E65D3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BE1AE3-5C76-4C38-BBE3-8DE37E8975E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7162215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8CE4C-3EEF-476B-B221-38F1FF5FA5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E33CD-8F71-4593-AED4-AD9505458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4F2863-C860-4696-84C4-63D35621B8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532BAA-106B-4262-9624-D79AE85328E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73052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5402038-35C1-42BC-BA29-95298C0832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010506A-C136-4013-BE5C-2094489F1B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1C013F5-38B5-4F9D-AFE1-E9860E2850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2B997E-913D-484A-9016-16F029F9F50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0462299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BC1E55E-93B6-4153-9D2D-D7A30914B0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F5F83AC-1BBA-47D5-9BF8-EFC4002FF7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0D0CAE-F302-47D4-A761-2D57865DFD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391DA-C400-4570-A4C4-6FAAC216CF0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1389942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C6FC4B0-30C0-42F1-90F4-1414E99DE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53C524-D0A0-4F3A-9D4B-BB558E2D64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1E4A0A2-2AC6-4160-9E50-43AF585526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4C14B-DA8A-4E59-AAD4-7143E4D931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7895962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82C008-9E88-481D-AEC5-C4AB88A05E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CCC365-D94D-4305-B0F8-8A6C54203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CAABA1-D9AD-443E-8367-7C1CCA67F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6BCF50-444E-4200-A98F-3A88AC08D1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7580076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B0F2E9-C84B-4316-A751-5602FD4AEF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D40D7C-95AA-4C78-AABD-3904E369B9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1C49E0-031F-494F-ACAE-C7709CB3AB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83CEE4-6452-435D-B7BB-1115F132DD0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5471099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2AC8DE-3E6E-483C-8787-57A06E587E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898997-4DCA-46E5-BFCB-36B88C617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87855D-6141-4248-9D2D-5D08C06159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220FAC-05BA-4CE2-B5C5-3DFFFA74D7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7020888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32798A-5875-4F9F-86AF-F972CF5D09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0AE1FB5-7521-4EBF-9129-5DF5C843D0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9B77BD-E80F-477F-9A39-EAEF9CF790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D3A025-8202-4746-9491-88E088BCDC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3344581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2514F08A-11D4-1ACF-1C40-16DE730A2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87518-46A1-44B1-BFEB-F0F128AE8637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19D40161-41DB-5BE2-196B-9D6EEAFDF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75321D4-7DCD-D282-E8AC-58D9E2F07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D0915-E4C2-4B03-BA8D-30BA1892E80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7611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5FBDB38-533E-692C-06CB-E5F46332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018E2-956A-4A86-AAAD-4ADCA33F3EF2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47CBA05-AD59-E40C-0B6A-197837E5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A4B64FE-0C44-5B99-AEE6-5CB4A2A51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91427-3EA9-44B4-B494-587F05E82B4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8242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366D2DD-FBF2-60F6-F547-37048E4A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B6904-2AA0-4A38-AC01-9D4944C33AE4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6753BB5-D608-D21E-20C6-59356B04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34679478-0852-082B-47A8-A2140155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0B275-485B-4726-814C-1FB4788C3F4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6855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384C2BC3-0811-9B29-7888-199836927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190C6-4940-4716-905A-F0DEA4DF9F97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6CB864F-A93C-A357-F8A8-A376978F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3C945F5-7034-4048-15D7-77165C8CA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0148E-4C31-4B0D-AB6E-9218A3DCFA3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3304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B232A5E5-0EE7-7202-5D61-B83071D45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A513C-CDE2-44A6-98D0-BFBA89C8F772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178E28AA-1123-6BAD-2AE5-B75740526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E4B5BDF6-AB41-533A-CA5F-E9D54E14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A07BC-6B7C-4F05-820F-EAB2A7FBDC3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2586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74961C75-859A-ED75-45FB-58998B980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F0935-5DE6-4F3C-BC92-56A77DA84CAF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26C8C6E4-CD1C-FEAA-8D80-4ED5290AD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8B468342-EB5E-06E9-7FA9-B5491F935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F4CB6-256B-49D4-8E04-906FB5BA639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3579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EEACF036-7245-16B2-A4CE-8BAC1E3D2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89268-4D39-4061-9F84-9ADD57D92041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54C97A41-9581-2FFE-9D58-7D2172ACA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8EC5A274-8C93-0DAD-FE24-D2AECA1BD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50030-97D4-403F-AEF8-E103984A542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95231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A0E9E51B-BD70-B09F-235E-37AE76AE2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FDF68-B8F7-4859-B3D0-0C9EFBADC3AD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668734A8-2A10-37A0-1EDB-5673B9C2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D4FBCB32-3F4B-87DD-8F2F-752317649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1DF80-0E90-4417-BDDE-3955285B760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92804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7C3386C7-3962-BA9B-5E6A-917BE08DE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B54A1-10B2-4C47-8BBD-46187B60F882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329DA1B1-26F9-1963-8AB6-0C36BD60B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B6810382-E295-8BF5-80BA-873A3C87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9C65B-1CC6-4604-9950-A644D6BA98A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3008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B521BBF-2AD8-32E6-8592-7061C8966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7D37F-2B63-4042-BA40-9E7A67566C69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4247F04-1880-0BD6-AC50-7AD31410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0647F09-882D-13BF-35C7-D6D9E92DF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3FAE4-82D8-40F8-8A65-F3F0F86F8A2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1289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107C381-8AA6-669E-C695-C333E7631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39783-FBCA-446B-8709-51F081DD35BF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54EA0F33-C295-1AAA-55A7-8F646B43C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3B0D563-100B-D044-28DE-B7E02C1E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5C18E-4EA9-4694-8A25-761252C14EE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998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BE8C9F2C-94A7-C7E5-B6A0-E7EFF85A0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1DB40-B9AE-4A6A-B202-A16EBBFD86B0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E4E9B2F-975F-DE4E-3DDC-3C8AA3869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BD2AE44-5E9B-8195-30B5-BFDD3BE63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EF277-FB58-4CAD-8CC2-8ECE24AC4F6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94134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7860B86-069E-5C51-1FB6-B96EB879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5E6F0-06A6-47F9-AE34-DD2EA3F46F6E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B99D3B89-54EB-C27B-5398-340971BFB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2A2338AB-AEDE-E65E-E2C3-973452987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391B6-7330-45C9-B4F6-D06BD592E57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25012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1B0FCD9-8F2F-3F89-9D5B-97D285624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5445A-0E5B-4593-8489-3990CECA149C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94E5E308-AA1B-72F2-C270-C85A1E1FC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5F05CAA7-8712-93AF-0F61-B01F0F7BF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CB02-3C35-446F-B2C8-79155FD3AC7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6958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8B641872-3A46-3A89-BD05-1FD87153A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1517F-CC0D-444B-BDF1-89A49C5FA420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DEC53B49-6FCF-700D-CA56-DEBC99433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9767EA0A-9091-A2A8-1C0B-01B933414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39C8E-F0DB-426D-98D4-472F0B55E2B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9824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47D40F31-8A72-54FC-8389-91FBFA934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2D3FC-3AC8-439D-869E-836F350A33A7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44ED1CDE-E417-62AA-54EA-44F398878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A367A540-8875-B839-D3A3-ED04C847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C1D62-8D9F-4890-90AB-12E048BC491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0767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791603A4-99ED-3DD3-5ADE-2330E4E82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B95B7-2D97-464B-B03A-1F38A171182A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54CEADE3-5600-1F80-479A-83F169E6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69A83481-39E6-0A0B-83A5-4C24CE367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7DFAF-5292-45CB-B2F2-86AF5D90BD5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0129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C9FEF747-3BA3-F721-9946-D8263BACB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84C13-6AC1-43B3-97F0-56F90B3C6D8D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6032180A-2CDA-C724-7151-F89D8D932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7698C5EE-8082-7695-E8D2-468BB4628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621BD-0D76-43A4-B30C-A67E86BE7A3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15121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8CFC97E5-0349-B5A5-C73A-4B93113F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94E8D-9C91-4147-97EC-A711EBBD6723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826B456B-FAA9-9D6E-0BEC-4BF915A8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53DDEAB7-B5D6-C4E9-7C6B-73264116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0339A-C04E-4F1E-8901-F074E0D1498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4596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9B8439C9-5CD9-028F-842F-4E958E7A2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A7532-E5AC-40E0-A0D4-9DB050439C1D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03F2ADED-43E8-BDFB-E271-2A506EC6A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7F2ADD0B-C3EB-BBFC-B3AC-585306838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4E7EA-0B08-4986-9F50-4F4777F91D5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191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99D043A3-CB1F-0E6E-5A89-DA06979D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08181-B9E3-4B1B-A7E7-2AFF8EB5D908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F6F5572-30F2-DD51-2AEE-7976D270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2ED2020F-AEA1-A53A-545B-27CDC56BD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7162A-4AB2-43F8-9F50-8B0D90A0A1B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02745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135CE8A-416B-F255-E467-AA5EA108B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503BB-5A0B-4915-B8D1-EE5F6B92DC7F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DEA7723-1D0C-9917-6888-F50F3EB4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1CD84E2-13CE-CC95-9F7A-6560A6721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C4A7-FE80-4592-8308-23CAF1A9020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9532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F2EE5-BF40-AEF3-E71A-F6FFD402D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3B895-8AE0-0347-05F9-77F6AA787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9509E-208A-B67F-670F-BFAA2308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F2C41EEB-D092-428C-A5BD-E23145F1B62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33698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AD00C-6AA7-B552-86A5-3F95A6A3E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D9857-630E-F0F6-AC06-027F139CB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0EF00-3FCE-5B1C-6EE5-DD962730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6E6297CD-ACFD-415E-B0A0-1F9AFF4879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90764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76F23-BD6B-E4FF-CB5D-977A4A523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FFBFF-4006-B5DC-9041-A2593C875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5D699-3955-FBF0-5AA9-0BFE961B8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B730B3EB-9151-46E9-BCC7-4B576B5E9E9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129221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83192-A5E7-1D25-B762-D7FFD8B0A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69D461-F6A3-A3E8-B5F5-6E13A5D5B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28868C-DE25-2232-8C99-4E1DE9AE3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F9D4FA0A-6A35-4B23-BA03-A29A5CA50B0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50833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99BDB4-F1F0-EF86-D1CC-C13E2F705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CBA6F-A59E-5420-A146-415E29381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A17091-35F2-41CD-FFA0-96399F7CD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6A414EE-A2FA-49E1-A1BD-9420D384F2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08785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80CA6A-2282-D0E0-3573-CB89D8282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F8F328-712F-660B-6C81-0EB33393A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748F5-A92C-2825-F598-14983E431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BD9EC2D0-EDDC-470E-AA3D-CA33893DA5D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33033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D76B4-5C3D-1009-A60B-7D556F0FE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8DEEEB-B7E2-91B0-8BE9-027669110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68488-DD0B-9CD2-F715-61C32599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6E518211-5F99-4B3C-993F-0E0D6A7E43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21924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5CD736-28AD-46FF-49CD-8A1F33CBA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E7BDD-830A-6153-0B31-6357EB8A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76938-AE8A-812E-4E07-26026423C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B1122424-344F-4E6D-B128-392E2525FB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21613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C2C850-8580-F411-DF29-1304963A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780C1-D6EB-0E4F-4110-FCF9F902E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C8DD8-A64D-93F5-22CB-4F43D6FC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A484CAC-1C47-40A4-AFFF-001C88C477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326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CA9C0-A732-FEC9-315E-4E8AA9AA1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A5642-18DC-8334-E74A-8B2F5598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0BE0A-2DA9-806C-4E33-BDACA49F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1B9B8DF4-236F-4213-B139-72C88DB958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990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7F7CF-04FD-70D8-1499-5C32D6D2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A6C6C-6B22-DC01-45AE-681A5AC33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C4624-E495-29F5-33C6-E6B06DE22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7255DCE2-D094-48FE-952B-72760D807E1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68815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82CFE4-A7C6-74F1-5CCD-A2B8003825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DFB743-67D1-C495-5D89-32CE3BB1E0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B52B5F-AB07-2B33-261B-05300DF31B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6CD6B-1C7C-4E15-8C7A-83ABFEE1C5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6281922"/>
      </p:ext>
    </p:extLst>
  </p:cSld>
  <p:clrMapOvr>
    <a:masterClrMapping/>
  </p:clrMapOvr>
  <p:transition spd="slow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F67E43-40DA-82A1-723A-5F9E06AC55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293932-500E-B032-0B34-32EBBB844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65CB2B-F73F-9C02-4068-DF645E0FED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CA1FFD-122F-4311-903E-327EB8E281D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4629950"/>
      </p:ext>
    </p:extLst>
  </p:cSld>
  <p:clrMapOvr>
    <a:masterClrMapping/>
  </p:clrMapOvr>
  <p:transition spd="slow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00B868-AB0A-9405-E6B4-D4DD8E3FC5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3CF41D-AD8A-0857-5C34-AE099A560A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498C78-BCD5-43E1-881C-124CF0C2CB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12E931-C875-46B5-A075-94A70A1970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35862"/>
      </p:ext>
    </p:extLst>
  </p:cSld>
  <p:clrMapOvr>
    <a:masterClrMapping/>
  </p:clrMapOvr>
  <p:transition spd="slow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7E5730-5ED4-3C94-2754-8F4E24AA50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B09222-F7B7-EB90-B8DB-C73796203E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B04D8C-F616-8D45-2104-48251DF2FE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BB97D6-4C3A-4C83-9A7C-F4BA6E79E9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8222893"/>
      </p:ext>
    </p:extLst>
  </p:cSld>
  <p:clrMapOvr>
    <a:masterClrMapping/>
  </p:clrMapOvr>
  <p:transition spd="slow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6A0FD77-3FE4-449B-A379-CF0DE17BDC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81EE7C5-F2D8-95C7-D96C-44E820A09B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F7A4927-7682-9642-9FCA-87BE76334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3E9B7-70D2-4B11-88E3-4160D4FFB4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3181884"/>
      </p:ext>
    </p:extLst>
  </p:cSld>
  <p:clrMapOvr>
    <a:masterClrMapping/>
  </p:clrMapOvr>
  <p:transition spd="slow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7494B8A-7209-814B-60EE-D10335D9BC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4A66AAB-8A5A-4F2D-BFF3-DDAF12E15A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65A61A-A315-5E20-2013-8227237C46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DA5BEA-2873-4C5A-BBFA-8E5CBF17F70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7089415"/>
      </p:ext>
    </p:extLst>
  </p:cSld>
  <p:clrMapOvr>
    <a:masterClrMapping/>
  </p:clrMapOvr>
  <p:transition spd="slow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B860BB3-370A-EABC-F6F8-A9D00CF6D2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A2EEE48-A22B-A5A4-EDE0-3A42F78623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E89F733-32D1-9DDD-3F49-AD8A52B02B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4B545-0A66-45E2-8F87-6301A5E5EE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9923433"/>
      </p:ext>
    </p:extLst>
  </p:cSld>
  <p:clrMapOvr>
    <a:masterClrMapping/>
  </p:clrMapOvr>
  <p:transition spd="slow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E30128-31B9-0E01-0D08-135FAFFD35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16B061-EFF9-9FC4-4018-B13EDCB757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0F06C6-69E4-975E-A744-2377AA3D32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EEC7FD-D90D-460E-BEB4-CC32C98150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2627237"/>
      </p:ext>
    </p:extLst>
  </p:cSld>
  <p:clrMapOvr>
    <a:masterClrMapping/>
  </p:clrMapOvr>
  <p:transition spd="slow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A0C657-0FF2-89BC-8485-7C51F06556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6D3D18-F544-B6C9-88F3-C558D765C4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CCD47-A210-C603-D418-B7A644F4B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E42B9-867A-49C8-BF8E-CF0FEE36370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9757773"/>
      </p:ext>
    </p:extLst>
  </p:cSld>
  <p:clrMapOvr>
    <a:masterClrMapping/>
  </p:clrMapOvr>
  <p:transition spd="slow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9AE872-D8BD-3199-4358-28BCCB7062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09597F-4EAC-B4FC-6F7F-85A690225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078A35-772A-B926-7BBE-90E1F03C8E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AEBE0-5FDE-4997-8697-65EEFE2B439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0037713"/>
      </p:ext>
    </p:extLst>
  </p:cSld>
  <p:clrMapOvr>
    <a:masterClrMapping/>
  </p:clrMapOvr>
  <p:transition spd="slow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49CBB7-0A68-7B70-E23A-3D91276F1A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BBDCBB-ABE1-DA91-FBB8-CA3595358B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CEFFAB-224A-B5AA-196B-9FDBFBB5FC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D92392-6829-4C2C-9131-6DFE36C47D7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7072707"/>
      </p:ext>
    </p:extLst>
  </p:cSld>
  <p:clrMapOvr>
    <a:masterClrMapping/>
  </p:clrMapOvr>
  <p:transition spd="slow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4D629E6A-1196-18C6-86CD-DC9A3DE98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B83AA-B300-40B4-A88E-9E0FD0CFFBD0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7027B18A-9086-5FD9-F62B-C9F77D80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E7A49876-C381-A3DA-2913-E07EF680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3FE6A-B406-45DE-8CB8-EAAAF517FA4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67487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E7EC81D5-FCFC-2121-59AF-4882A3B59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4087C-728E-4433-AB9D-886E4BCFE7F2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8D4AC461-CDCA-E66F-F43D-B5A0FA95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1771FA5-EAD9-FA40-67CF-0062409A9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D14B9-105C-409A-9254-27D4A0C2D9F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03235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9E60881A-2CDA-11B3-4981-4C388F4CE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30D9C-BFAC-425F-AE71-086F2B7A8303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5200DA9A-9237-B9C8-76FF-786C8A741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1755622-3E89-D0EA-4D51-842F3D18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26C23-E756-429C-8E1B-1CCF7CDDCC6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30391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26025BE5-C9CF-FEA6-31E3-FE29488E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F3CBD-59F8-44DB-B1D3-2D1DDDA9FE49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C212D708-C112-8AA7-CC23-EF12CBDE3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BD6B4E1C-FC8A-276B-DE20-93116646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B8E77-235B-47B0-A138-673EFFFCBB9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39110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01ABB9D5-474D-BB17-4900-E3EEF9B3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B492-481A-4ED7-9412-F2E2EB2A1840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0D72D447-FDFA-B9DA-6316-67BC160CF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A9F17FB0-1DBC-FE24-A782-A6AB5D835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3D1B5-3524-438A-8940-AB014972AFA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47218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DB2816BD-DB4C-A0CC-A18D-F4F35C445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C1A26-932C-4A17-A5E8-CF28C951367B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67FFA2DE-99CC-FFF0-082D-E84722D95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EC1BB0EB-7F9C-A8FF-AC1F-739E78ADD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376FB-A985-433B-8194-A3D7A9A1660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830590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67C7BE69-2117-6FA9-EF47-87336176F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40FCC-D68E-4FFC-B632-1065C5A627A7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1C4D2828-0BFC-F9B8-95ED-374DAD622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54A131DC-87AE-B68C-8ECA-1C185D611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DF6D4-4598-4053-931A-7A821114BCB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34184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F538C908-54DC-F051-E2E9-2592FE49A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DD365-FDA9-4B6A-A556-C653EA2A2D8C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DEA2BA4B-CC23-2C9E-C479-65AF652F8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10317ECA-0F5C-DE99-F5D9-24B3DEE4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95312-A5AA-4CA9-AD76-F697D8B9546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1885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97E4E804-C38D-C304-5385-ACEA50025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CFC72-4C63-4AA5-92D5-9B440471CB91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9CD6ED4F-F009-5C88-A096-D05642B0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E9BD5A56-552A-5642-1EE2-6636A453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E9B26-AB0A-40E7-A25F-6B4DA74456F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1501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0580382-517A-577F-7497-3F9E7612F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3DA04-E4D5-4702-9C7C-9F8458090AD2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0814552B-113C-340C-9BED-29F780F68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930AC75-0647-7D27-F04E-7319166B7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049A3-5279-4D5A-8904-1BB24491E0B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00331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8B713FB-AE3A-7B31-B3CC-B0C8C4617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F2E64-B5E5-427A-B813-4D2D1A70DB7D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ECE06CA-308D-3B55-909E-3C04A2CEA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89609E17-1867-EBC0-2662-30AAE285F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37C82-C8C7-4159-BE87-27760E96987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27954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8BB786-FCB5-E6D9-2054-484072531F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69A922-6B18-99D5-5FFE-BF0C4D2EDF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6EFBDB-AB86-5A63-C665-95869B9A27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37821-0D07-4DD0-9CC8-9F86D05D252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0545614"/>
      </p:ext>
    </p:extLst>
  </p:cSld>
  <p:clrMapOvr>
    <a:masterClrMapping/>
  </p:clrMapOvr>
  <p:transition spd="slow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0EFB59-D502-7939-071C-298D7267BF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2B03D9-516C-9C3B-D60C-D41B3E4B01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DD6B6C-BCB5-032E-0861-EAFA373678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277FA-AF5B-4254-8018-227D2A770A7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8958645"/>
      </p:ext>
    </p:extLst>
  </p:cSld>
  <p:clrMapOvr>
    <a:masterClrMapping/>
  </p:clrMapOvr>
  <p:transition spd="slow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11FBBD-3EF5-BC8D-0A5F-F0F4D4F32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E3A22D-F6AA-201F-30AF-CBBA3D1667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C9CC00-E600-6867-17C4-EED5538B2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39FAB-DEF4-45AE-9413-1B2DAD1ADE0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3612502"/>
      </p:ext>
    </p:extLst>
  </p:cSld>
  <p:clrMapOvr>
    <a:masterClrMapping/>
  </p:clrMapOvr>
  <p:transition spd="slow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2686D3-343C-790E-5844-49AB1D893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035797-D975-6C60-4B79-E259B7498D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ED5D93-9FAA-569A-E13E-0C471AF2D1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143C8-1654-4AA6-9650-7C10990BFD5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8306868"/>
      </p:ext>
    </p:extLst>
  </p:cSld>
  <p:clrMapOvr>
    <a:masterClrMapping/>
  </p:clrMapOvr>
  <p:transition spd="slow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D04E16B-6FE3-75CE-4BAE-21E448A5CF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25DC63B-4D43-3974-9A8A-C9F21E5FB4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BC2CA1-4C62-8BC4-D598-983BAC4FFC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64CE7-D1A3-422A-888D-2E4E43FEB3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5709623"/>
      </p:ext>
    </p:extLst>
  </p:cSld>
  <p:clrMapOvr>
    <a:masterClrMapping/>
  </p:clrMapOvr>
  <p:transition spd="slow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6EA2CCE-DA13-04F7-2220-343DB21B2D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306CB6-82FB-7E70-7E77-C577506BE8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67C3C54-B27F-3B5E-550D-F82ABFAB1E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5FC5E-C542-424B-A72F-1C119483541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9437869"/>
      </p:ext>
    </p:extLst>
  </p:cSld>
  <p:clrMapOvr>
    <a:masterClrMapping/>
  </p:clrMapOvr>
  <p:transition spd="slow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B835F53-7FBD-1211-CF85-720E79D71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FB8154A-A6FA-F1AB-88B5-669B7075CE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43ECB18-15FF-49BE-EEA8-15276DB4C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14CE9-FE3A-4CA1-BFCD-59B6D52549E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6243180"/>
      </p:ext>
    </p:extLst>
  </p:cSld>
  <p:clrMapOvr>
    <a:masterClrMapping/>
  </p:clrMapOvr>
  <p:transition spd="slow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8667F5-CD72-8C80-0858-33112611A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C0F393-8677-540F-25C1-E60184D9BE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7AFB25-95B0-24FB-BDE7-BA759FA9C0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040B56-7417-420D-9DFD-052C6F7B928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1937442"/>
      </p:ext>
    </p:extLst>
  </p:cSld>
  <p:clrMapOvr>
    <a:masterClrMapping/>
  </p:clrMapOvr>
  <p:transition spd="slow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58289-DB63-D25A-4F72-F699C1B401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B29862-3D24-57CC-A3E7-1580183A9C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D0A0AB-4611-E7A6-8380-44227B94F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C749B-6644-460F-8105-7D6B5A75C8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1623333"/>
      </p:ext>
    </p:extLst>
  </p:cSld>
  <p:clrMapOvr>
    <a:masterClrMapping/>
  </p:clrMapOvr>
  <p:transition spd="slow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82DA2A-8AEE-A2AB-7223-3D8DEC0537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B1A41F-C923-61FA-3648-4B182EDA17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0F8612-BE28-169E-4E53-FAE46E15F0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F5938-2B24-49D1-A6CD-D9E3FFA06C5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8036518"/>
      </p:ext>
    </p:extLst>
  </p:cSld>
  <p:clrMapOvr>
    <a:masterClrMapping/>
  </p:clrMapOvr>
  <p:transition spd="slow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A20B32-5333-668D-FCBA-2CEC48C7EC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F57FE3-82CB-288B-BEC8-1CE3BF3E9D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283C47-CCEE-B910-E115-70DD3F6321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A3856-A561-4CA3-A646-212BD467B1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05293972"/>
      </p:ext>
    </p:extLst>
  </p:cSld>
  <p:clrMapOvr>
    <a:masterClrMapping/>
  </p:clrMapOvr>
  <p:transition spd="slow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27E9CBF-8618-687F-AC20-D1C6FD417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76135-3877-4B7B-84AD-47F0D086447C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4BD62BDA-936B-7F84-8A23-B05E0884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2D2E4916-C52F-0254-48BB-29AD45836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37E09-12B8-4586-8672-828995F4257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507936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BBC58E5-A17F-2612-7973-4BF5ECE8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F1BE0-FBA9-4F2B-97E9-5DE4666FB8D9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899C58DF-FE9B-356E-3EBC-A02DF1555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FBCE971-AC91-66EC-F056-B1C22355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6DE56-8F1D-40DA-AAF1-8685B8F0CA0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08394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99B8D02B-C126-8C73-AE2C-292D4F28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AF0C8-A2BC-4FD1-AEBB-B556C672EBA0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75B5AA3-56AE-D935-AD9E-48AEDE849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2AA3329-6428-4C9D-8BD1-C93F1433A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B9348-2FD4-4409-AED4-ABF2D1ED847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6124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F15CDC33-C59A-5197-97B8-21E14CA00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15A1D-8D1F-4595-9DAB-122307A1A9C2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09A5B42D-85D9-2A8A-6EFE-A25F13F3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9AD517BF-BC24-5FA9-E650-BC9D024DE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A3675-075F-4303-A9C4-424B6440EAE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24421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>
            <a:extLst>
              <a:ext uri="{FF2B5EF4-FFF2-40B4-BE49-F238E27FC236}">
                <a16:creationId xmlns:a16="http://schemas.microsoft.com/office/drawing/2014/main" id="{444DA82F-0D33-5B10-EA8D-50E903ACC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4FB0A-DD7B-46BB-9902-A1E93DB00526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8" name="4 Marcador de pie de página">
            <a:extLst>
              <a:ext uri="{FF2B5EF4-FFF2-40B4-BE49-F238E27FC236}">
                <a16:creationId xmlns:a16="http://schemas.microsoft.com/office/drawing/2014/main" id="{B2BDE712-DFC7-5F0A-73F4-9A288940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FF1EEEDB-72A0-0A50-4F84-296CD9B72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C5158-0816-4731-B7F7-E98C05D8BB9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962964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>
            <a:extLst>
              <a:ext uri="{FF2B5EF4-FFF2-40B4-BE49-F238E27FC236}">
                <a16:creationId xmlns:a16="http://schemas.microsoft.com/office/drawing/2014/main" id="{9A567F79-C2F4-D1B9-5218-AF04975F5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A2542-1640-4F2A-B537-DE43CC40E8B6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4" name="4 Marcador de pie de página">
            <a:extLst>
              <a:ext uri="{FF2B5EF4-FFF2-40B4-BE49-F238E27FC236}">
                <a16:creationId xmlns:a16="http://schemas.microsoft.com/office/drawing/2014/main" id="{FC953FCC-D369-133C-2798-889E86955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>
            <a:extLst>
              <a:ext uri="{FF2B5EF4-FFF2-40B4-BE49-F238E27FC236}">
                <a16:creationId xmlns:a16="http://schemas.microsoft.com/office/drawing/2014/main" id="{2F520D2F-D15F-12E5-AD8B-D2628CC6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1D00E-A01C-43B2-B2BE-EAE25B3C9DB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71949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>
            <a:extLst>
              <a:ext uri="{FF2B5EF4-FFF2-40B4-BE49-F238E27FC236}">
                <a16:creationId xmlns:a16="http://schemas.microsoft.com/office/drawing/2014/main" id="{E81C90F4-42A1-C3BE-A212-039310456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B1F88-92D9-42EE-AF97-C9F96BFD515B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3" name="4 Marcador de pie de página">
            <a:extLst>
              <a:ext uri="{FF2B5EF4-FFF2-40B4-BE49-F238E27FC236}">
                <a16:creationId xmlns:a16="http://schemas.microsoft.com/office/drawing/2014/main" id="{21059498-C923-CC3F-85E5-B4372143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>
            <a:extLst>
              <a:ext uri="{FF2B5EF4-FFF2-40B4-BE49-F238E27FC236}">
                <a16:creationId xmlns:a16="http://schemas.microsoft.com/office/drawing/2014/main" id="{35FA3E46-A580-A85B-FA06-52FD9760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A9403-D0A3-44E7-989E-C064E07D982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154098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3141A321-AC59-BD08-F276-EDCEE5BE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03A91-E523-4A69-82F3-A50C03CC44CD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B8E4375F-71DB-1F62-4AFA-6834C4C8A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5F165E82-9452-4AFC-E239-F6C46FD62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557CF-AF4D-4513-9CC0-6B79F2D390C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43655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>
            <a:extLst>
              <a:ext uri="{FF2B5EF4-FFF2-40B4-BE49-F238E27FC236}">
                <a16:creationId xmlns:a16="http://schemas.microsoft.com/office/drawing/2014/main" id="{2241BA85-E3FF-B1C9-B1E8-C97E89CE1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3B299-4C44-49AB-B6C9-B152A328FFF7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6" name="4 Marcador de pie de página">
            <a:extLst>
              <a:ext uri="{FF2B5EF4-FFF2-40B4-BE49-F238E27FC236}">
                <a16:creationId xmlns:a16="http://schemas.microsoft.com/office/drawing/2014/main" id="{5EAEA0FA-483D-4EF0-C3F9-7FBFB0AB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02939133-7CBD-15EB-2755-EF0605AC3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D50D3-92E4-4516-BAE5-B0BEB2B0AE3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70799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6407C95F-06A1-44CD-6384-644634F85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160C9-7010-4AAF-9A17-7A4A8E42D13E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34031AA6-47C3-9048-6619-8C133FFC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7DEF6311-12F7-1F07-1EF1-D13FD039D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C6C45-BA7E-4BC9-B2D5-33F86ED0322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55261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6D1A7BAE-FD3B-DD24-63BE-6F22A8887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ABBA4-A056-4114-83C9-9AD7DC8B8EA1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B484444-AF18-33D3-1154-EC8D7D970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ABF07F1B-F427-3639-5E40-BDD51E994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928BF-C635-4BBE-9FD0-53A06ECC504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10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059A8BC-1E55-487D-892A-733F9A3FE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248816B-1BC6-4B97-8B01-6702CFBA6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6C8596-5887-42D0-9834-5D0AE6A218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46FAD1-D687-4B5D-9CD3-FA7D977CC3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2B0E4FB-3F37-4029-8B92-756411884F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450DC0B1-AF1B-449A-8C44-A129C8506E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722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453B5FD-41BE-4D40-B927-5DB157E326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6CF179A-2E39-4F53-A8BB-0DE56D275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4426802-AFB7-4AD2-90E0-8C3E154F511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0B39454-D362-470E-A92D-1A59A9B88A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FFC1F2A-6A09-4CBA-9433-EC62A99A4F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ED961CA5-36B3-4AE4-ADC2-397934261AC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643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>
            <a:extLst>
              <a:ext uri="{FF2B5EF4-FFF2-40B4-BE49-F238E27FC236}">
                <a16:creationId xmlns:a16="http://schemas.microsoft.com/office/drawing/2014/main" id="{9F171E63-8D67-6356-F877-29C7ADE7C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título del patrón</a:t>
            </a:r>
          </a:p>
        </p:txBody>
      </p:sp>
      <p:sp>
        <p:nvSpPr>
          <p:cNvPr id="2051" name="2 Marcador de texto">
            <a:extLst>
              <a:ext uri="{FF2B5EF4-FFF2-40B4-BE49-F238E27FC236}">
                <a16:creationId xmlns:a16="http://schemas.microsoft.com/office/drawing/2014/main" id="{D327A270-AF95-96FD-33E2-ACB937F9A5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D58AB9E4-B0AC-1EF1-9B09-E6E7C2EAAF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2AF1FF-2A02-4E91-A0FC-FDB7F73E0612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A9F3B31-DB96-96A5-C329-0C944D514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5C90005A-495A-2413-5A29-91F9361BE8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20D4175-03F2-451E-AD23-A652723AFB9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3897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Marcador de título">
            <a:extLst>
              <a:ext uri="{FF2B5EF4-FFF2-40B4-BE49-F238E27FC236}">
                <a16:creationId xmlns:a16="http://schemas.microsoft.com/office/drawing/2014/main" id="{26A15273-67A2-A203-F45D-5DF2F71ED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título del patrón</a:t>
            </a:r>
          </a:p>
        </p:txBody>
      </p:sp>
      <p:sp>
        <p:nvSpPr>
          <p:cNvPr id="5123" name="2 Marcador de texto">
            <a:extLst>
              <a:ext uri="{FF2B5EF4-FFF2-40B4-BE49-F238E27FC236}">
                <a16:creationId xmlns:a16="http://schemas.microsoft.com/office/drawing/2014/main" id="{23563E52-7B8A-F670-D673-B35E2CD5A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2DB04F39-322E-5BEE-AAE3-C072383A0D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2BC9EE6-93CC-42A0-9C30-4BC560AE5BE6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6EB899A-5D90-305D-6A22-5E1EF4CF2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F0A5AAD-915A-811E-6787-2647C4345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EA62DB3-07FD-4DFC-8CB5-362E45C4E8D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389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>
            <a:extLst>
              <a:ext uri="{FF2B5EF4-FFF2-40B4-BE49-F238E27FC236}">
                <a16:creationId xmlns:a16="http://schemas.microsoft.com/office/drawing/2014/main" id="{98E9ED64-D69E-1053-6B0F-00451D161DD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9219" name="Text Placeholder 2">
            <a:extLst>
              <a:ext uri="{FF2B5EF4-FFF2-40B4-BE49-F238E27FC236}">
                <a16:creationId xmlns:a16="http://schemas.microsoft.com/office/drawing/2014/main" id="{1C451053-73C0-3870-2FBA-B07881A864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CEA8D-1920-4C20-B058-2A93D3CF9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D057E-D73F-497C-8BDE-4FC7C5F46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54046-3B57-4CDC-867F-691707C35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FE47DC7-E2FD-4A96-8072-B623EF80D4A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068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AE16EF6-F135-99AE-95A4-6E5B7B9741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D49D4E7-7757-95B7-3AFA-B9F1B581A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C1EFADF-F501-4259-919D-C1B42BDEC8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BF65F9E-81EB-4895-9D1C-0B546CD6FD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36CAF15-C48B-4A2A-ABD6-13C91B5EF8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D350E247-7ED6-48AD-A676-C9ED318769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90582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título">
            <a:extLst>
              <a:ext uri="{FF2B5EF4-FFF2-40B4-BE49-F238E27FC236}">
                <a16:creationId xmlns:a16="http://schemas.microsoft.com/office/drawing/2014/main" id="{805792A5-8F71-FF76-9C87-DE1CCB4852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título del patrón</a:t>
            </a:r>
          </a:p>
        </p:txBody>
      </p:sp>
      <p:sp>
        <p:nvSpPr>
          <p:cNvPr id="7171" name="2 Marcador de texto">
            <a:extLst>
              <a:ext uri="{FF2B5EF4-FFF2-40B4-BE49-F238E27FC236}">
                <a16:creationId xmlns:a16="http://schemas.microsoft.com/office/drawing/2014/main" id="{E6B5AA42-F053-9096-E07A-A9B00F23F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3D6B04B1-89A4-19B1-EC1C-26F47B1CF4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4D95479-46EF-4BF6-8FD5-C5F8352665E7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FC17B335-91A6-B387-5B10-B8CB2053C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A606AF09-B584-A754-04C8-F9654FE8A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67930B-8E0E-4329-A9D8-398A0F1E33B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588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6849F00-629E-FF1A-8517-0482758A7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D5EB711-0FB1-73B1-D18A-1119305F2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00A74FE-EDBC-53F0-74F8-EBE4436273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E2DE8FB-DE5E-1767-23E3-65A33DA9D0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D8DEE2F-F1FC-D58E-B695-7EB9E5F5C6D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245E884-BD61-4F41-9631-AF6F65BBF87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26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título">
            <a:extLst>
              <a:ext uri="{FF2B5EF4-FFF2-40B4-BE49-F238E27FC236}">
                <a16:creationId xmlns:a16="http://schemas.microsoft.com/office/drawing/2014/main" id="{972FD6BE-1814-0A5F-07A4-55C2E0DAF0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título del patrón</a:t>
            </a:r>
          </a:p>
        </p:txBody>
      </p:sp>
      <p:sp>
        <p:nvSpPr>
          <p:cNvPr id="15363" name="2 Marcador de texto">
            <a:extLst>
              <a:ext uri="{FF2B5EF4-FFF2-40B4-BE49-F238E27FC236}">
                <a16:creationId xmlns:a16="http://schemas.microsoft.com/office/drawing/2014/main" id="{84E8B6CD-A4BF-851B-E610-3BDF22A925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1EEC5F81-C35D-BEDA-5032-EF1135192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95954C-50DA-4420-85AC-D848F4E0A642}" type="datetimeFigureOut">
              <a:rPr lang="es-ES"/>
              <a:pPr>
                <a:defRPr/>
              </a:pPr>
              <a:t>19/10/2026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F30D42B-517C-082B-E57D-A978CA222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422441B6-2741-4C15-C15F-E60648DC5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9A57CC-B53E-46E8-9E79-E712BC71BE6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431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1520" y="18864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noProof="0" dirty="0">
                <a:solidFill>
                  <a:prstClr val="black"/>
                </a:solidFill>
                <a:latin typeface="Comic Sans MS" pitchFamily="66" charset="0"/>
                <a:cs typeface="Arial"/>
              </a:rPr>
              <a:t>5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-5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Intermediate (U10)                  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Fecha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: </a:t>
            </a:r>
            <a:r>
              <a:rPr lang="en-GB" altLang="en-US" noProof="0" dirty="0">
                <a:solidFill>
                  <a:prstClr val="black"/>
                </a:solidFill>
                <a:latin typeface="Comic Sans MS" pitchFamily="66" charset="0"/>
                <a:cs typeface="Arial"/>
              </a:rPr>
              <a:t>lun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es, </a:t>
            </a:r>
            <a:r>
              <a:rPr lang="en-GB" altLang="en-US" noProof="0" dirty="0">
                <a:solidFill>
                  <a:prstClr val="black"/>
                </a:solidFill>
                <a:latin typeface="Comic Sans MS" pitchFamily="66" charset="0"/>
                <a:cs typeface="Arial"/>
              </a:rPr>
              <a:t>19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 de</a:t>
            </a:r>
            <a:r>
              <a:rPr kumimoji="0" lang="en-GB" altLang="en-U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 </a:t>
            </a:r>
            <a:r>
              <a:rPr kumimoji="0" lang="en-GB" altLang="en-US" sz="1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octubre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 del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Arial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762651"/>
            <a:ext cx="2088232" cy="2372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611560" y="2132856"/>
            <a:ext cx="7848872" cy="2357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alt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Introducción</a:t>
            </a:r>
            <a:r>
              <a:rPr kumimoji="0" lang="en-GB" alt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: </a:t>
            </a:r>
            <a:endParaRPr kumimoji="0" lang="en-GB" alt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   </a:t>
            </a:r>
            <a: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	   -  E</a:t>
            </a:r>
            <a:r>
              <a:rPr kumimoji="0" lang="en-GB" altLang="en-US" sz="3200" b="0" i="1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l </a:t>
            </a:r>
            <a:r>
              <a:rPr kumimoji="0" lang="en-GB" altLang="en-US" sz="3200" b="0" i="1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futur</a:t>
            </a:r>
            <a: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o, </a:t>
            </a:r>
            <a:r>
              <a:rPr lang="en-GB" altLang="en-US" sz="3200" i="1" kern="0" dirty="0" err="1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verbos</a:t>
            </a:r>
            <a:r>
              <a:rPr lang="en-GB" altLang="en-US" sz="3200" i="1" kern="0" dirty="0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 </a:t>
            </a:r>
            <a:r>
              <a:rPr lang="en-GB" altLang="en-US" sz="3200" i="1" kern="0" dirty="0" err="1">
                <a:solidFill>
                  <a:srgbClr val="000000"/>
                </a:solidFill>
                <a:latin typeface="Comic Sans MS" panose="030F0702030302020204" pitchFamily="66" charset="0"/>
                <a:cs typeface="Arial"/>
              </a:rPr>
              <a:t>regulares</a:t>
            </a: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BF2F97A-8FEB-81AB-CA94-A75FE54309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9388" y="1052513"/>
            <a:ext cx="6769100" cy="13985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Quinta </a:t>
            </a:r>
            <a:r>
              <a:rPr lang="en-US" altLang="en-US" dirty="0" err="1">
                <a:latin typeface="Comic Sans MS" panose="030F0702030302020204" pitchFamily="66" charset="0"/>
              </a:rPr>
              <a:t>semana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27651" name="Picture 18">
            <a:extLst>
              <a:ext uri="{FF2B5EF4-FFF2-40B4-BE49-F238E27FC236}">
                <a16:creationId xmlns:a16="http://schemas.microsoft.com/office/drawing/2014/main" id="{D53B365B-E140-72FE-5C13-B360EF233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0" y="765175"/>
            <a:ext cx="334327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6" descr="Resultado de imagen de mapa de españa">
            <a:extLst>
              <a:ext uri="{FF2B5EF4-FFF2-40B4-BE49-F238E27FC236}">
                <a16:creationId xmlns:a16="http://schemas.microsoft.com/office/drawing/2014/main" id="{BB2A6519-08B7-CF00-04F0-8AF525C71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852738"/>
            <a:ext cx="387350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E3B73C4B-03B4-FF7B-C654-D8EEC2D969AA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>
          <a:xfrm>
            <a:off x="214313" y="992188"/>
            <a:ext cx="8713787" cy="24003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48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The Future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GB" altLang="en-US" sz="48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  </a:t>
            </a:r>
            <a:r>
              <a:rPr lang="en-GB" altLang="en-US" sz="4800" b="1" u="sng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Will &amp; shall</a:t>
            </a:r>
            <a:r>
              <a:rPr lang="en-GB" altLang="en-US" sz="48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in English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pt-BR" altLang="en-US" sz="4800" dirty="0">
              <a:solidFill>
                <a:schemeClr val="tx1"/>
              </a:solidFill>
              <a:latin typeface="Comic Sans MS" panose="030F0702030302020204" pitchFamily="66" charset="0"/>
              <a:sym typeface="Symbol" panose="05050102010706020507" pitchFamily="18" charset="2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4800" b="1" dirty="0">
                <a:solidFill>
                  <a:srgbClr val="00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1st. person singular </a:t>
            </a:r>
            <a:r>
              <a:rPr lang="pt-BR" altLang="en-US" sz="4800" dirty="0">
                <a:solidFill>
                  <a:srgbClr val="00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only</a:t>
            </a:r>
            <a:endParaRPr lang="en-US" altLang="en-US" sz="48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pt-BR" altLang="en-US" sz="4800" dirty="0">
              <a:solidFill>
                <a:srgbClr val="006600"/>
              </a:solidFill>
              <a:latin typeface="Comic Sans MS" panose="030F0702030302020204" pitchFamily="66" charset="0"/>
              <a:sym typeface="Symbol" panose="05050102010706020507" pitchFamily="18" charset="2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5400" u="sng" dirty="0">
                <a:solidFill>
                  <a:srgbClr val="0066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Add</a:t>
            </a:r>
            <a:r>
              <a:rPr lang="pt-BR" altLang="en-US" sz="5400" dirty="0">
                <a:solidFill>
                  <a:srgbClr val="0066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to </a:t>
            </a:r>
            <a:r>
              <a:rPr lang="pt-BR" altLang="en-US" sz="6600" b="1" dirty="0">
                <a:solidFill>
                  <a:srgbClr val="0066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ar/er/ir</a:t>
            </a:r>
            <a:r>
              <a:rPr lang="pt-BR" altLang="en-US" sz="6600" dirty="0">
                <a:latin typeface="Comic Sans MS" panose="030F0702030302020204" pitchFamily="66" charset="0"/>
                <a:sym typeface="Symbol" panose="05050102010706020507" pitchFamily="18" charset="2"/>
              </a:rPr>
              <a:t> + </a:t>
            </a:r>
            <a:r>
              <a:rPr lang="pt-BR" altLang="en-US" sz="66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…é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pt-BR" altLang="en-US" sz="4800" b="1" dirty="0">
              <a:solidFill>
                <a:srgbClr val="006600"/>
              </a:solidFill>
              <a:latin typeface="Comic Sans MS" panose="030F0702030302020204" pitchFamily="66" charset="0"/>
              <a:sym typeface="Symbol" panose="05050102010706020507" pitchFamily="18" charset="2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48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						</a:t>
            </a:r>
            <a:endParaRPr lang="en-GB" altLang="en-US" sz="48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14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14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177FCCB-3BED-341A-74AA-DAF2029D780C}"/>
              </a:ext>
            </a:extLst>
          </p:cNvPr>
          <p:cNvSpPr txBox="1">
            <a:spLocks/>
          </p:cNvSpPr>
          <p:nvPr/>
        </p:nvSpPr>
        <p:spPr bwMode="auto">
          <a:xfrm>
            <a:off x="683568" y="348054"/>
            <a:ext cx="8280400" cy="583247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40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Add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an </a:t>
            </a:r>
            <a:r>
              <a:rPr kumimoji="0" lang="pt-B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Symbol" panose="05050102010706020507" pitchFamily="18" charset="2"/>
              </a:rPr>
              <a:t>é</a:t>
            </a:r>
            <a:r>
              <a:rPr kumimoji="0" lang="pt-BR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Symbol" panose="05050102010706020507" pitchFamily="18" charset="2"/>
              </a:rPr>
              <a:t> </a:t>
            </a:r>
            <a:r>
              <a:rPr kumimoji="0" lang="en-GB" sz="4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 </a:t>
            </a:r>
            <a:r>
              <a:rPr kumimoji="0" lang="en-GB" sz="4000" b="1" i="0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any</a:t>
            </a:r>
            <a:r>
              <a:rPr kumimoji="0" lang="en-GB" sz="4000" b="0" i="0" u="sng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GB" sz="4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infinitive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Compr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   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shall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will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buy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	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shall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will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eat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Escrib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		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shall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/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will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write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BAD3817-77ED-4099-AF3F-87F6AB1C34AE}"/>
              </a:ext>
            </a:extLst>
          </p:cNvPr>
          <p:cNvSpPr txBox="1">
            <a:spLocks/>
          </p:cNvSpPr>
          <p:nvPr/>
        </p:nvSpPr>
        <p:spPr bwMode="auto">
          <a:xfrm>
            <a:off x="2977955" y="2772162"/>
            <a:ext cx="1016000" cy="9271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7200" b="0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375886A3-4D8F-CEF5-6093-FDF5CBB00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4665663"/>
            <a:ext cx="1844675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337BC1-7DB1-142D-6B28-0891DACB125F}"/>
              </a:ext>
            </a:extLst>
          </p:cNvPr>
          <p:cNvSpPr txBox="1"/>
          <p:nvPr/>
        </p:nvSpPr>
        <p:spPr>
          <a:xfrm>
            <a:off x="2351088" y="4811713"/>
            <a:ext cx="6237287" cy="1814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The last syllable </a:t>
            </a:r>
            <a:r>
              <a:rPr kumimoji="0" lang="pt-B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is r</a:t>
            </a:r>
            <a:r>
              <a:rPr kumimoji="0" lang="pt-B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é.</a:t>
            </a:r>
            <a:r>
              <a:rPr kumimoji="0" lang="pt-B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 Must be read like this: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- Com-pra-r</a:t>
            </a:r>
            <a:r>
              <a:rPr kumimoji="0" lang="pt-B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Co-me-r</a:t>
            </a:r>
            <a:r>
              <a:rPr kumimoji="0" lang="pt-B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Es-cri-bi -r</a:t>
            </a:r>
            <a:r>
              <a:rPr kumimoji="0" lang="pt-B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C4645F0-CDF3-18A4-1304-F09E992A48DD}"/>
              </a:ext>
            </a:extLst>
          </p:cNvPr>
          <p:cNvSpPr txBox="1">
            <a:spLocks/>
          </p:cNvSpPr>
          <p:nvPr/>
        </p:nvSpPr>
        <p:spPr bwMode="auto">
          <a:xfrm>
            <a:off x="2528965" y="3429000"/>
            <a:ext cx="870302" cy="6492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7200" b="0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9E26707C-2E59-CFC1-1FAE-83CE4202E72D}"/>
              </a:ext>
            </a:extLst>
          </p:cNvPr>
          <p:cNvSpPr txBox="1">
            <a:spLocks/>
          </p:cNvSpPr>
          <p:nvPr/>
        </p:nvSpPr>
        <p:spPr bwMode="auto">
          <a:xfrm>
            <a:off x="2958630" y="4149080"/>
            <a:ext cx="1452519" cy="8143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7200" b="0" i="0" u="none" strike="noStrike" kern="1200" cap="none" spc="0" normalizeH="0" baseline="0" noProof="0" dirty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608" name="TextBox 1">
            <a:extLst>
              <a:ext uri="{FF2B5EF4-FFF2-40B4-BE49-F238E27FC236}">
                <a16:creationId xmlns:a16="http://schemas.microsoft.com/office/drawing/2014/main" id="{37039A9D-89D1-FDDF-F9EE-C8EA859A3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31775"/>
            <a:ext cx="7200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FUTURO – </a:t>
            </a:r>
            <a:r>
              <a:rPr kumimoji="0" lang="en-GB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GB" altLang="en-US" sz="3200" b="1" i="0" u="none" strike="noStrike" kern="1200" cap="none" spc="0" normalizeH="0" baseline="3000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st</a:t>
            </a:r>
            <a:r>
              <a:rPr kumimoji="0" lang="en-GB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. person singular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D0BDC-F801-E444-3E54-7D3093F10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850" y="71438"/>
            <a:ext cx="8280400" cy="58324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4000" dirty="0">
                <a:latin typeface="Comic Sans MS" panose="030F0702030302020204" pitchFamily="66" charset="0"/>
              </a:rPr>
              <a:t>E.g.:</a:t>
            </a:r>
            <a:endParaRPr lang="pt-BR" altLang="en-US" sz="4000" dirty="0">
              <a:solidFill>
                <a:srgbClr val="002060"/>
              </a:solidFill>
              <a:latin typeface="Comic Sans MS" panose="030F0702030302020204" pitchFamily="66" charset="0"/>
              <a:sym typeface="Symbol" panose="05050102010706020507" pitchFamily="18" charset="2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en-GB" sz="4000" dirty="0">
              <a:latin typeface="Comic Sans MS" panose="030F0702030302020204" pitchFamily="66" charset="0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sz="4000" u="sng" dirty="0" err="1">
                <a:latin typeface="Comic Sans MS" panose="030F0702030302020204" pitchFamily="66" charset="0"/>
              </a:rPr>
              <a:t>Compr</a:t>
            </a:r>
            <a:r>
              <a:rPr lang="en-GB" sz="4000" b="1" u="sng" dirty="0" err="1">
                <a:solidFill>
                  <a:srgbClr val="C00000"/>
                </a:solidFill>
                <a:latin typeface="Comic Sans MS" panose="030F0702030302020204" pitchFamily="66" charset="0"/>
              </a:rPr>
              <a:t>ar</a:t>
            </a:r>
            <a:r>
              <a:rPr lang="en-GB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    </a:t>
            </a:r>
            <a:r>
              <a:rPr lang="en-GB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I shall/will buy 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en-GB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  Com-</a:t>
            </a:r>
            <a:r>
              <a:rPr lang="en-GB" sz="40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pra</a:t>
            </a:r>
            <a:r>
              <a:rPr lang="en-GB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-r</a:t>
            </a:r>
            <a:r>
              <a:rPr lang="pt-BR" altLang="en-US" sz="4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é</a:t>
            </a:r>
            <a:endParaRPr lang="en-GB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buFontTx/>
              <a:buChar char="-"/>
              <a:defRPr/>
            </a:pPr>
            <a:r>
              <a:rPr lang="en-GB" sz="4000" u="sng" dirty="0">
                <a:latin typeface="Comic Sans MS" panose="030F0702030302020204" pitchFamily="66" charset="0"/>
              </a:rPr>
              <a:t>Com</a:t>
            </a:r>
            <a:r>
              <a:rPr lang="en-GB" sz="4000" b="1" u="sng" dirty="0">
                <a:solidFill>
                  <a:srgbClr val="C00000"/>
                </a:solidFill>
                <a:latin typeface="Comic Sans MS" panose="030F0702030302020204" pitchFamily="66" charset="0"/>
              </a:rPr>
              <a:t>er</a:t>
            </a:r>
            <a:r>
              <a:rPr lang="en-GB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		</a:t>
            </a:r>
            <a:r>
              <a:rPr lang="en-GB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I shall/will eat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en-GB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 </a:t>
            </a:r>
            <a:r>
              <a:rPr lang="en-GB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Co-me-r</a:t>
            </a:r>
            <a:r>
              <a:rPr lang="pt-BR" altLang="en-US" sz="4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é</a:t>
            </a:r>
          </a:p>
          <a:p>
            <a:pPr marL="0" indent="0" eaLnBrk="1" fontAlgn="auto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4000" dirty="0">
                <a:latin typeface="Comic Sans MS" panose="030F0702030302020204" pitchFamily="66" charset="0"/>
              </a:rPr>
              <a:t>- </a:t>
            </a:r>
            <a:r>
              <a:rPr lang="en-GB" sz="4000" u="sng" dirty="0" err="1">
                <a:latin typeface="Comic Sans MS" panose="030F0702030302020204" pitchFamily="66" charset="0"/>
              </a:rPr>
              <a:t>Escrib</a:t>
            </a:r>
            <a:r>
              <a:rPr lang="en-GB" sz="4000" b="1" u="sng" dirty="0" err="1">
                <a:solidFill>
                  <a:srgbClr val="C00000"/>
                </a:solidFill>
                <a:latin typeface="Comic Sans MS" panose="030F0702030302020204" pitchFamily="66" charset="0"/>
              </a:rPr>
              <a:t>ir</a:t>
            </a:r>
            <a:r>
              <a:rPr lang="en-GB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		</a:t>
            </a:r>
            <a:r>
              <a:rPr lang="en-GB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I shall/will write</a:t>
            </a:r>
            <a:endParaRPr lang="en-GB" sz="4000" dirty="0">
              <a:latin typeface="Comic Sans MS" panose="030F0702030302020204" pitchFamily="66" charset="0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  Es-cri-bi-r</a:t>
            </a:r>
            <a:r>
              <a:rPr lang="pt-BR" altLang="en-US" sz="4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é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B5DFBA3-2C87-9681-1522-97A50D376382}"/>
              </a:ext>
            </a:extLst>
          </p:cNvPr>
          <p:cNvSpPr txBox="1">
            <a:spLocks/>
          </p:cNvSpPr>
          <p:nvPr/>
        </p:nvSpPr>
        <p:spPr bwMode="auto">
          <a:xfrm>
            <a:off x="2732088" y="1522413"/>
            <a:ext cx="10160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7200" b="0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EDD12C7-91A1-F33A-1EAA-112E84467253}"/>
              </a:ext>
            </a:extLst>
          </p:cNvPr>
          <p:cNvSpPr txBox="1">
            <a:spLocks/>
          </p:cNvSpPr>
          <p:nvPr/>
        </p:nvSpPr>
        <p:spPr bwMode="auto">
          <a:xfrm>
            <a:off x="2197100" y="2854325"/>
            <a:ext cx="792163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7200" b="0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0E4D1B97-943E-4536-98C6-D70156772F6A}"/>
              </a:ext>
            </a:extLst>
          </p:cNvPr>
          <p:cNvSpPr txBox="1">
            <a:spLocks/>
          </p:cNvSpPr>
          <p:nvPr/>
        </p:nvSpPr>
        <p:spPr bwMode="auto">
          <a:xfrm>
            <a:off x="2592388" y="4246563"/>
            <a:ext cx="1295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é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7200" b="0" i="0" u="none" strike="noStrike" kern="120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EA54A215-F59E-C177-719B-3BF50D1DC00B}"/>
              </a:ext>
            </a:extLst>
          </p:cNvPr>
          <p:cNvSpPr>
            <a:spLocks noGrp="1" noRot="1"/>
          </p:cNvSpPr>
          <p:nvPr>
            <p:ph type="subTitle" idx="1"/>
          </p:nvPr>
        </p:nvSpPr>
        <p:spPr>
          <a:xfrm>
            <a:off x="395536" y="476672"/>
            <a:ext cx="6912768" cy="1905744"/>
          </a:xfrm>
        </p:spPr>
        <p:txBody>
          <a:bodyPr/>
          <a:lstStyle/>
          <a:p>
            <a:pPr algn="l" eaLnBrk="1" hangingPunct="1">
              <a:buFont typeface="Symbol" panose="05050102010706020507" pitchFamily="18" charset="2"/>
              <a:buNone/>
            </a:pPr>
            <a:r>
              <a:rPr lang="en-GB" altLang="en-US" sz="4000" i="1" dirty="0" err="1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Recuerda</a:t>
            </a:r>
            <a:r>
              <a:rPr lang="en-GB" altLang="en-US" sz="4000" i="1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…</a:t>
            </a:r>
          </a:p>
          <a:p>
            <a:pPr algn="l" eaLnBrk="1" hangingPunct="1"/>
            <a:r>
              <a:rPr lang="en-GB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pt-BR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Infinitive</a:t>
            </a:r>
            <a:r>
              <a:rPr lang="en-GB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 +  ending</a:t>
            </a:r>
            <a:endParaRPr lang="en-GB" altLang="en-US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ED9F91F-4284-B082-45A4-2407557F02CE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3131840" y="2060848"/>
            <a:ext cx="6012160" cy="10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en-GB" altLang="en-US" sz="4000" dirty="0">
                <a:latin typeface="Comic Sans MS" panose="030F0702030302020204" pitchFamily="66" charset="0"/>
                <a:sym typeface="Symbol" panose="05050102010706020507" pitchFamily="18" charset="2"/>
              </a:rPr>
              <a:t>   </a:t>
            </a:r>
            <a:r>
              <a:rPr lang="en-GB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…and put an </a:t>
            </a:r>
            <a:r>
              <a:rPr lang="en-GB" altLang="en-US" sz="4000" b="1" dirty="0">
                <a:solidFill>
                  <a:srgbClr val="FF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accent</a:t>
            </a:r>
            <a:endParaRPr lang="en-GB" altLang="en-US" sz="13000" dirty="0">
              <a:latin typeface="Comic Sans MS" panose="030F0702030302020204" pitchFamily="66" charset="0"/>
              <a:sym typeface="Symbol" panose="05050102010706020507" pitchFamily="18" charset="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6BA817-758C-2DFD-29E0-F0F1972D72F8}"/>
              </a:ext>
            </a:extLst>
          </p:cNvPr>
          <p:cNvSpPr txBox="1">
            <a:spLocks noRot="1"/>
          </p:cNvSpPr>
          <p:nvPr/>
        </p:nvSpPr>
        <p:spPr bwMode="auto">
          <a:xfrm>
            <a:off x="521804" y="3320975"/>
            <a:ext cx="8100392" cy="266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>
              <a:buFont typeface="Symbol" panose="05050102010706020507" pitchFamily="18" charset="2"/>
              <a:buNone/>
            </a:pPr>
            <a:r>
              <a:rPr lang="pt-BR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Be </a:t>
            </a:r>
            <a:r>
              <a:rPr lang="pt-BR" altLang="en-US" sz="4000" b="1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clear</a:t>
            </a:r>
            <a:r>
              <a:rPr lang="pt-BR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with your </a:t>
            </a:r>
          </a:p>
          <a:p>
            <a:pPr algn="l" eaLnBrk="1" hangingPunct="1"/>
            <a:r>
              <a:rPr lang="pt-BR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                           </a:t>
            </a:r>
            <a:r>
              <a:rPr lang="pt-BR" alt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Comic Sans MS" panose="030F0702030302020204" pitchFamily="66" charset="0"/>
                <a:sym typeface="Symbol" panose="05050102010706020507" pitchFamily="18" charset="2"/>
              </a:rPr>
              <a:t>ré</a:t>
            </a:r>
            <a:r>
              <a:rPr lang="pt-BR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at the end</a:t>
            </a:r>
          </a:p>
          <a:p>
            <a:pPr algn="l" eaLnBrk="1" hangingPunct="1"/>
            <a:r>
              <a:rPr lang="pt-BR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             ...and </a:t>
            </a:r>
            <a:r>
              <a:rPr lang="pt-BR" altLang="en-US" sz="4000" b="1" u="sng" dirty="0">
                <a:solidFill>
                  <a:srgbClr val="FF0000"/>
                </a:solidFill>
                <a:highlight>
                  <a:srgbClr val="FFFF00"/>
                </a:highlight>
                <a:latin typeface="Comic Sans MS" panose="030F0702030302020204" pitchFamily="66" charset="0"/>
                <a:sym typeface="Symbol" panose="05050102010706020507" pitchFamily="18" charset="2"/>
              </a:rPr>
              <a:t>stress</a:t>
            </a:r>
            <a:r>
              <a:rPr lang="pt-BR" altLang="en-US" sz="4000" dirty="0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it</a:t>
            </a:r>
            <a:endParaRPr lang="en-GB" altLang="en-US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build="p"/>
      <p:bldP spid="2" grpId="0" build="p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>
            <a:extLst>
              <a:ext uri="{FF2B5EF4-FFF2-40B4-BE49-F238E27FC236}">
                <a16:creationId xmlns:a16="http://schemas.microsoft.com/office/drawing/2014/main" id="{CA80D334-E315-668E-F11A-3EBB426DD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825" y="1685925"/>
            <a:ext cx="209232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2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531" name="TextBox 1">
            <a:extLst>
              <a:ext uri="{FF2B5EF4-FFF2-40B4-BE49-F238E27FC236}">
                <a16:creationId xmlns:a16="http://schemas.microsoft.com/office/drawing/2014/main" id="{6D95E279-F428-9D16-FEE7-DD7C31020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9863"/>
            <a:ext cx="1908175" cy="649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Habl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Tom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Cen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Reserv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Trabaj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Invit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Viaj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Cerrar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Estudi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Desayun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Camin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Compr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B93E90-1815-9BC6-EF45-204CFC8DF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77800"/>
            <a:ext cx="1908175" cy="649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Habl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Tom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Cen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Reserv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Trabaj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Invit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Viaj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Cerrar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Estudi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Desayun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Camin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Compr</a:t>
            </a: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76E8C8-6F35-85F1-03D7-A572688AF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788" y="211138"/>
            <a:ext cx="1089025" cy="6462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é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é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é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7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é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  é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é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é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1F6A98-7DC9-CA93-A4CC-5639DB61B5B0}"/>
              </a:ext>
            </a:extLst>
          </p:cNvPr>
          <p:cNvSpPr txBox="1"/>
          <p:nvPr/>
        </p:nvSpPr>
        <p:spPr>
          <a:xfrm>
            <a:off x="5933134" y="0"/>
            <a:ext cx="302130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_</a:t>
            </a:r>
            <a:r>
              <a:rPr kumimoji="0" lang="en-GB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verbos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1</a:t>
            </a:r>
            <a:r>
              <a:rPr lang="en-GB" sz="1400" kern="0" baseline="30000" dirty="0">
                <a:solidFill>
                  <a:prstClr val="black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era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GB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persona,singular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44444E-6 L 0.64375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88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>
            <a:extLst>
              <a:ext uri="{FF2B5EF4-FFF2-40B4-BE49-F238E27FC236}">
                <a16:creationId xmlns:a16="http://schemas.microsoft.com/office/drawing/2014/main" id="{0A7FF2AF-284D-448B-A47A-7DB8385E2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825" y="1685925"/>
            <a:ext cx="2092325" cy="414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2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7" name="TextBox 1">
            <a:extLst>
              <a:ext uri="{FF2B5EF4-FFF2-40B4-BE49-F238E27FC236}">
                <a16:creationId xmlns:a16="http://schemas.microsoft.com/office/drawing/2014/main" id="{5A47EFAB-96AF-AD17-B5A9-4227360C0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1299" y="286986"/>
            <a:ext cx="2189163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Habl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Cen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Celebr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Ayud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Le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Beb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Viv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Abr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Sub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42" name="TextBox 6">
            <a:extLst>
              <a:ext uri="{FF2B5EF4-FFF2-40B4-BE49-F238E27FC236}">
                <a16:creationId xmlns:a16="http://schemas.microsoft.com/office/drawing/2014/main" id="{68778A13-97F0-AF24-EBD3-D5E7F5ACF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286986"/>
            <a:ext cx="2179637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Habl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Celebr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 err="1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Ayud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Le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Beb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Vi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r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Su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56304C-B87C-EB63-442D-2811477C5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427" y="378857"/>
            <a:ext cx="1025848" cy="64633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noProof="0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ás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44" name="TextBox 1">
            <a:extLst>
              <a:ext uri="{FF2B5EF4-FFF2-40B4-BE49-F238E27FC236}">
                <a16:creationId xmlns:a16="http://schemas.microsoft.com/office/drawing/2014/main" id="{1D5015DF-CF5E-75AF-40B6-51A7B1F34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388" y="-29552"/>
            <a:ext cx="1223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Futuro</a:t>
            </a:r>
          </a:p>
        </p:txBody>
      </p:sp>
      <p:sp>
        <p:nvSpPr>
          <p:cNvPr id="11272" name="TextBox 11">
            <a:extLst>
              <a:ext uri="{FF2B5EF4-FFF2-40B4-BE49-F238E27FC236}">
                <a16:creationId xmlns:a16="http://schemas.microsoft.com/office/drawing/2014/main" id="{4F917DB8-8D14-402A-07A2-115E488FF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8900" y="9525"/>
            <a:ext cx="1690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Infinitivo</a:t>
            </a:r>
            <a:endParaRPr kumimoji="0" lang="en-GB" altLang="en-US" sz="1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78F669-B801-F886-D30C-C7A0C76A1D8C}"/>
              </a:ext>
            </a:extLst>
          </p:cNvPr>
          <p:cNvSpPr txBox="1"/>
          <p:nvPr/>
        </p:nvSpPr>
        <p:spPr>
          <a:xfrm>
            <a:off x="182541" y="350838"/>
            <a:ext cx="1291585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  <a:cs typeface="Arial" panose="020B0604020202020204" pitchFamily="34" charset="0"/>
              </a:rPr>
              <a:t>_er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&amp;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verbos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highlight>
                  <a:srgbClr val="00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2da.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persona,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singular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0024 L 0.61944 0.013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68" y="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/>
      <p:bldP spid="8" grpId="0"/>
      <p:bldP spid="8" grpId="1"/>
      <p:bldP spid="399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33013-D9C9-E70A-934F-5E4C6A15D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>
            <a:extLst>
              <a:ext uri="{FF2B5EF4-FFF2-40B4-BE49-F238E27FC236}">
                <a16:creationId xmlns:a16="http://schemas.microsoft.com/office/drawing/2014/main" id="{E8296BA1-89FB-E375-BC8B-DB468E578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825" y="1685925"/>
            <a:ext cx="2092325" cy="414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en-US" sz="2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7" name="TextBox 1">
            <a:extLst>
              <a:ext uri="{FF2B5EF4-FFF2-40B4-BE49-F238E27FC236}">
                <a16:creationId xmlns:a16="http://schemas.microsoft.com/office/drawing/2014/main" id="{CBE77C7C-D657-80F6-AFF2-D2AA1BCE4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1299" y="286986"/>
            <a:ext cx="2189163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Habl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Cen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Celebr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Ayud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Le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Beb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Viv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Abr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Sub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42" name="TextBox 6">
            <a:extLst>
              <a:ext uri="{FF2B5EF4-FFF2-40B4-BE49-F238E27FC236}">
                <a16:creationId xmlns:a16="http://schemas.microsoft.com/office/drawing/2014/main" id="{E101D97B-85AB-7886-2A76-28790BCF4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286986"/>
            <a:ext cx="2179637" cy="646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Habl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Cen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Celebr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 err="1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Ayud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ar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Com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Le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Beb</a:t>
            </a: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Vi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v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Ab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r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sz="1800" b="1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Su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Describ</a:t>
            </a:r>
            <a:r>
              <a:rPr kumimoji="0" lang="en-GB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ir</a:t>
            </a: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C6DFE-4FF0-E8CB-0866-34238AD92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427" y="378857"/>
            <a:ext cx="1025848" cy="64633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á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á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á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noProof="0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á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á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    á</a:t>
            </a:r>
          </a:p>
        </p:txBody>
      </p:sp>
      <p:sp>
        <p:nvSpPr>
          <p:cNvPr id="39944" name="TextBox 1">
            <a:extLst>
              <a:ext uri="{FF2B5EF4-FFF2-40B4-BE49-F238E27FC236}">
                <a16:creationId xmlns:a16="http://schemas.microsoft.com/office/drawing/2014/main" id="{98130AF5-D128-7443-E6ED-7F60566A9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388" y="-29552"/>
            <a:ext cx="1223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Futuro</a:t>
            </a:r>
          </a:p>
        </p:txBody>
      </p:sp>
      <p:sp>
        <p:nvSpPr>
          <p:cNvPr id="11272" name="TextBox 11">
            <a:extLst>
              <a:ext uri="{FF2B5EF4-FFF2-40B4-BE49-F238E27FC236}">
                <a16:creationId xmlns:a16="http://schemas.microsoft.com/office/drawing/2014/main" id="{4CE1DF8A-620D-2D40-6A04-4B036456B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8900" y="9525"/>
            <a:ext cx="1690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Infinitivo</a:t>
            </a:r>
            <a:endParaRPr kumimoji="0" lang="en-GB" altLang="en-US" sz="1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91C3D0-FCE7-3AC1-4C7A-2E59CF341E61}"/>
              </a:ext>
            </a:extLst>
          </p:cNvPr>
          <p:cNvSpPr txBox="1"/>
          <p:nvPr/>
        </p:nvSpPr>
        <p:spPr>
          <a:xfrm>
            <a:off x="182541" y="350838"/>
            <a:ext cx="1291585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  <a:cs typeface="Arial" panose="020B0604020202020204" pitchFamily="34" charset="0"/>
              </a:rPr>
              <a:t>_er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&amp;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verbos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>
                <a:solidFill>
                  <a:schemeClr val="accent2">
                    <a:lumMod val="50000"/>
                  </a:schemeClr>
                </a:solidFill>
                <a:highlight>
                  <a:srgbClr val="00FF00"/>
                </a:highlight>
                <a:latin typeface="Calibri" panose="020F0502020204030204"/>
                <a:cs typeface="Arial" panose="020B0604020202020204" pitchFamily="34" charset="0"/>
              </a:rPr>
              <a:t>3er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highlight>
                  <a:srgbClr val="00FF00"/>
                </a:highligh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a.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persona,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singular</a:t>
            </a:r>
          </a:p>
        </p:txBody>
      </p:sp>
    </p:spTree>
    <p:extLst>
      <p:ext uri="{BB962C8B-B14F-4D97-AF65-F5344CB8AC3E}">
        <p14:creationId xmlns:p14="http://schemas.microsoft.com/office/powerpoint/2010/main" val="168803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0024 L 0.61944 0.013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68" y="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2" grpId="0"/>
      <p:bldP spid="8" grpId="0"/>
      <p:bldP spid="8" grpId="1"/>
      <p:bldP spid="399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9628C-817D-2238-A054-D6DE72DE7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>
            <a:extLst>
              <a:ext uri="{FF2B5EF4-FFF2-40B4-BE49-F238E27FC236}">
                <a16:creationId xmlns:a16="http://schemas.microsoft.com/office/drawing/2014/main" id="{478E7E4C-CE9A-21DB-BB1E-1CBE318BA6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65395"/>
              </p:ext>
            </p:extLst>
          </p:nvPr>
        </p:nvGraphicFramePr>
        <p:xfrm>
          <a:off x="287336" y="188640"/>
          <a:ext cx="8856664" cy="66230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2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4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7017">
                <a:tc>
                  <a:txBody>
                    <a:bodyPr/>
                    <a:lstStyle/>
                    <a:p>
                      <a:pPr algn="l"/>
                      <a:endParaRPr lang="es-ES" sz="3200" dirty="0">
                        <a:latin typeface="Comic Sans MS" pitchFamily="66" charset="0"/>
                      </a:endParaRPr>
                    </a:p>
                  </a:txBody>
                  <a:tcPr marL="91437" marR="91437" marT="45729" marB="45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highlight>
                            <a:srgbClr val="FFFF00"/>
                          </a:highlight>
                          <a:latin typeface="Comic Sans MS" pitchFamily="66" charset="0"/>
                        </a:rPr>
                        <a:t>-</a:t>
                      </a:r>
                      <a:r>
                        <a:rPr lang="es-ES" sz="3200" b="1" dirty="0">
                          <a:highlight>
                            <a:srgbClr val="FFFF00"/>
                          </a:highlight>
                          <a:latin typeface="Comic Sans MS" pitchFamily="66" charset="0"/>
                        </a:rPr>
                        <a:t>ar</a:t>
                      </a:r>
                    </a:p>
                    <a:p>
                      <a:pPr algn="ctr"/>
                      <a:r>
                        <a:rPr lang="es-ES" sz="3200" dirty="0">
                          <a:latin typeface="Comic Sans MS" pitchFamily="66" charset="0"/>
                        </a:rPr>
                        <a:t>Nad</a:t>
                      </a:r>
                      <a:r>
                        <a:rPr lang="es-ES" sz="3200" b="1" dirty="0">
                          <a:latin typeface="Comic Sans MS" pitchFamily="66" charset="0"/>
                        </a:rPr>
                        <a:t>ar</a:t>
                      </a:r>
                    </a:p>
                  </a:txBody>
                  <a:tcPr marL="91437" marR="91437" marT="45729" marB="45729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highlight>
                            <a:srgbClr val="FFFF00"/>
                          </a:highlight>
                          <a:latin typeface="Comic Sans MS" pitchFamily="66" charset="0"/>
                        </a:rPr>
                        <a:t>-</a:t>
                      </a:r>
                      <a:r>
                        <a:rPr lang="es-ES" sz="3200" b="1" dirty="0" err="1">
                          <a:highlight>
                            <a:srgbClr val="FFFF00"/>
                          </a:highlight>
                          <a:latin typeface="Comic Sans MS" pitchFamily="66" charset="0"/>
                        </a:rPr>
                        <a:t>er</a:t>
                      </a:r>
                      <a:endParaRPr lang="es-ES" sz="3200" b="1" dirty="0">
                        <a:highlight>
                          <a:srgbClr val="FFFF00"/>
                        </a:highligh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s-ES" sz="3200" dirty="0">
                          <a:latin typeface="Comic Sans MS" pitchFamily="66" charset="0"/>
                        </a:rPr>
                        <a:t>Beb</a:t>
                      </a:r>
                      <a:r>
                        <a:rPr lang="es-ES" sz="3200" b="1" dirty="0">
                          <a:latin typeface="Comic Sans MS" pitchFamily="66" charset="0"/>
                        </a:rPr>
                        <a:t>er</a:t>
                      </a:r>
                    </a:p>
                  </a:txBody>
                  <a:tcPr marL="91437" marR="91437" marT="45729" marB="45729" anchor="ctr"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highlight>
                            <a:srgbClr val="FFFF00"/>
                          </a:highlight>
                          <a:latin typeface="Comic Sans MS" pitchFamily="66" charset="0"/>
                        </a:rPr>
                        <a:t>-</a:t>
                      </a:r>
                      <a:r>
                        <a:rPr lang="es-ES" sz="3200" b="1" dirty="0">
                          <a:highlight>
                            <a:srgbClr val="FFFF00"/>
                          </a:highlight>
                          <a:latin typeface="Comic Sans MS" pitchFamily="66" charset="0"/>
                        </a:rPr>
                        <a:t>ir</a:t>
                      </a:r>
                    </a:p>
                    <a:p>
                      <a:pPr algn="ctr"/>
                      <a:r>
                        <a:rPr lang="es-ES" sz="3200" dirty="0">
                          <a:latin typeface="Comic Sans MS" pitchFamily="66" charset="0"/>
                        </a:rPr>
                        <a:t>Viv</a:t>
                      </a:r>
                      <a:r>
                        <a:rPr lang="es-ES" sz="3200" b="1" dirty="0">
                          <a:latin typeface="Comic Sans MS" pitchFamily="66" charset="0"/>
                        </a:rPr>
                        <a:t>ir</a:t>
                      </a:r>
                    </a:p>
                  </a:txBody>
                  <a:tcPr marL="91437" marR="91437" marT="45729" marB="45729" anchor="ctr"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6005">
                <a:tc>
                  <a:txBody>
                    <a:bodyPr/>
                    <a:lstStyle/>
                    <a:p>
                      <a:pPr algn="r"/>
                      <a:r>
                        <a:rPr lang="es-ES" sz="2400" dirty="0">
                          <a:latin typeface="Comic Sans MS" pitchFamily="66" charset="0"/>
                        </a:rPr>
                        <a:t>Yo</a:t>
                      </a:r>
                    </a:p>
                  </a:txBody>
                  <a:tcPr marL="91437" marR="91437" marT="45729" marB="4572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latin typeface="Comic Sans MS" pitchFamily="66" charset="0"/>
                        </a:rPr>
                        <a:t>nadar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é</a:t>
                      </a:r>
                    </a:p>
                  </a:txBody>
                  <a:tcPr marL="91437" marR="91437" marT="45729" marB="45729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latin typeface="Comic Sans MS" pitchFamily="66" charset="0"/>
                        </a:rPr>
                        <a:t>beber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é</a:t>
                      </a:r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latin typeface="Comic Sans MS" pitchFamily="66" charset="0"/>
                        </a:rPr>
                        <a:t>vivir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é</a:t>
                      </a:r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005">
                <a:tc>
                  <a:txBody>
                    <a:bodyPr/>
                    <a:lstStyle/>
                    <a:p>
                      <a:pPr algn="r"/>
                      <a:r>
                        <a:rPr lang="es-ES" sz="2400" dirty="0">
                          <a:latin typeface="Comic Sans MS" pitchFamily="66" charset="0"/>
                        </a:rPr>
                        <a:t>Tú</a:t>
                      </a:r>
                    </a:p>
                  </a:txBody>
                  <a:tcPr marL="91437" marR="91437" marT="45729" marB="4572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latin typeface="Comic Sans MS" pitchFamily="66" charset="0"/>
                        </a:rPr>
                        <a:t>nadar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ás</a:t>
                      </a:r>
                    </a:p>
                  </a:txBody>
                  <a:tcPr marL="91437" marR="91437" marT="45729" marB="45729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latin typeface="Comic Sans MS" pitchFamily="66" charset="0"/>
                        </a:rPr>
                        <a:t>beber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ás</a:t>
                      </a:r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latin typeface="Comic Sans MS" pitchFamily="66" charset="0"/>
                        </a:rPr>
                        <a:t>vivir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ás</a:t>
                      </a:r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005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latin typeface="Comic Sans MS" pitchFamily="66" charset="0"/>
                        </a:rPr>
                        <a:t>Él, ella, </a:t>
                      </a:r>
                    </a:p>
                    <a:p>
                      <a:pPr algn="ctr"/>
                      <a:r>
                        <a:rPr lang="es-ES" sz="2400" dirty="0">
                          <a:latin typeface="Comic Sans MS" pitchFamily="66" charset="0"/>
                        </a:rPr>
                        <a:t>usted</a:t>
                      </a:r>
                    </a:p>
                  </a:txBody>
                  <a:tcPr marL="91437" marR="91437" marT="45729" marB="45729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dirty="0">
                          <a:latin typeface="Comic Sans MS" pitchFamily="66" charset="0"/>
                        </a:rPr>
                        <a:t>nadar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á</a:t>
                      </a:r>
                    </a:p>
                  </a:txBody>
                  <a:tcPr marL="91437" marR="91437" marT="45729" marB="45729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dirty="0">
                          <a:latin typeface="Comic Sans MS" pitchFamily="66" charset="0"/>
                        </a:rPr>
                        <a:t>beber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á</a:t>
                      </a:r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200" dirty="0">
                          <a:latin typeface="Comic Sans MS" pitchFamily="66" charset="0"/>
                        </a:rPr>
                        <a:t>vivir</a:t>
                      </a:r>
                      <a:r>
                        <a:rPr lang="es-ES" sz="3200" b="1" dirty="0"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á</a:t>
                      </a:r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6005">
                <a:tc>
                  <a:txBody>
                    <a:bodyPr/>
                    <a:lstStyle/>
                    <a:p>
                      <a:pPr algn="r"/>
                      <a:endParaRPr lang="es-ES" sz="2400" dirty="0">
                        <a:latin typeface="Comic Sans MS" pitchFamily="66" charset="0"/>
                      </a:endParaRPr>
                    </a:p>
                  </a:txBody>
                  <a:tcPr marL="91437" marR="91437" marT="45729" marB="45729" anchor="ctr"/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0000FF"/>
                        </a:solidFill>
                        <a:highlight>
                          <a:srgbClr val="FFFF00"/>
                        </a:highlight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7030A0"/>
                        </a:solidFill>
                        <a:highlight>
                          <a:srgbClr val="FFFF00"/>
                        </a:highlight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6005">
                <a:tc>
                  <a:txBody>
                    <a:bodyPr/>
                    <a:lstStyle/>
                    <a:p>
                      <a:pPr algn="r"/>
                      <a:endParaRPr lang="es-ES" sz="2400" dirty="0">
                        <a:latin typeface="Comic Sans MS" pitchFamily="66" charset="0"/>
                      </a:endParaRPr>
                    </a:p>
                  </a:txBody>
                  <a:tcPr marL="91437" marR="91437" marT="45729" marB="45729" anchor="ctr"/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0000FF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6005">
                <a:tc>
                  <a:txBody>
                    <a:bodyPr/>
                    <a:lstStyle/>
                    <a:p>
                      <a:pPr algn="r"/>
                      <a:endParaRPr lang="es-ES" sz="2400" dirty="0">
                        <a:latin typeface="Comic Sans MS" pitchFamily="66" charset="0"/>
                      </a:endParaRPr>
                    </a:p>
                  </a:txBody>
                  <a:tcPr marL="91437" marR="91437" marT="45729" marB="45729" anchor="ctr"/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0000FF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3200" b="1" dirty="0">
                        <a:solidFill>
                          <a:srgbClr val="7030A0"/>
                        </a:solidFill>
                        <a:latin typeface="Comic Sans MS" pitchFamily="66" charset="0"/>
                      </a:endParaRPr>
                    </a:p>
                  </a:txBody>
                  <a:tcPr marL="91437" marR="91437" marT="45729" marB="45729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08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A24EE6-46A9-4E69-BB52-A534B34832FD}"/>
              </a:ext>
            </a:extLst>
          </p:cNvPr>
          <p:cNvSpPr/>
          <p:nvPr/>
        </p:nvSpPr>
        <p:spPr>
          <a:xfrm>
            <a:off x="395536" y="542583"/>
            <a:ext cx="3456384" cy="6031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1. Desayunar	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2. Pagar	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3. Continuar  </a:t>
            </a:r>
            <a:r>
              <a:rPr lang="es-ES" sz="2400" b="1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4. Duchar</a:t>
            </a:r>
            <a:r>
              <a:rPr lang="es-ES" sz="2400" b="1" kern="1200" dirty="0">
                <a:solidFill>
                  <a:srgbClr val="59000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se  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5. Volver	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6. Devolver        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7. Beber	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8. Vestir</a:t>
            </a:r>
            <a:r>
              <a:rPr lang="es-ES" sz="2400" b="1" kern="1200" dirty="0">
                <a:solidFill>
                  <a:srgbClr val="59000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se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9. Corregir	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10. Despedir</a:t>
            </a:r>
            <a:r>
              <a:rPr lang="es-ES" sz="2400" b="1" kern="1200" dirty="0">
                <a:solidFill>
                  <a:srgbClr val="59000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se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11. Vivir   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12. Elegir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8CEC93-4766-2F53-FC03-3C27436332BB}"/>
              </a:ext>
            </a:extLst>
          </p:cNvPr>
          <p:cNvSpPr txBox="1"/>
          <p:nvPr/>
        </p:nvSpPr>
        <p:spPr>
          <a:xfrm>
            <a:off x="1763688" y="26977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prstClr val="black"/>
                </a:solidFill>
                <a:latin typeface="Calibri"/>
              </a:rPr>
              <a:t>Futuro </a:t>
            </a:r>
            <a:r>
              <a:rPr lang="en-GB" sz="4000" b="1" dirty="0">
                <a:solidFill>
                  <a:srgbClr val="336600"/>
                </a:solidFill>
                <a:latin typeface="Calibri"/>
              </a:rPr>
              <a:t>2da. </a:t>
            </a:r>
            <a:r>
              <a:rPr lang="en-GB" sz="4000" dirty="0">
                <a:solidFill>
                  <a:prstClr val="black"/>
                </a:solidFill>
                <a:latin typeface="Calibri"/>
              </a:rPr>
              <a:t>persona y singular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91049E-B588-D047-B465-741821B218CC}"/>
              </a:ext>
            </a:extLst>
          </p:cNvPr>
          <p:cNvSpPr/>
          <p:nvPr/>
        </p:nvSpPr>
        <p:spPr>
          <a:xfrm>
            <a:off x="4572000" y="638723"/>
            <a:ext cx="3456384" cy="6031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1.  Desayunar</a:t>
            </a:r>
            <a:r>
              <a:rPr lang="es-ES" sz="2400" b="1" kern="1200" dirty="0">
                <a:solidFill>
                  <a:srgbClr val="33660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	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2.  Pagar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	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3.  Continuar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es-ES" sz="2400" b="1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4.  </a:t>
            </a:r>
            <a:r>
              <a:rPr lang="es-ES" sz="2400" b="1" dirty="0">
                <a:solidFill>
                  <a:srgbClr val="5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Te </a:t>
            </a:r>
            <a:r>
              <a:rPr lang="es-ES" sz="2400" b="1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d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uchar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59000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  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5.  Volver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	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6.  Devolver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        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7.  Beber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	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8.  </a:t>
            </a:r>
            <a:r>
              <a:rPr lang="es-ES" sz="2400" b="1" dirty="0">
                <a:solidFill>
                  <a:srgbClr val="5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Te </a:t>
            </a:r>
            <a:r>
              <a:rPr lang="es-ES" sz="2400" b="1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v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estir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59000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9.  Corregir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	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10. </a:t>
            </a:r>
            <a:r>
              <a:rPr lang="es-ES" sz="2400" b="1" dirty="0">
                <a:solidFill>
                  <a:srgbClr val="5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Te 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despedir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endParaRPr lang="es-ES" sz="2400" b="1" kern="1200" dirty="0">
              <a:solidFill>
                <a:srgbClr val="002060"/>
              </a:solidFill>
              <a:effectLst/>
              <a:latin typeface="Comic Sans MS" panose="030F0702030302020204" pitchFamily="66" charset="0"/>
              <a:ea typeface="+mn-ea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11. Vivir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        </a:t>
            </a:r>
          </a:p>
          <a:p>
            <a:pPr eaLnBrk="0" fontAlgn="base" hangingPunct="0">
              <a:lnSpc>
                <a:spcPct val="107000"/>
              </a:lnSpc>
              <a:spcAft>
                <a:spcPts val="600"/>
              </a:spcAft>
              <a:buNone/>
            </a:pPr>
            <a:r>
              <a:rPr lang="es-ES" sz="2400" b="1" kern="12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12. Elegir</a:t>
            </a:r>
            <a:r>
              <a:rPr lang="es-ES" sz="24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ás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B3054E-4AF8-3A8B-62B6-175B837AFB48}"/>
              </a:ext>
            </a:extLst>
          </p:cNvPr>
          <p:cNvSpPr/>
          <p:nvPr/>
        </p:nvSpPr>
        <p:spPr>
          <a:xfrm>
            <a:off x="381719" y="840050"/>
            <a:ext cx="3673475" cy="62786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83312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Gast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ar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	</a:t>
            </a:r>
          </a:p>
          <a:p>
            <a:pPr marL="83312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Trabaj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3.  Desayun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ar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4. 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Beb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er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5.  Com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er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6. 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Abr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ir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7. 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Ahorr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8. Invert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ir</a:t>
            </a:r>
          </a:p>
          <a:p>
            <a:pPr lvl="0">
              <a:spcAft>
                <a:spcPts val="600"/>
              </a:spcAft>
              <a:defRPr/>
            </a:pPr>
            <a:r>
              <a:rPr lang="es-ES" sz="3200" b="1" dirty="0">
                <a:solidFill>
                  <a:srgbClr val="0066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</a:t>
            </a:r>
            <a:r>
              <a:rPr lang="es-ES" sz="3200" b="1" dirty="0"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9. </a:t>
            </a:r>
            <a:r>
              <a:rPr lang="es-ES" sz="3200" b="1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Vestir</a:t>
            </a:r>
            <a:r>
              <a:rPr lang="es-ES" sz="3200" b="1" dirty="0">
                <a:solidFill>
                  <a:srgbClr val="5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se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10. </a:t>
            </a:r>
            <a:r>
              <a:rPr lang="es-ES" sz="3200" b="1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Duchar</a:t>
            </a:r>
            <a:r>
              <a:rPr lang="es-ES" sz="3200" b="1" dirty="0">
                <a:solidFill>
                  <a:srgbClr val="5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/>
              </a:rPr>
              <a:t>  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9FA6B3-3869-5FDF-5922-EFDEE2B75750}"/>
              </a:ext>
            </a:extLst>
          </p:cNvPr>
          <p:cNvSpPr/>
          <p:nvPr/>
        </p:nvSpPr>
        <p:spPr>
          <a:xfrm>
            <a:off x="4046709" y="840050"/>
            <a:ext cx="4679950" cy="57092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3312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Gast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	</a:t>
            </a:r>
          </a:p>
          <a:p>
            <a:pPr marL="83312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Trabaj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</a:p>
          <a:p>
            <a:pPr marL="83312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Desayun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4.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Beb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er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Times New Roman" panose="02020603050405020304" pitchFamily="18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5. Com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er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 6.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Abr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ir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7. Ahorr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ar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8. 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Invert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ir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</a:p>
          <a:p>
            <a:pPr lvl="0">
              <a:spcAft>
                <a:spcPts val="600"/>
              </a:spcAft>
              <a:defRPr/>
            </a:pPr>
            <a:r>
              <a:rPr lang="es-ES" sz="3200" b="1" dirty="0">
                <a:solidFill>
                  <a:prstClr val="black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  9. </a:t>
            </a:r>
            <a:r>
              <a:rPr lang="es-ES" sz="3200" b="1" dirty="0">
                <a:solidFill>
                  <a:srgbClr val="5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Se </a:t>
            </a:r>
            <a:r>
              <a:rPr lang="es-ES" sz="3200" b="1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vest</a:t>
            </a:r>
            <a:r>
              <a:rPr lang="es-ES" sz="32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ir</a:t>
            </a:r>
            <a:r>
              <a:rPr lang="es-ES" sz="3200" b="1" dirty="0">
                <a:solidFill>
                  <a:prstClr val="black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</a:p>
          <a:p>
            <a:pPr>
              <a:spcAft>
                <a:spcPts val="600"/>
              </a:spcAft>
              <a:defRPr/>
            </a:pPr>
            <a:r>
              <a:rPr lang="es-ES" sz="3200" b="1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10. </a:t>
            </a:r>
            <a:r>
              <a:rPr lang="es-ES" sz="3200" b="1" dirty="0">
                <a:solidFill>
                  <a:srgbClr val="5900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Se </a:t>
            </a:r>
            <a:r>
              <a:rPr lang="es-ES" sz="3200" b="1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duch</a:t>
            </a:r>
            <a:r>
              <a:rPr lang="es-ES" sz="3200" b="1" dirty="0">
                <a:solidFill>
                  <a:srgbClr val="33660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ar</a:t>
            </a:r>
            <a:r>
              <a:rPr lang="es-ES" sz="3200" b="1" dirty="0">
                <a:solidFill>
                  <a:prstClr val="black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Arial"/>
              </a:rPr>
              <a:t>á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Times New Roman" panose="02020603050405020304" pitchFamily="18" charset="0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5D8CCB-AD96-CD1C-47EE-74CD9FCF1D80}"/>
              </a:ext>
            </a:extLst>
          </p:cNvPr>
          <p:cNvSpPr txBox="1"/>
          <p:nvPr/>
        </p:nvSpPr>
        <p:spPr>
          <a:xfrm>
            <a:off x="611560" y="188640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Futuro </a:t>
            </a:r>
            <a:r>
              <a:rPr lang="en-GB" sz="4000" b="1" dirty="0">
                <a:solidFill>
                  <a:srgbClr val="336600"/>
                </a:solidFill>
              </a:rPr>
              <a:t>3era</a:t>
            </a:r>
            <a:r>
              <a:rPr lang="en-GB" sz="4000" dirty="0"/>
              <a:t>. persona y singular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1A0F80CB-EDB6-4C23-8BCF-CAD010E8DCD1}"/>
              </a:ext>
            </a:extLst>
          </p:cNvPr>
          <p:cNvSpPr>
            <a:spLocks noGrp="1" noRot="1" noChangeArrowheads="1"/>
          </p:cNvSpPr>
          <p:nvPr>
            <p:ph type="subTitle" idx="1"/>
          </p:nvPr>
        </p:nvSpPr>
        <p:spPr>
          <a:xfrm>
            <a:off x="0" y="309563"/>
            <a:ext cx="9144000" cy="6237287"/>
          </a:xfrm>
        </p:spPr>
        <p:txBody>
          <a:bodyPr rtlCol="0">
            <a:normAutofit lnSpcReduction="1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7200" dirty="0">
                <a:solidFill>
                  <a:srgbClr val="0066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Infinitivo</a:t>
            </a:r>
            <a:r>
              <a:rPr lang="pt-BR" altLang="en-US" sz="7200" dirty="0">
                <a:latin typeface="Comic Sans MS" panose="030F0702030302020204" pitchFamily="66" charset="0"/>
                <a:sym typeface="Symbol" panose="05050102010706020507" pitchFamily="18" charset="2"/>
              </a:rPr>
              <a:t>  + </a:t>
            </a:r>
            <a:r>
              <a:rPr lang="pt-BR" altLang="en-US" sz="6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…é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6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						…á</a:t>
            </a:r>
            <a:r>
              <a:rPr lang="pt-BR" altLang="en-US" sz="6000" b="1" dirty="0">
                <a:solidFill>
                  <a:srgbClr val="9933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s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6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						</a:t>
            </a:r>
            <a:r>
              <a:rPr lang="pt-BR" altLang="en-US" sz="6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…á </a:t>
            </a:r>
            <a:r>
              <a:rPr lang="pt-BR" altLang="en-US" sz="6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	        						…</a:t>
            </a:r>
            <a:r>
              <a:rPr lang="pt-BR" altLang="en-US" sz="6000" b="1" dirty="0">
                <a:solidFill>
                  <a:srgbClr val="7030A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e</a:t>
            </a:r>
            <a:r>
              <a:rPr lang="pt-BR" altLang="en-US" sz="6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mos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6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					    …</a:t>
            </a:r>
            <a:r>
              <a:rPr lang="pt-BR" altLang="en-US" sz="6000" b="1" dirty="0">
                <a:solidFill>
                  <a:srgbClr val="7030A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é</a:t>
            </a:r>
            <a:r>
              <a:rPr lang="pt-BR" altLang="en-US" sz="6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i</a:t>
            </a:r>
            <a:r>
              <a:rPr lang="pt-BR" altLang="en-US" sz="6000" b="1" dirty="0">
                <a:solidFill>
                  <a:srgbClr val="9933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s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t-BR" altLang="en-US" sz="6000" dirty="0">
                <a:solidFill>
                  <a:srgbClr val="00206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                      </a:t>
            </a:r>
            <a:r>
              <a:rPr lang="pt-BR" altLang="en-US" sz="60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…á</a:t>
            </a:r>
            <a:r>
              <a:rPr lang="pt-BR" altLang="en-US" sz="6000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  <a:latin typeface="Comic Sans MS" panose="030F0702030302020204" pitchFamily="66" charset="0"/>
                <a:sym typeface="Symbol" panose="05050102010706020507" pitchFamily="18" charset="2"/>
              </a:rPr>
              <a:t>n</a:t>
            </a:r>
            <a:endParaRPr lang="en-GB" altLang="en-US" sz="6000" dirty="0">
              <a:solidFill>
                <a:schemeClr val="accent2">
                  <a:lumMod val="50000"/>
                </a:schemeClr>
              </a:solidFill>
              <a:highlight>
                <a:srgbClr val="FFFF00"/>
              </a:highligh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601524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altLang="en-US" sz="2800" dirty="0">
                <a:solidFill>
                  <a:srgbClr val="0070C0"/>
                </a:solidFill>
                <a:latin typeface="Comic Sans MS" pitchFamily="66" charset="0"/>
                <a:cs typeface="Rod" pitchFamily="49" charset="-79"/>
              </a:rPr>
              <a:t>P1 CD 2.59  - </a:t>
            </a:r>
            <a:r>
              <a:rPr kumimoji="0" lang="es-E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itchFamily="66" charset="0"/>
                <a:ea typeface="+mn-ea"/>
                <a:cs typeface="Rod" pitchFamily="49" charset="-79"/>
              </a:rPr>
              <a:t>Actividad 12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42484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299312" y="1144139"/>
            <a:ext cx="844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Escucha el diálogo entre dos amigos, </a:t>
            </a:r>
            <a:r>
              <a:rPr kumimoji="0" lang="es-E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Tessa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y Alberto. Contesta las preguntas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700808"/>
            <a:ext cx="28686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lum bright="-15000" contrast="29000"/>
          </a:blip>
          <a:srcRect/>
          <a:stretch>
            <a:fillRect/>
          </a:stretch>
        </p:blipFill>
        <p:spPr bwMode="auto">
          <a:xfrm>
            <a:off x="5076056" y="4293096"/>
            <a:ext cx="360040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 crossword puzzle with words and images&#10;&#10;AI-generated content may be incorrect.">
            <a:extLst>
              <a:ext uri="{FF2B5EF4-FFF2-40B4-BE49-F238E27FC236}">
                <a16:creationId xmlns:a16="http://schemas.microsoft.com/office/drawing/2014/main" id="{2A1ED034-1239-FDE5-F141-B1C4E6491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/>
          <a:stretch>
            <a:fillRect/>
          </a:stretch>
        </p:blipFill>
        <p:spPr bwMode="auto">
          <a:xfrm>
            <a:off x="2051720" y="202332"/>
            <a:ext cx="6683217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A close-up of a paper&#10;&#10;AI-generated content may be incorrect.">
            <a:extLst>
              <a:ext uri="{FF2B5EF4-FFF2-40B4-BE49-F238E27FC236}">
                <a16:creationId xmlns:a16="http://schemas.microsoft.com/office/drawing/2014/main" id="{911BC4D0-2A8B-0958-2403-016A763FD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1"/>
          <a:stretch>
            <a:fillRect/>
          </a:stretch>
        </p:blipFill>
        <p:spPr bwMode="auto">
          <a:xfrm>
            <a:off x="2123728" y="202332"/>
            <a:ext cx="6779010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53287198-C2FC-4B1B-A1D8-21D757ED7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194920" cy="463550"/>
          </a:xfrm>
        </p:spPr>
        <p:txBody>
          <a:bodyPr/>
          <a:lstStyle/>
          <a:p>
            <a:r>
              <a:rPr lang="en-US" altLang="en-US" sz="3000" b="1" dirty="0">
                <a:latin typeface="Bradley Hand ITC" panose="03070402050302030203" pitchFamily="66" charset="0"/>
              </a:rPr>
              <a:t>Tareas para la casa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5255FF7-EECD-4CC5-9E6F-CB8746C68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486" y="956235"/>
            <a:ext cx="8461002" cy="2495550"/>
          </a:xfrm>
        </p:spPr>
        <p:txBody>
          <a:bodyPr/>
          <a:lstStyle/>
          <a:p>
            <a:pPr marL="0" lv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1. . Di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qué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hiciste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el fin de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semana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pasado</a:t>
            </a:r>
            <a:endParaRPr lang="en-US" altLang="en-US" sz="2400" dirty="0">
              <a:solidFill>
                <a:srgbClr val="006600"/>
              </a:solidFill>
              <a:latin typeface="Comic Sans MS" pitchFamily="66" charset="0"/>
            </a:endParaRPr>
          </a:p>
          <a:p>
            <a:pPr marL="0" lv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2.  Estudia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los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verbos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en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el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futuro</a:t>
            </a:r>
            <a:endParaRPr lang="en-US" altLang="en-US" sz="2400" dirty="0">
              <a:solidFill>
                <a:srgbClr val="006600"/>
              </a:solidFill>
              <a:latin typeface="Comic Sans MS" pitchFamily="66" charset="0"/>
            </a:endParaRPr>
          </a:p>
          <a:p>
            <a:pPr marL="0" lv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3.  Copia</a:t>
            </a:r>
          </a:p>
          <a:p>
            <a:pPr marL="0" lvl="0" indent="0">
              <a:buNone/>
              <a:defRPr/>
            </a:pP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4. 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Escucha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y rellena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los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espacios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en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sz="2400" dirty="0" err="1">
                <a:solidFill>
                  <a:srgbClr val="006600"/>
                </a:solidFill>
                <a:latin typeface="Comic Sans MS" pitchFamily="66" charset="0"/>
              </a:rPr>
              <a:t>blanco</a:t>
            </a:r>
            <a:r>
              <a:rPr lang="en-US" altLang="en-US" sz="2400" dirty="0">
                <a:solidFill>
                  <a:srgbClr val="006600"/>
                </a:solidFill>
                <a:latin typeface="Comic Sans MS" pitchFamily="66" charset="0"/>
              </a:rPr>
              <a:t> – EM CD2.29</a:t>
            </a:r>
            <a:endParaRPr lang="en-US" altLang="en-US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435AF7-2859-423A-B2D4-046E33E98169}"/>
              </a:ext>
            </a:extLst>
          </p:cNvPr>
          <p:cNvSpPr txBox="1"/>
          <p:nvPr/>
        </p:nvSpPr>
        <p:spPr>
          <a:xfrm>
            <a:off x="5067498" y="3717032"/>
            <a:ext cx="35369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… </a:t>
            </a:r>
            <a:r>
              <a:rPr kumimoji="0" lang="en-GB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por</a:t>
            </a: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favor</a:t>
            </a: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theme/theme1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669</Words>
  <Application>Microsoft Office PowerPoint</Application>
  <PresentationFormat>On-screen Show (4:3)</PresentationFormat>
  <Paragraphs>353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Arial</vt:lpstr>
      <vt:lpstr>Bradley Hand ITC</vt:lpstr>
      <vt:lpstr>Calibri</vt:lpstr>
      <vt:lpstr>Comic Sans MS</vt:lpstr>
      <vt:lpstr>Symbol</vt:lpstr>
      <vt:lpstr>Times New Roman</vt:lpstr>
      <vt:lpstr>4_Default Design</vt:lpstr>
      <vt:lpstr>Default Design</vt:lpstr>
      <vt:lpstr>1_Tema de Office</vt:lpstr>
      <vt:lpstr>3_Tema de Office</vt:lpstr>
      <vt:lpstr>Office Theme</vt:lpstr>
      <vt:lpstr>1_Default Design</vt:lpstr>
      <vt:lpstr>5_Tema de Office</vt:lpstr>
      <vt:lpstr>15_Default Design</vt:lpstr>
      <vt:lpstr>4_Tema de Office</vt:lpstr>
      <vt:lpstr>PowerPoint Presentation</vt:lpstr>
      <vt:lpstr>Quinta semana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Tareas para la casa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152</cp:revision>
  <dcterms:created xsi:type="dcterms:W3CDTF">2020-05-05T11:10:15Z</dcterms:created>
  <dcterms:modified xsi:type="dcterms:W3CDTF">2026-10-19T19:01:13Z</dcterms:modified>
</cp:coreProperties>
</file>