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  <p:sldMasterId id="2147486781" r:id="rId2"/>
    <p:sldMasterId id="2147490396" r:id="rId3"/>
    <p:sldMasterId id="2147490408" r:id="rId4"/>
    <p:sldMasterId id="2147490420" r:id="rId5"/>
    <p:sldMasterId id="2147490432" r:id="rId6"/>
    <p:sldMasterId id="2147490444" r:id="rId7"/>
    <p:sldMasterId id="2147490456" r:id="rId8"/>
    <p:sldMasterId id="2147490480" r:id="rId9"/>
  </p:sldMasterIdLst>
  <p:notesMasterIdLst>
    <p:notesMasterId r:id="rId28"/>
  </p:notesMasterIdLst>
  <p:handoutMasterIdLst>
    <p:handoutMasterId r:id="rId29"/>
  </p:handoutMasterIdLst>
  <p:sldIdLst>
    <p:sldId id="1082" r:id="rId10"/>
    <p:sldId id="1493" r:id="rId11"/>
    <p:sldId id="453" r:id="rId12"/>
    <p:sldId id="1652" r:id="rId13"/>
    <p:sldId id="1467" r:id="rId14"/>
    <p:sldId id="1688" r:id="rId15"/>
    <p:sldId id="1506" r:id="rId16"/>
    <p:sldId id="1657" r:id="rId17"/>
    <p:sldId id="1733" r:id="rId18"/>
    <p:sldId id="1408" r:id="rId19"/>
    <p:sldId id="442" r:id="rId20"/>
    <p:sldId id="436" r:id="rId21"/>
    <p:sldId id="1669" r:id="rId22"/>
    <p:sldId id="492" r:id="rId23"/>
    <p:sldId id="259" r:id="rId24"/>
    <p:sldId id="267" r:id="rId25"/>
    <p:sldId id="499" r:id="rId26"/>
    <p:sldId id="995" r:id="rId27"/>
  </p:sldIdLst>
  <p:sldSz cx="9144000" cy="6858000" type="screen4x3"/>
  <p:notesSz cx="6797675" cy="987425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990000"/>
    <a:srgbClr val="FFFFCC"/>
    <a:srgbClr val="F2F2F2"/>
    <a:srgbClr val="CCECFF"/>
    <a:srgbClr val="006600"/>
    <a:srgbClr val="FFFF66"/>
    <a:srgbClr val="99FF66"/>
    <a:srgbClr val="CCFFCC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0855" autoAdjust="0"/>
  </p:normalViewPr>
  <p:slideViewPr>
    <p:cSldViewPr>
      <p:cViewPr varScale="1">
        <p:scale>
          <a:sx n="78" d="100"/>
          <a:sy n="78" d="100"/>
        </p:scale>
        <p:origin x="1579" y="12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6427"/>
    </p:cViewPr>
  </p:sorterViewPr>
  <p:notesViewPr>
    <p:cSldViewPr>
      <p:cViewPr varScale="1">
        <p:scale>
          <a:sx n="52" d="100"/>
          <a:sy n="52" d="100"/>
        </p:scale>
        <p:origin x="-2982" y="-84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presProps" Target="presProps.xml"/><Relationship Id="rId8" Type="http://schemas.openxmlformats.org/officeDocument/2006/relationships/slideMaster" Target="slideMasters/slideMaster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6176C72-FE51-447C-A54E-BEE439579E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9777CB-8384-44BE-8215-E5874C9511B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EE0137C9-9BC1-49ED-B786-3A190B91F7E0}" type="datetimeFigureOut">
              <a:rPr lang="en-GB"/>
              <a:pPr>
                <a:defRPr/>
              </a:pPr>
              <a:t>23/11/2022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6AD92C-8F1B-4FC3-8B58-67CC3336F75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A41F00-686C-48AD-AFB0-BE1A12AA460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399D123-A2F1-4BBC-83C5-A81057E492C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D14AC48-9AB0-452A-915D-6AB51717827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81A3BC-49BC-4A0F-A14F-DFFF54A5FDC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81CA8B6F-91F6-4A83-8717-10C20C2D66E7}" type="datetimeFigureOut">
              <a:rPr lang="en-GB"/>
              <a:pPr>
                <a:defRPr/>
              </a:pPr>
              <a:t>23/11/2022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2B3D3974-E7B8-47C2-9C5A-5F945245121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DB1A628-D849-4D21-B5EE-ED70B49CC2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18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5A76CB-DB92-453A-9810-D60D6815509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EF24AE-99A5-43BB-B7B9-96EBEFCD2B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2B081B9-FA8A-4706-9936-CE97849672EC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>
            <a:extLst>
              <a:ext uri="{FF2B5EF4-FFF2-40B4-BE49-F238E27FC236}">
                <a16:creationId xmlns:a16="http://schemas.microsoft.com/office/drawing/2014/main" id="{EE17E19E-F851-4A39-BD54-662AA435C2F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>
            <a:extLst>
              <a:ext uri="{FF2B5EF4-FFF2-40B4-BE49-F238E27FC236}">
                <a16:creationId xmlns:a16="http://schemas.microsoft.com/office/drawing/2014/main" id="{B57C00BF-E992-4AF0-B3F2-A054237E051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66564" name="Slide Number Placeholder 3">
            <a:extLst>
              <a:ext uri="{FF2B5EF4-FFF2-40B4-BE49-F238E27FC236}">
                <a16:creationId xmlns:a16="http://schemas.microsoft.com/office/drawing/2014/main" id="{2565625C-0F8F-474D-83CF-E80AFC5B85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5F57E76-A626-42BA-941C-34A066ED9397}" type="slidenum">
              <a:rPr lang="en-GB" altLang="en-US">
                <a:latin typeface="Comic Sans MS" panose="030F0702030302020204" pitchFamily="66" charset="0"/>
                <a:cs typeface="Arial" panose="020B0604020202020204" pitchFamily="34" charset="0"/>
              </a:rPr>
              <a:pPr/>
              <a:t>1</a:t>
            </a:fld>
            <a:endParaRPr lang="en-GB" altLang="en-US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B0409DED-9E12-4397-A7E0-7A030394174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408CC3-3000-4841-BE87-F53113B61C4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E2416790-7C78-4B92-9CEA-FABD6A796A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640D885B-27C2-4090-B7B6-39F0BA831A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/>
              <a:t>Link with other PP with pictures</a:t>
            </a:r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DCC0BD49-3A2C-4FDA-80EB-49991E6CBEA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0E31FE1-56F2-46F1-9F27-1FA225C1F0A4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07A38FDD-DC18-4064-BDE3-EE8370C562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755C6FEA-EB97-4CA9-810A-3DB3694FDD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/>
              <a:t>Link with other PP with pictures</a:t>
            </a:r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DCC0BD49-3A2C-4FDA-80EB-49991E6CBEA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0E31FE1-56F2-46F1-9F27-1FA225C1F0A4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07A38FDD-DC18-4064-BDE3-EE8370C562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755C6FEA-EB97-4CA9-810A-3DB3694FDD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/>
              <a:t>Link with other PP with pictures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66851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9BC0FF81-0A3D-4245-8C34-9645DA4CE7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703392-B181-47FF-890E-D0154CFF701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9DFC5B0A-995A-416A-A3D6-BD42995517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AE1E2672-829C-40EE-8D76-0BC24D7745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dirty="0"/>
              <a:t>Link with other PP with pictures</a:t>
            </a:r>
            <a:endParaRPr lang="en-US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7EF281-A090-49D9-ABAB-51FC8B6AF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BA199C-98DF-4CE4-9824-AC42BD682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3370F9-270B-44E6-98C5-C262383A9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BF4227-70A8-474F-91E9-6A20086BC6B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12386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4708EE-7F4F-42A3-8F87-2BABD4DBA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A5DA38-89EC-444C-B9C6-C8EACC27D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06B236-53CF-4927-AFD0-892F709B0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BD2330-6FCB-412E-A470-408B4FE8A3E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160871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193CEE2-FC39-4157-B670-CC7D45DFC5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BAFB10B-4A21-44E7-B767-17D91EE790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D22DF81-6A12-4A9E-96AB-3EF9EEE19E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3C16DD-945C-4080-B88D-3136C68726B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02714340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963B3B-30C7-4842-806C-959DF2A23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75225F-0D09-4EFA-BE0E-C2CB99EEB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1D6709-7681-48E2-9354-D06E368A1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2FFEDB-1DDF-4C70-8901-35D8437A4C9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102427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A47B526-EDB8-45F0-9790-A686C9761D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758F0EB-EE35-4233-9428-093BBED827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BC3BFE1-1BFF-4966-9D40-1AD7C0B209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FCE0A9-3B48-4FF5-A183-25709234642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350282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CF6DDD5-3549-41B0-8F13-ECD47883E2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4CE3F4C-7773-421F-8F16-59C28012EB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ED67B86-2CC1-42FE-AA09-7D6D10E912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4F2C1F-060C-48C7-B6B6-FC32C7EE42D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66960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5A1586A-3FE4-4897-BA47-1805F8DCF0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DC7B09F-7D4D-497C-B375-B1CA78FB63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E96DFB0-36C7-4573-BF12-C0F93D9B41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A3C4F7-A739-4B9A-B2C8-28579CD4D7C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264370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A39664D-0340-4DF2-8354-C30A767607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7DD873-9FE9-4590-8049-21510731F8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0B758F1-A3E9-44E2-A9B5-68CFF30243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CF2292-D402-4072-9A98-6B8C80C812A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873473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FC1A3AB-21A1-4B3A-ACA8-6221D46BA7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CAD8E70-32DD-48E2-9116-6E64832AEF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EF26183-C5D2-46FF-837E-87E3C04770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61376D-3A54-4042-9660-AFC69802A91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236761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035C9FF-9934-404D-B589-854A7F8CC9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715E78A-A535-4ED8-A17E-454280FE73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17D1E2E-0BE3-40EF-BA22-7BBD984BB6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7D8317-706E-4134-982A-8770ACF2146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822499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76B2BEF-529B-4D36-BBA5-449F728F09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627902C-302A-41CC-89F7-4A3DC887CA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30EFDDF-79A2-4F87-BA91-E450B1EB37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1E7ED2-57C1-43FA-9565-C6804CED801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12322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FC386A4-9492-48DB-BAE5-A701C167DF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7E7551-DFCC-4CCE-A8EF-5FBE411DCD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799F4B-0A87-43DA-836C-25F4B49500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DE4394-A994-4469-8633-B9981A77388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0161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ED07E9-BC70-4E62-969A-7E84A2FF6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43EB80-D4E9-4404-A9C0-645092D7C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8A5340-6748-44DE-92D2-7188FB21D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CE5278-5B62-4C1B-B428-F31C80DCF5C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004503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4C9BBEA-B7CE-44DE-8848-F63662A88E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CEEB76-72EF-4E42-AE03-11D0FDCC8F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E13B9C-2585-4B50-8D71-5736A3F82F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978FFD-38A6-4F25-A7CF-57EEBA2AF6F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418325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56FCCC3-45BC-4F34-9509-E0318C4440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35F57D3-1DC8-40A5-9938-BE9CC8DFC8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53A2AF6-AA49-42D1-BC06-B1EC78CF80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1D88E5-B5B8-433B-8013-7C9C88F80E7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151196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3A18AE1-7F3F-447D-9344-6766664065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5E3B592-DF9A-444D-BD59-200B7D3776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2CD9F1C-2F51-402D-ADFB-AC9C50C22A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51FB8D-F73A-430F-B894-481FF295859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425566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8013" cy="114141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19B6C0-BC7C-4F92-8574-863C0E30D3FC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32013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5BE4E2-0BC4-41F6-8151-8F0BA4B3D0BF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124200" y="6245225"/>
            <a:ext cx="2894013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ADB293-CEE9-4DAB-AB02-7EEC7F071FCE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553200" y="6245225"/>
            <a:ext cx="2132013" cy="474663"/>
          </a:xfrm>
        </p:spPr>
        <p:txBody>
          <a:bodyPr/>
          <a:lstStyle>
            <a:lvl1pPr>
              <a:defRPr/>
            </a:lvl1pPr>
          </a:lstStyle>
          <a:p>
            <a:fld id="{8CA5B421-B825-4FAA-81E7-C4C6FB6CBA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98681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3B80846-B07D-8BA2-009F-1075F7A688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914DAE8-17B5-6206-820F-74B981C51B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DB474F6-8F82-FD01-A138-E79BBB25EC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464D0C-59C8-4765-A784-0D20DB9623C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129640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D50C95C-8978-B2C1-D3EE-C46C28C9E4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2F335F4-BF27-1058-22BD-7C130D8F88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6460E7A-A57F-0337-3437-6D737B4215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1CB2C3-B0AF-4ECD-80EF-CBFF44E2C05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873032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65CC6D5-E491-E2BB-D741-2847D40B5B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9C8EE88-34C4-654F-3842-82EA0752D5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3FB8B15-A621-2A8B-47BD-654CA336CE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291B62-CF82-4F2E-8BD6-ABA33AB3859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580716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FAA5FF-7EFF-6942-4588-CA210AFC10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DCB669-7DD8-4311-1883-F85CADF7C4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B7D444-C342-56C2-C776-F96AB5036A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0C67C8-C8D5-427A-84E8-323B241DDEF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550314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6D4606F-C28F-7808-CD7D-ECD9CB00CF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8C38231-9B6D-14E7-4CD5-FCB3880266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DB3316A-1732-B524-6CE9-CCA0998649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7946D1-FB70-41C2-95C2-86E2B7EAC5E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482348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3D386A5-CF01-9DF9-1BB0-A84FF42FB4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B6E03A3-4377-16CC-555D-3DD97BE9A6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AA376A8-0ABB-8629-4BD7-B721EB4DB4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F32592-EBFC-4FF5-8614-F97329C3646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25774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20A884-BDF3-43BC-A215-4128BD268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D7D04C-A193-4956-A1EB-A430ECEE8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A53B91-87FE-4E09-98BC-F51E06C88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7D7032-6B00-4470-AB8E-0CB9D10C04B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403565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00F0C9D-C1C3-7647-5540-0B96D533CC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261A99C-AAC1-5A8B-646D-0FFE0ACAFA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E8375A9-9092-D05E-0D1A-93B7062D1B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7B4576-9833-4446-88E0-4B589023B79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794926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0DA30C-A879-1263-9CCD-DE7B694152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05110A-75E7-D368-38A2-EDFA9CB86A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31868F-CC62-EC49-132B-B156252647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2DACF4-3AAA-4B1B-8E81-3B68EAAAC6F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071952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5B3A3F7-473E-E477-18E0-7F239D07FA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398596-341A-E8BA-8A79-FA82415593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561C0D-2028-2F86-5460-52C05C8C3A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82DEF8-4322-4AA2-B3D9-845857C2BBB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495426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601FCD6-6922-5B80-B822-67810E1122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4F1D214-7DF1-DCDD-D6AA-6668DBD092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D8B6577-29FF-BBB5-47F1-313EC789E0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B1E39B-3A2C-4F1A-9443-0F9307184C8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141320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F6EB0D4-F074-1A3D-B044-10CED1303F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EE09450-19C0-D547-628D-0536252319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95EE019-362E-36DD-E802-0162D4B243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FA2644-48DF-496A-856B-29979C4E1BC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567638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A233D15-EBE4-623A-2D9A-2AF24E56AC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B86A252-C380-0340-9613-29B192C815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53A1BF6-43F4-83A8-9EB4-077949232B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8C6E42-D7E5-423E-B383-E9EED961B2C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70324748"/>
      </p:ext>
    </p:extLst>
  </p:cSld>
  <p:clrMapOvr>
    <a:masterClrMapping/>
  </p:clrMapOvr>
  <p:transition spd="slow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573DE22-A5A3-CBDC-B3A2-31D577EB9C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4FE9345-BF2E-E6CF-6BDE-DF08D5B99A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F7A4BA3-F2F3-0F56-FFB7-6DAE40AB0B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7DCBF9-8328-47C9-ABB4-1D36DE2BF42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26378364"/>
      </p:ext>
    </p:extLst>
  </p:cSld>
  <p:clrMapOvr>
    <a:masterClrMapping/>
  </p:clrMapOvr>
  <p:transition spd="slow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AD13DA0-0FBB-8616-FEE0-BCDB64244B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30EC34A-BD4B-6009-957B-277D5A81B9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FFCF675-8C87-10A3-39D0-46B2E58196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B7D41-32B3-4073-B92E-E5CC82CC905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52864710"/>
      </p:ext>
    </p:extLst>
  </p:cSld>
  <p:clrMapOvr>
    <a:masterClrMapping/>
  </p:clrMapOvr>
  <p:transition spd="slow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59D14F-D82D-2A4A-7E7B-87BB2DC3C2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CF3E817-EAA1-1133-84A6-A6A90CE059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E96EFDC-68E3-6150-DA87-8BC9391226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D7F52-B2FD-45DF-B39D-0C46647493A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85059056"/>
      </p:ext>
    </p:extLst>
  </p:cSld>
  <p:clrMapOvr>
    <a:masterClrMapping/>
  </p:clrMapOvr>
  <p:transition spd="slow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429830A-0A30-D045-47DB-7DEC800E94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47EF9D2-2318-7C8D-B232-AACDB11E63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4FDD136-E5A1-49A4-334B-E57A89D628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440746-FBA7-43BF-88B1-3BAB06A831E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90536140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34A0E7E-4006-4BAF-A85C-D98E10E3E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41780EC-96F0-4CAD-A8FF-7B10B905E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59643E4-D02B-4A9A-AAFF-12A1611F6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ADC6DC-3661-4953-84F3-DEA8A75FCDC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3130576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5A7D790-46E7-186C-739D-C424EE7DD1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04CB2B1-DC15-0F99-90E2-C0A47A006B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D7F9A61-6E80-C707-31C1-A34A20DD44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6E58E7-6210-44B5-9896-38CDA72A047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4730424"/>
      </p:ext>
    </p:extLst>
  </p:cSld>
  <p:clrMapOvr>
    <a:masterClrMapping/>
  </p:clrMapOvr>
  <p:transition spd="slow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E8C3DAE-2F54-26F4-72FB-31D4CD8E7D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ECD9FDC-F36F-77FB-480D-A0D1E19D7E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8A20CB7-86B9-FED5-B895-244A0832E2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B18045-3CBB-4F26-82DA-C8BA5CD4C6B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74171858"/>
      </p:ext>
    </p:extLst>
  </p:cSld>
  <p:clrMapOvr>
    <a:masterClrMapping/>
  </p:clrMapOvr>
  <p:transition spd="slow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72243A-390D-19D6-4C37-4978A19B79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50E4D9E-D63D-5AD1-9B41-86DE0FA4DC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591374-F4ED-50E2-9B0A-58865AB983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2C8100-9F22-4FD9-AD1B-2B31BDB1C29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49318101"/>
      </p:ext>
    </p:extLst>
  </p:cSld>
  <p:clrMapOvr>
    <a:masterClrMapping/>
  </p:clrMapOvr>
  <p:transition spd="slow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D23201D-74F5-A99E-6C48-7BD508C0B9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AEA8221-6A3B-4649-1B7C-EDCB085C42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CE81CD2-03EC-3801-1D9E-9AE4191091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8DBF83-B30C-4090-ADA9-071506A5446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68932831"/>
      </p:ext>
    </p:extLst>
  </p:cSld>
  <p:clrMapOvr>
    <a:masterClrMapping/>
  </p:clrMapOvr>
  <p:transition spd="slow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BFED47D-A94D-E9A1-FF82-9A888301EA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A7F1794-C165-5FFB-DBFB-CC5F8BB1D9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30D35C5-95D5-E7F9-BA2E-53A061D1CC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643765-CBDA-42C0-B93A-0E4E61DB286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35852080"/>
      </p:ext>
    </p:extLst>
  </p:cSld>
  <p:clrMapOvr>
    <a:masterClrMapping/>
  </p:clrMapOvr>
  <p:transition spd="slow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22E8943-DDA6-90DD-11EC-C7881D98DE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47184A3-568E-1B0B-A86E-D926D7DE46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5E8CA82-F63B-3EE4-ED10-79C1253939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8B5E02-4947-4DCB-9A02-57332D5B1C4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245597"/>
      </p:ext>
    </p:extLst>
  </p:cSld>
  <p:clrMapOvr>
    <a:masterClrMapping/>
  </p:clrMapOvr>
  <p:transition spd="slow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86C0C53-84F0-4AF9-A537-04D1A5A2BE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BF3F34E-33C3-4996-A9F6-CA0FEF2966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AEA5465-7785-43F6-BE54-4674F9C039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948206-2AFC-45DD-AACF-27318209D66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31080021"/>
      </p:ext>
    </p:extLst>
  </p:cSld>
  <p:clrMapOvr>
    <a:masterClrMapping/>
  </p:clrMapOvr>
  <p:transition spd="slow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8C2F3EE-C2DF-4A3C-87CE-8ACD21A5F5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67D1CD9-AA11-4117-8AE2-E242964F2B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9766D88-212F-4743-AE9A-757DC0B6FB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5F95F7-0E29-4881-BE5A-01811950C06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52086137"/>
      </p:ext>
    </p:extLst>
  </p:cSld>
  <p:clrMapOvr>
    <a:masterClrMapping/>
  </p:clrMapOvr>
  <p:transition spd="slow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8348CB6-AC8C-4A71-959B-ED3B41E780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8F26843-9588-44BE-8515-1A90ED3F88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FBA7A29-CCB5-4BE6-8F84-B7ACEA561C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465932-1EDE-4044-81A8-4D301A4D1C6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80616567"/>
      </p:ext>
    </p:extLst>
  </p:cSld>
  <p:clrMapOvr>
    <a:masterClrMapping/>
  </p:clrMapOvr>
  <p:transition spd="slow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8F8D68-B78A-4DE2-96F4-0147E947C0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91B45A2-7227-4672-BB5C-C83D408884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B0FA46-1AB0-4FA0-A8A2-EE4EBD20D5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2F5678-06FA-4E5D-978C-19A97CEB40C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94151706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16079BB-61BC-412A-B249-9401659E6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2BEE745-9DB9-4DEC-B323-182217CEF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DC24B71-DB2E-49A9-AEF3-B54D28377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2D8AC9-7803-4D02-8670-DB0424C0D5B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9683539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8DA3146-4381-4B3E-A7A9-0D7B4436D0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77DF80B-7327-4FAF-8366-9DFC5C1CC7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002862D-70BF-426B-982D-44FB40E274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EE472A-39D8-40B3-952F-4008FBAF587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50946961"/>
      </p:ext>
    </p:extLst>
  </p:cSld>
  <p:clrMapOvr>
    <a:masterClrMapping/>
  </p:clrMapOvr>
  <p:transition spd="slow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0F97C6A-F499-4620-A5ED-928DDBAFF7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7BA91BF-9525-4D58-8B56-770F7B84DF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8C732DE-18BB-497C-A7A7-7B8B0B257C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6F433E-BAA7-4E3F-96A3-1341B93F6E8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4676848"/>
      </p:ext>
    </p:extLst>
  </p:cSld>
  <p:clrMapOvr>
    <a:masterClrMapping/>
  </p:clrMapOvr>
  <p:transition spd="slow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B1D9A6A-6D82-49EA-9C14-6C0F416208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79CEB1C-1CB1-407D-B674-0C4771733A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A8B60E1-9F3B-4A6F-AD0C-B8277CE354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C3354F-5690-44B0-BE59-7C1E96C0238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34962544"/>
      </p:ext>
    </p:extLst>
  </p:cSld>
  <p:clrMapOvr>
    <a:masterClrMapping/>
  </p:clrMapOvr>
  <p:transition spd="slow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F46872-834C-4C98-A7B8-187E10917D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104166-4379-42B3-AB0D-DC413F36DD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BF8413-4B54-487C-A4B3-8F82813F43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0DD216-777A-4392-A842-22FB2366FAD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54819208"/>
      </p:ext>
    </p:extLst>
  </p:cSld>
  <p:clrMapOvr>
    <a:masterClrMapping/>
  </p:clrMapOvr>
  <p:transition spd="slow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EC1A993-A5FC-48B9-A242-7B97D6BB0D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30F3E8C-5732-43B5-B16B-8A8BDE9F4F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07E9E6-F8ED-4FCB-BB7C-3F5F4C326E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32AD0C-F06F-4BF4-9F46-6A88DFBA088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34918644"/>
      </p:ext>
    </p:extLst>
  </p:cSld>
  <p:clrMapOvr>
    <a:masterClrMapping/>
  </p:clrMapOvr>
  <p:transition spd="slow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3D09418-C13A-4775-9FE1-DDB9BD7D7A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52B7E01-277E-4930-BE12-219C5CD7DA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7DA970A-50C7-47ED-9BD0-74B2BEF737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420634-9449-46B1-8136-FE69692C6E4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19387811"/>
      </p:ext>
    </p:extLst>
  </p:cSld>
  <p:clrMapOvr>
    <a:masterClrMapping/>
  </p:clrMapOvr>
  <p:transition spd="slow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D63016D-BF39-41D6-BD25-7457D0B8CD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09971F1-764C-44B0-9229-AE2C46E83B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A8C932B-2DBC-41E1-93B7-4520595876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5F4DDE-6EBB-4E58-AE92-F6EAAAFF754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15917866"/>
      </p:ext>
    </p:extLst>
  </p:cSld>
  <p:clrMapOvr>
    <a:masterClrMapping/>
  </p:clrMapOvr>
  <p:transition spd="slow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493C56B-DC6A-4BA6-A15E-845F229548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13A9950-8077-48C2-94B7-3AEF0564EE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0F98BB4-0708-4045-922F-8C050C0C7F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94FD9D-8CE1-4260-9857-3FD34FA6B36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61053218"/>
      </p:ext>
    </p:extLst>
  </p:cSld>
  <p:clrMapOvr>
    <a:masterClrMapping/>
  </p:clrMapOvr>
  <p:transition spd="slow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A76A1E8-E295-4A67-B8BD-3EA17A4F35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6B17551-80FF-452C-9DEE-34E46C069A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D9F8127-9BD3-4980-8991-45E41E31A5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A410B8-DF96-48F5-920D-70D0BAA2CD2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40283776"/>
      </p:ext>
    </p:extLst>
  </p:cSld>
  <p:clrMapOvr>
    <a:masterClrMapping/>
  </p:clrMapOvr>
  <p:transition spd="slow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B7BE5AB-AD07-449F-9DDD-CF2995BD07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433C865-A4F4-4B4A-B595-816034B80A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6B9E112-2570-497C-B8E6-09F986C38D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995F84-2307-4A34-9F41-1F93C865AFC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75358701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CCFD1A2-5C60-4491-ACBE-AE3E1BFC6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85DB968-C194-4BBE-9396-9CA4069DC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1F96331-0984-40C4-A573-6852EF281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8EA9CD-BAE0-4E35-AF8F-80F72AC574E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5991584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08F5062-C43B-4E97-8C6B-25A627B45B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39B0819-9B75-46F6-BF3E-95B8C66A63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439144-8F66-4DBB-965A-6632C7DC9B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EB05F5-71A0-4937-A33A-5D88908F3AF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9205043"/>
      </p:ext>
    </p:extLst>
  </p:cSld>
  <p:clrMapOvr>
    <a:masterClrMapping/>
  </p:clrMapOvr>
  <p:transition spd="slow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5DE3C78-EDBD-438E-9763-B1CAEB57C1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B5CE95D-E672-46F6-99C0-95BFD95D2B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23A1A23-6567-4AFF-A60E-9C06FA4C01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FE294B-A99E-41C9-9952-CC66BB66F52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39972216"/>
      </p:ext>
    </p:extLst>
  </p:cSld>
  <p:clrMapOvr>
    <a:masterClrMapping/>
  </p:clrMapOvr>
  <p:transition spd="slow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EE87B10-BB94-4BBA-A676-DBB44DD353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CF26527-DE81-4B7F-964B-0F000B6635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627704F-05BC-48B6-846B-BFE2350F2A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36F3D2-C0B3-4AB5-B4D2-C9622482287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56378651"/>
      </p:ext>
    </p:extLst>
  </p:cSld>
  <p:clrMapOvr>
    <a:masterClrMapping/>
  </p:clrMapOvr>
  <p:transition spd="slow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CEC6CAC-502B-455D-BEAB-4A740D9CE9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58192E1-FAA9-4B34-BAA9-3743C868C5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E351EEB-F0B0-43AC-8D98-E994E69903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04CA90-E622-4026-B5A6-715DAAE3D35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15852658"/>
      </p:ext>
    </p:extLst>
  </p:cSld>
  <p:clrMapOvr>
    <a:masterClrMapping/>
  </p:clrMapOvr>
  <p:transition spd="slow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3F0370C-B415-4145-BB0C-87DCC95BE2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E44DD9-93FE-41CB-8804-2BD5973138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B2E0E5-85E3-4A77-B4CA-3F1CC470E7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F81728-3AE3-4E19-9E85-9F1589CFCA3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39786403"/>
      </p:ext>
    </p:extLst>
  </p:cSld>
  <p:clrMapOvr>
    <a:masterClrMapping/>
  </p:clrMapOvr>
  <p:transition spd="slow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F14234-02D1-48D4-88EC-70CBF9A0C9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A926C9C-CA62-4A49-B7C8-55CDE125F8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C4A2F5A-8A6F-4E89-85CC-2507DBA6B9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E4088A-E048-4116-A809-54A28A6B313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19160001"/>
      </p:ext>
    </p:extLst>
  </p:cSld>
  <p:clrMapOvr>
    <a:masterClrMapping/>
  </p:clrMapOvr>
  <p:transition spd="slow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801B1A5-57ED-49F3-B9F3-C88F27CB0D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72F0029-EC93-4665-B656-4E4FFE15BC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A98357D-562F-4E3B-9F5C-A1FE54D094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20A217-C23A-4E9F-B740-2507ACE4BD2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80385632"/>
      </p:ext>
    </p:extLst>
  </p:cSld>
  <p:clrMapOvr>
    <a:masterClrMapping/>
  </p:clrMapOvr>
  <p:transition spd="slow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29955A9-9A0C-48DA-AC1D-F00962A388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D1627E9-114C-4C4D-9269-BED99859E2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BE1CED8-9F8B-40D1-A2AD-C12EFB0E18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0DA11B-A7D0-4F1F-BBF2-68A0DA16A68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63341839"/>
      </p:ext>
    </p:extLst>
  </p:cSld>
  <p:clrMapOvr>
    <a:masterClrMapping/>
  </p:clrMapOvr>
  <p:transition spd="slow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110FE-70DB-4DA2-90D0-8E20E499D944}" type="datetimeFigureOut">
              <a:rPr lang="es-ES" smtClean="0"/>
              <a:pPr/>
              <a:t>23/11/2022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2CC8D-A666-4A01-878E-22E1AE8C11B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036210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110FE-70DB-4DA2-90D0-8E20E499D944}" type="datetimeFigureOut">
              <a:rPr lang="es-ES" smtClean="0"/>
              <a:pPr/>
              <a:t>23/11/2022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2CC8D-A666-4A01-878E-22E1AE8C11B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8326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1617BFD-14B5-4E72-B84E-1AB4009CC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9F26180-7317-4F1E-A10C-0A4E252F5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07CC04F-7E55-4AFC-8A4C-A9D418E15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7A76DA-891F-4931-8644-D48531F428E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439704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110FE-70DB-4DA2-90D0-8E20E499D944}" type="datetimeFigureOut">
              <a:rPr lang="es-ES" smtClean="0"/>
              <a:pPr/>
              <a:t>23/11/2022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2CC8D-A666-4A01-878E-22E1AE8C11B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654410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110FE-70DB-4DA2-90D0-8E20E499D944}" type="datetimeFigureOut">
              <a:rPr lang="es-ES" smtClean="0"/>
              <a:pPr/>
              <a:t>23/11/2022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2CC8D-A666-4A01-878E-22E1AE8C11B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685840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110FE-70DB-4DA2-90D0-8E20E499D944}" type="datetimeFigureOut">
              <a:rPr lang="es-ES" smtClean="0"/>
              <a:pPr/>
              <a:t>23/11/2022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2CC8D-A666-4A01-878E-22E1AE8C11B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142685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110FE-70DB-4DA2-90D0-8E20E499D944}" type="datetimeFigureOut">
              <a:rPr lang="es-ES" smtClean="0"/>
              <a:pPr/>
              <a:t>23/11/2022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2CC8D-A666-4A01-878E-22E1AE8C11B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986071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110FE-70DB-4DA2-90D0-8E20E499D944}" type="datetimeFigureOut">
              <a:rPr lang="es-ES" smtClean="0"/>
              <a:pPr/>
              <a:t>23/11/2022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2CC8D-A666-4A01-878E-22E1AE8C11B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571912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110FE-70DB-4DA2-90D0-8E20E499D944}" type="datetimeFigureOut">
              <a:rPr lang="es-ES" smtClean="0"/>
              <a:pPr/>
              <a:t>23/11/2022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2CC8D-A666-4A01-878E-22E1AE8C11B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724916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110FE-70DB-4DA2-90D0-8E20E499D944}" type="datetimeFigureOut">
              <a:rPr lang="es-ES" smtClean="0"/>
              <a:pPr/>
              <a:t>23/11/2022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2CC8D-A666-4A01-878E-22E1AE8C11B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78074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110FE-70DB-4DA2-90D0-8E20E499D944}" type="datetimeFigureOut">
              <a:rPr lang="es-ES" smtClean="0"/>
              <a:pPr/>
              <a:t>23/11/2022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2CC8D-A666-4A01-878E-22E1AE8C11B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794035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110FE-70DB-4DA2-90D0-8E20E499D944}" type="datetimeFigureOut">
              <a:rPr lang="es-ES" smtClean="0"/>
              <a:pPr/>
              <a:t>23/11/2022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2CC8D-A666-4A01-878E-22E1AE8C11B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933061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9606BB2-4F95-4690-B537-175039EB88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AEE346D-2CF8-4BE7-83F1-706FF4997D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2DC69C7-94A5-4753-B761-4E563695BD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9883A5-3DAF-4F50-A164-1A972C22268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55403619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0A1AD19-2485-4CDF-A993-37F91D976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D4139F8-F13E-4C5C-BD9C-6F309C52F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CEEA673-CDD3-4B00-9666-E0ACA3C09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F447FE-AF11-44CF-BBFD-A99511D5088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9305889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0D0987C-3C8D-4DF2-AA03-29C497CB74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8C0A846-C8C7-4AC2-AAF0-D50EE5810E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DEFB977-6162-407A-B48D-0E56A59CEB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616774-E52C-4490-850D-C055DE3FED6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48005940"/>
      </p:ext>
    </p:extLst>
  </p:cSld>
  <p:clrMapOvr>
    <a:masterClrMapping/>
  </p:clrMapOvr>
  <p:transition spd="slow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31EA643-94C6-4AED-BBD9-24BDE09574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08CC0A8-57DB-4494-8583-A11752438A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EA06EB7-C12E-4300-938D-F6F6250F19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EEC77F-0C46-42DF-AEB6-5834CB36B61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56564121"/>
      </p:ext>
    </p:extLst>
  </p:cSld>
  <p:clrMapOvr>
    <a:masterClrMapping/>
  </p:clrMapOvr>
  <p:transition spd="slow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E9D9170-3E75-45ED-BDFC-BED27C1798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BE642B1-46F7-4331-A699-E9FBA36E0C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2ECA7F-EB7D-4940-B9F5-5D7D50D611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230C03-6DC2-4AF6-9924-D1A27CF6088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63342467"/>
      </p:ext>
    </p:extLst>
  </p:cSld>
  <p:clrMapOvr>
    <a:masterClrMapping/>
  </p:clrMapOvr>
  <p:transition spd="slow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B5C1447-7598-414C-9D9E-8CB062C762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B03F088-1E57-49EA-B9B1-CB3AB9C587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87AA151-891E-4AAF-A2CB-A46DE22497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FD985F-5B06-4D20-8C6C-6ACB5F4B9B4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464837"/>
      </p:ext>
    </p:extLst>
  </p:cSld>
  <p:clrMapOvr>
    <a:masterClrMapping/>
  </p:clrMapOvr>
  <p:transition spd="slow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87DE56C-1BA8-48BA-87FD-FA10D72A76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C88970B-8EA9-4538-9F41-FA37D4B348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101E195-0318-4A82-99DC-981675D525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4DDDEB-0F2E-4781-81B8-C101D43429F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10082452"/>
      </p:ext>
    </p:extLst>
  </p:cSld>
  <p:clrMapOvr>
    <a:masterClrMapping/>
  </p:clrMapOvr>
  <p:transition spd="slow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532F3A6-BEE7-49B2-B6FD-ADEBE6903C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4A4B882-6D41-44AA-A723-A55593791E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AC98C12-8517-49B7-B0BF-BCB6A70FEB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0A584D-DF9F-4CC9-8B9E-D07CAE70953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66840045"/>
      </p:ext>
    </p:extLst>
  </p:cSld>
  <p:clrMapOvr>
    <a:masterClrMapping/>
  </p:clrMapOvr>
  <p:transition spd="slow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A6E61EE-1F1E-4F30-A9DC-622345D793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7CCEB5-6A19-466A-9F80-C51684C908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DDE4828-11AE-492F-B309-FB0C6A62D5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74362B-214A-46A6-AE7E-35762E5A27B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68415443"/>
      </p:ext>
    </p:extLst>
  </p:cSld>
  <p:clrMapOvr>
    <a:masterClrMapping/>
  </p:clrMapOvr>
  <p:transition spd="slow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945BEF4-0219-4EB6-BF11-BD4C8A6781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2E769E-400B-4FCE-8D2C-045BCB4830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866069-B3FC-4343-AD33-437037324F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1F4DA7-7F5F-47B4-AE0D-37BE799452D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37649322"/>
      </p:ext>
    </p:extLst>
  </p:cSld>
  <p:clrMapOvr>
    <a:masterClrMapping/>
  </p:clrMapOvr>
  <p:transition spd="slow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079A99D-03FD-4150-8762-FE16AC840E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7702006-A70F-4A88-83E8-6D84BF1115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472EF8B-4DC1-4E70-85C0-7E00C48099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2B4641-52FE-4443-B276-075A86E0A1B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70842382"/>
      </p:ext>
    </p:extLst>
  </p:cSld>
  <p:clrMapOvr>
    <a:masterClrMapping/>
  </p:clrMapOvr>
  <p:transition spd="slow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D87775D-7E29-4283-B6EF-6962B64996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E93F6AA-D846-4D11-B0F1-E833890C36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5219787-254D-434E-BB07-DB8D346DD0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762A49-A89D-4E58-BE48-62F58A03132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59679324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6127401-7FA9-4491-93B0-712121462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3DFD926-8135-4DEB-ABDF-F60A29CCC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7571DE3-7078-4F98-8D86-D8099DCCF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53B4BB-45D5-455C-AB88-71790363004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1633988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4131D13-CE96-42CE-978F-B34D2599AB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D770D5E-5CD5-4505-AA1E-EB8A499B27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CF2B67D-BC9B-49C2-88E2-E78B4C32AA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67565E-3CEC-4501-B689-1EA18E34F40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60716558"/>
      </p:ext>
    </p:extLst>
  </p:cSld>
  <p:clrMapOvr>
    <a:masterClrMapping/>
  </p:clrMapOvr>
  <p:transition spd="slow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D92463C-AED4-4F71-983F-AF6AAF1DDE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516A816-DC1B-4FE0-94A2-247B3F253E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6675760-007C-49CC-85C3-8AA8605480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F0B2D4-AA34-4FC8-91BA-90CFC78C322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9890624"/>
      </p:ext>
    </p:extLst>
  </p:cSld>
  <p:clrMapOvr>
    <a:masterClrMapping/>
  </p:clrMapOvr>
  <p:transition spd="slow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8ABFBC6-0A21-4BF4-AF9D-6A4AB30F6B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6AEC041-3B82-48B8-88DB-886D57BCEE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85CCF4F-A024-4E27-B004-BD21D80863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B72701-7EAF-43B0-96B0-FE93D1EF2BA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66263885"/>
      </p:ext>
    </p:extLst>
  </p:cSld>
  <p:clrMapOvr>
    <a:masterClrMapping/>
  </p:clrMapOvr>
  <p:transition spd="slow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EBED59-E60F-470E-AB9F-02C2619974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0F5DD6E-9A12-4E2E-BEAD-6522BA21F5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FE930A4-7EA7-4A4F-A396-29FA19C653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D1CD69-15D2-4060-BA33-C881D3138CE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56419877"/>
      </p:ext>
    </p:extLst>
  </p:cSld>
  <p:clrMapOvr>
    <a:masterClrMapping/>
  </p:clrMapOvr>
  <p:transition spd="slow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BF31370-053C-4EED-9545-DBC5D399C7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78CE179-8445-4DF4-95B6-7A377377C2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A86E78A-C0DB-4993-A39D-86E9F608B1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7DCC2E-657B-4D88-8E68-76BE4C2F846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64258169"/>
      </p:ext>
    </p:extLst>
  </p:cSld>
  <p:clrMapOvr>
    <a:masterClrMapping/>
  </p:clrMapOvr>
  <p:transition spd="slow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29A0F9C-C452-4808-A2CD-7C737C03A4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B725EA0-710E-41EC-9AA4-30E8D31F77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3792CD9-B3CF-4EBD-98ED-DDB3776FEB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5C365D-0259-4C4E-8EBC-B3251BA4A93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83004407"/>
      </p:ext>
    </p:extLst>
  </p:cSld>
  <p:clrMapOvr>
    <a:masterClrMapping/>
  </p:clrMapOvr>
  <p:transition spd="slow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5121CDD-3197-4BD4-B266-CACFC177A3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974367B-A5B5-45FD-89CE-9ED559AFDA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47C10C7-3EC6-47D5-BCF8-739AA7E9C7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C15753-692D-4810-8291-D17D9C9D346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69069613"/>
      </p:ext>
    </p:extLst>
  </p:cSld>
  <p:clrMapOvr>
    <a:masterClrMapping/>
  </p:clrMapOvr>
  <p:transition spd="slow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EA9135-65AE-4992-A322-7BCF73EC45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C699071-1E64-482D-BA72-F72D08BEB3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C644E6-C0A1-479D-A0E0-1E7350F8BA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E95D9C-1A14-4065-B6EF-2F65CE16230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89239379"/>
      </p:ext>
    </p:extLst>
  </p:cSld>
  <p:clrMapOvr>
    <a:masterClrMapping/>
  </p:clrMapOvr>
  <p:transition spd="slow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8C94A0-5F6F-4E2A-9EDF-95880CE3EB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2132FE-03E3-4E29-8200-8B8145EF73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E22E73-D153-4FAA-888E-E3B46DEABA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5C8824-D869-4CEE-8BE7-993DE4F9448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27413185"/>
      </p:ext>
    </p:extLst>
  </p:cSld>
  <p:clrMapOvr>
    <a:masterClrMapping/>
  </p:clrMapOvr>
  <p:transition spd="slow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9F07998-D9F3-46EB-B543-D27E96AA18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D02BE10-C1FC-4A3B-8200-28D8CC08CE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8ABE0EF-E42D-4DD8-9289-422EB5EFE2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A3B8CF-36EB-42DA-9D90-75A0B51424D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15810976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CAD22952-3CE0-43E6-98FD-4C5CD12F244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734590F2-3D34-49B5-B2CA-112365FCB88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BA7B90-4F4D-4CAE-A26D-3C15C3395E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C0C09D-A40E-4665-84A0-160B756261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5CD741-AE96-48F0-A22C-BDB4BC144A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fld id="{5CC812B6-FEC5-440F-8082-B23956986A56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632" r:id="rId1"/>
    <p:sldLayoutId id="2147489633" r:id="rId2"/>
    <p:sldLayoutId id="2147489634" r:id="rId3"/>
    <p:sldLayoutId id="2147489635" r:id="rId4"/>
    <p:sldLayoutId id="2147489636" r:id="rId5"/>
    <p:sldLayoutId id="2147489637" r:id="rId6"/>
    <p:sldLayoutId id="2147489638" r:id="rId7"/>
    <p:sldLayoutId id="2147489639" r:id="rId8"/>
    <p:sldLayoutId id="2147489640" r:id="rId9"/>
    <p:sldLayoutId id="2147489641" r:id="rId10"/>
    <p:sldLayoutId id="2147489642" r:id="rId11"/>
  </p:sldLayoutIdLst>
  <p:txStyles>
    <p:titleStyle>
      <a:lvl1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41C2043E-5A61-4998-B14B-43D15AF02B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719A6BA5-5646-465B-9C9D-24A59BD7EF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920D3BC-89C4-484F-ACDD-221B0698FF3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FF3E3F5-2BE5-4B7F-BD3F-D880F1F1B32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A5B24F1-3627-4879-AB24-66E51A9B0A2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4D5DBDE2-36F3-47C7-8833-3DA3A0170A20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698" r:id="rId1"/>
    <p:sldLayoutId id="2147489699" r:id="rId2"/>
    <p:sldLayoutId id="2147489700" r:id="rId3"/>
    <p:sldLayoutId id="2147489701" r:id="rId4"/>
    <p:sldLayoutId id="2147489702" r:id="rId5"/>
    <p:sldLayoutId id="2147489703" r:id="rId6"/>
    <p:sldLayoutId id="2147489704" r:id="rId7"/>
    <p:sldLayoutId id="2147489705" r:id="rId8"/>
    <p:sldLayoutId id="2147489706" r:id="rId9"/>
    <p:sldLayoutId id="2147489707" r:id="rId10"/>
    <p:sldLayoutId id="2147489708" r:id="rId11"/>
    <p:sldLayoutId id="214748983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83004CD0-45CC-CA34-1ED8-48BFE5CCFB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352B63DA-BC83-FD55-C12F-A5B2FDC4AA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3564D1F-288A-EAFE-92FE-F5C5CC2CA06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874A571-40B1-B776-3027-09BE75A3F2F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BA816B6-3582-FEAD-69E7-1CE4A441054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ACBF198-0B69-45AF-A8B0-9A27A8CEC43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10974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397" r:id="rId1"/>
    <p:sldLayoutId id="2147490398" r:id="rId2"/>
    <p:sldLayoutId id="2147490399" r:id="rId3"/>
    <p:sldLayoutId id="2147490400" r:id="rId4"/>
    <p:sldLayoutId id="2147490401" r:id="rId5"/>
    <p:sldLayoutId id="2147490402" r:id="rId6"/>
    <p:sldLayoutId id="2147490403" r:id="rId7"/>
    <p:sldLayoutId id="2147490404" r:id="rId8"/>
    <p:sldLayoutId id="2147490405" r:id="rId9"/>
    <p:sldLayoutId id="2147490406" r:id="rId10"/>
    <p:sldLayoutId id="21474904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4B00F530-6319-21F6-AF0B-D1D532F3AC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CEEBE03C-10D8-C584-C457-54CF29D50F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DAC353A-D581-1496-8DE5-ED43ABB2C86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DF4C7A6-AA19-159B-11B1-2C85760435E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C1F4497-E02E-E65E-7D1C-B0F880B6DFA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CE43B1E-5B92-45B7-AFAD-328BD04C8E1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12739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409" r:id="rId1"/>
    <p:sldLayoutId id="2147490410" r:id="rId2"/>
    <p:sldLayoutId id="2147490411" r:id="rId3"/>
    <p:sldLayoutId id="2147490412" r:id="rId4"/>
    <p:sldLayoutId id="2147490413" r:id="rId5"/>
    <p:sldLayoutId id="2147490414" r:id="rId6"/>
    <p:sldLayoutId id="2147490415" r:id="rId7"/>
    <p:sldLayoutId id="2147490416" r:id="rId8"/>
    <p:sldLayoutId id="2147490417" r:id="rId9"/>
    <p:sldLayoutId id="2147490418" r:id="rId10"/>
    <p:sldLayoutId id="2147490419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32FC62CE-1C68-40EE-8C02-7DDBEB74BE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22804820-8365-4A7E-968B-38AD571CE2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5F76416-4DFB-401D-A94B-D17171B5BFC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74F3D2D-CDA0-4899-89B8-93C1B7C857A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D2399B6-6937-4E17-93DA-353124F30C0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fld id="{77A611AC-2B7B-4906-AFF9-8EF4712B1B2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40495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421" r:id="rId1"/>
    <p:sldLayoutId id="2147490422" r:id="rId2"/>
    <p:sldLayoutId id="2147490423" r:id="rId3"/>
    <p:sldLayoutId id="2147490424" r:id="rId4"/>
    <p:sldLayoutId id="2147490425" r:id="rId5"/>
    <p:sldLayoutId id="2147490426" r:id="rId6"/>
    <p:sldLayoutId id="2147490427" r:id="rId7"/>
    <p:sldLayoutId id="2147490428" r:id="rId8"/>
    <p:sldLayoutId id="2147490429" r:id="rId9"/>
    <p:sldLayoutId id="2147490430" r:id="rId10"/>
    <p:sldLayoutId id="2147490431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2F7869E7-21B6-486E-A7BC-2C36D7782C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DF1B3E0E-CC63-4CED-9DE5-D7C95C96E4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5713605-2680-4E97-B5AA-BB4E64487CE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5D10BCB-113D-43C3-8F50-ED4D58D6D38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CCCF9DE-091F-4261-BC78-769954EA8A5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fld id="{800D2B37-AB55-4555-9603-ED5197C72B7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23877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433" r:id="rId1"/>
    <p:sldLayoutId id="2147490434" r:id="rId2"/>
    <p:sldLayoutId id="2147490435" r:id="rId3"/>
    <p:sldLayoutId id="2147490436" r:id="rId4"/>
    <p:sldLayoutId id="2147490437" r:id="rId5"/>
    <p:sldLayoutId id="2147490438" r:id="rId6"/>
    <p:sldLayoutId id="2147490439" r:id="rId7"/>
    <p:sldLayoutId id="2147490440" r:id="rId8"/>
    <p:sldLayoutId id="2147490441" r:id="rId9"/>
    <p:sldLayoutId id="2147490442" r:id="rId10"/>
    <p:sldLayoutId id="2147490443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110FE-70DB-4DA2-90D0-8E20E499D944}" type="datetimeFigureOut">
              <a:rPr lang="es-ES" smtClean="0"/>
              <a:pPr/>
              <a:t>23/11/2022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2CC8D-A666-4A01-878E-22E1AE8C11B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8336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445" r:id="rId1"/>
    <p:sldLayoutId id="2147490446" r:id="rId2"/>
    <p:sldLayoutId id="2147490447" r:id="rId3"/>
    <p:sldLayoutId id="2147490448" r:id="rId4"/>
    <p:sldLayoutId id="2147490449" r:id="rId5"/>
    <p:sldLayoutId id="2147490450" r:id="rId6"/>
    <p:sldLayoutId id="2147490451" r:id="rId7"/>
    <p:sldLayoutId id="2147490452" r:id="rId8"/>
    <p:sldLayoutId id="2147490453" r:id="rId9"/>
    <p:sldLayoutId id="2147490454" r:id="rId10"/>
    <p:sldLayoutId id="21474904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78F225E7-3077-4F6B-9572-10C474D553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00491AF1-4375-4B13-A501-DEDF5FC03F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CEB72C2-B9D8-4429-9A26-A5E00E1EE9E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27DE660-8612-4221-89C6-F4EDA2D009F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1DE741F-39DB-4B06-8603-B68B532F254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D1149DD5-A514-4237-A227-0C355446386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66104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457" r:id="rId1"/>
    <p:sldLayoutId id="2147490458" r:id="rId2"/>
    <p:sldLayoutId id="2147490459" r:id="rId3"/>
    <p:sldLayoutId id="2147490460" r:id="rId4"/>
    <p:sldLayoutId id="2147490461" r:id="rId5"/>
    <p:sldLayoutId id="2147490462" r:id="rId6"/>
    <p:sldLayoutId id="2147490463" r:id="rId7"/>
    <p:sldLayoutId id="2147490464" r:id="rId8"/>
    <p:sldLayoutId id="2147490465" r:id="rId9"/>
    <p:sldLayoutId id="2147490466" r:id="rId10"/>
    <p:sldLayoutId id="2147490467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92C879F-45FC-4695-8ABF-CAA63F4DC9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BA4961E-8CD6-4545-A4E4-71E35D5F3D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806EA98-DDF7-4EAC-87D2-9EC6D6E707A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CBD7D32-8A13-469C-AC5C-233B5E58FD8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FCE0442-F42D-471E-A492-571B5EB8852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fld id="{ADAA235E-F85E-485D-BCD2-180F0BE1949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29513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481" r:id="rId1"/>
    <p:sldLayoutId id="2147490482" r:id="rId2"/>
    <p:sldLayoutId id="2147490483" r:id="rId3"/>
    <p:sldLayoutId id="2147490484" r:id="rId4"/>
    <p:sldLayoutId id="2147490485" r:id="rId5"/>
    <p:sldLayoutId id="2147490486" r:id="rId6"/>
    <p:sldLayoutId id="2147490487" r:id="rId7"/>
    <p:sldLayoutId id="2147490488" r:id="rId8"/>
    <p:sldLayoutId id="2147490489" r:id="rId9"/>
    <p:sldLayoutId id="2147490490" r:id="rId10"/>
    <p:sldLayoutId id="2147490491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0.xml"/><Relationship Id="rId4" Type="http://schemas.openxmlformats.org/officeDocument/2006/relationships/hyperlink" Target="http://www.pngall.com/table-pn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0.xml"/><Relationship Id="rId6" Type="http://schemas.openxmlformats.org/officeDocument/2006/relationships/hyperlink" Target="https://foto.wuestenigel.com/colorful-hanging-lights-shining-across-the-street/" TargetMode="External"/><Relationship Id="rId5" Type="http://schemas.openxmlformats.org/officeDocument/2006/relationships/image" Target="../media/image12.jpeg"/><Relationship Id="rId4" Type="http://schemas.openxmlformats.org/officeDocument/2006/relationships/hyperlink" Target="https://en.wikipedia.org/wiki/Calder_Houses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hyperlink" Target="https://www.atlantictraining.com/blog/stop-light-stock-photo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2.xml"/><Relationship Id="rId6" Type="http://schemas.openxmlformats.org/officeDocument/2006/relationships/image" Target="../media/image14.jpeg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s://www.flickr.com/photos/kayadams/4655971465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>
            <a:extLst>
              <a:ext uri="{FF2B5EF4-FFF2-40B4-BE49-F238E27FC236}">
                <a16:creationId xmlns:a16="http://schemas.microsoft.com/office/drawing/2014/main" id="{0972FC81-E5D1-4847-AFA3-08024842A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142875"/>
            <a:ext cx="8642350" cy="863600"/>
          </a:xfrm>
        </p:spPr>
        <p:txBody>
          <a:bodyPr/>
          <a:lstStyle/>
          <a:p>
            <a:pPr eaLnBrk="1" hangingPunct="1"/>
            <a:r>
              <a:rPr lang="en-GB" altLang="en-US" sz="2400" i="1" dirty="0" err="1">
                <a:latin typeface="Comic Sans MS" panose="030F0702030302020204" pitchFamily="66" charset="0"/>
              </a:rPr>
              <a:t>Clase</a:t>
            </a:r>
            <a:r>
              <a:rPr lang="en-GB" altLang="en-US" sz="2400" i="1" dirty="0">
                <a:latin typeface="Comic Sans MS" panose="030F0702030302020204" pitchFamily="66" charset="0"/>
              </a:rPr>
              <a:t> 8 de 11            </a:t>
            </a:r>
            <a:r>
              <a:rPr lang="en-GB" altLang="en-US" sz="2000" i="1" dirty="0" err="1">
                <a:latin typeface="Comic Sans MS" panose="030F0702030302020204" pitchFamily="66" charset="0"/>
              </a:rPr>
              <a:t>Fecha</a:t>
            </a:r>
            <a:r>
              <a:rPr lang="en-GB" altLang="en-US" sz="2000" i="1" dirty="0">
                <a:latin typeface="Comic Sans MS" panose="030F0702030302020204" pitchFamily="66" charset="0"/>
              </a:rPr>
              <a:t>: </a:t>
            </a:r>
            <a:r>
              <a:rPr lang="en-GB" altLang="en-US" sz="20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miércoles</a:t>
            </a:r>
            <a:r>
              <a:rPr lang="en-GB" altLang="en-US" sz="2000" i="1" dirty="0">
                <a:latin typeface="Comic Sans MS" panose="030F0702030302020204" pitchFamily="66" charset="0"/>
              </a:rPr>
              <a:t>,  23 </a:t>
            </a:r>
            <a:r>
              <a:rPr lang="en-GB" altLang="en-US" sz="2000" i="1" dirty="0">
                <a:solidFill>
                  <a:srgbClr val="002060"/>
                </a:solidFill>
                <a:latin typeface="Comic Sans MS" panose="030F0702030302020204" pitchFamily="66" charset="0"/>
              </a:rPr>
              <a:t>de</a:t>
            </a:r>
            <a:r>
              <a:rPr lang="en-GB" altLang="en-US" sz="2000" i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GB" altLang="en-US" sz="2000" i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noviembre</a:t>
            </a:r>
            <a:r>
              <a:rPr lang="en-GB" altLang="en-US" sz="2000" i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GB" altLang="en-US" sz="2000" i="1" dirty="0">
                <a:latin typeface="Comic Sans MS" panose="030F0702030302020204" pitchFamily="66" charset="0"/>
              </a:rPr>
              <a:t>de 2022</a:t>
            </a:r>
            <a:br>
              <a:rPr lang="en-GB" altLang="en-US" sz="2000" i="1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en-GB" altLang="en-US" sz="2000" i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2051" name="Rectangle 5">
            <a:extLst>
              <a:ext uri="{FF2B5EF4-FFF2-40B4-BE49-F238E27FC236}">
                <a16:creationId xmlns:a16="http://schemas.microsoft.com/office/drawing/2014/main" id="{B6783C34-4057-4F9C-BE27-5F0B8FF5A143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641350" y="560388"/>
            <a:ext cx="8502650" cy="59086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GB" altLang="en-US" b="1" dirty="0">
              <a:solidFill>
                <a:srgbClr val="009900"/>
              </a:solidFill>
              <a:latin typeface="Comic Sans MS" panose="030F0702030302020204" pitchFamily="66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GB" altLang="en-US" sz="24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Introducción</a:t>
            </a:r>
            <a:r>
              <a:rPr lang="en-GB" altLang="en-US" sz="2400" i="1" dirty="0">
                <a:solidFill>
                  <a:srgbClr val="002060"/>
                </a:solidFill>
                <a:latin typeface="Comic Sans MS" panose="030F0702030302020204" pitchFamily="66" charset="0"/>
              </a:rPr>
              <a:t>: 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GB" altLang="en-US" sz="2400" i="1" dirty="0">
                <a:solidFill>
                  <a:srgbClr val="002060"/>
                </a:solidFill>
                <a:latin typeface="Comic Sans MS" panose="030F0702030302020204" pitchFamily="66" charset="0"/>
              </a:rPr>
              <a:t>		- </a:t>
            </a:r>
            <a:r>
              <a:rPr lang="en-GB" altLang="en-US" sz="24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Escribir</a:t>
            </a:r>
            <a:r>
              <a:rPr lang="en-GB" altLang="en-US" sz="2400" i="1" dirty="0">
                <a:solidFill>
                  <a:srgbClr val="002060"/>
                </a:solidFill>
                <a:latin typeface="Comic Sans MS" panose="030F0702030302020204" pitchFamily="66" charset="0"/>
              </a:rPr>
              <a:t> un email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GB" altLang="en-US" sz="2400" i="1" dirty="0">
                <a:solidFill>
                  <a:srgbClr val="002060"/>
                </a:solidFill>
                <a:latin typeface="Comic Sans MS" panose="030F0702030302020204" pitchFamily="66" charset="0"/>
              </a:rPr>
              <a:t>               - </a:t>
            </a:r>
            <a:r>
              <a:rPr lang="es-ES" altLang="en-US" sz="2400" i="1" dirty="0">
                <a:solidFill>
                  <a:srgbClr val="009900"/>
                </a:solidFill>
                <a:latin typeface="Comic Sans MS" pitchFamily="66" charset="0"/>
              </a:rPr>
              <a:t>preposiciones de lu</a:t>
            </a:r>
            <a:r>
              <a:rPr lang="es-ES" sz="2400" i="1" dirty="0">
                <a:solidFill>
                  <a:srgbClr val="009900"/>
                </a:solidFill>
                <a:latin typeface="Comic Sans MS" pitchFamily="66" charset="0"/>
              </a:rPr>
              <a:t>gares en relación con otros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GB" altLang="en-US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GB" altLang="en-U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	</a:t>
            </a:r>
            <a:endParaRPr lang="en-GB" altLang="en-US" sz="2400" dirty="0">
              <a:latin typeface="Comic Sans MS" panose="030F0702030302020204" pitchFamily="66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GB" altLang="en-U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     </a:t>
            </a:r>
            <a:r>
              <a:rPr lang="en-GB" altLang="en-US" sz="2400" dirty="0">
                <a:solidFill>
                  <a:srgbClr val="AC0428"/>
                </a:solidFill>
                <a:latin typeface="Comic Sans MS" panose="030F0702030302020204" pitchFamily="66" charset="0"/>
              </a:rPr>
              <a:t>                        </a:t>
            </a:r>
            <a:endParaRPr lang="en-GB" altLang="en-US" sz="2400" dirty="0">
              <a:solidFill>
                <a:srgbClr val="008000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GB" altLang="en-US" sz="2400" i="1" dirty="0">
              <a:solidFill>
                <a:srgbClr val="006600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GB" altLang="en-US" sz="2400" i="1" dirty="0">
              <a:solidFill>
                <a:srgbClr val="006600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GB" altLang="en-US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4BEECC8-6CD8-49D4-9EAD-DE2AEFE0296E}"/>
              </a:ext>
            </a:extLst>
          </p:cNvPr>
          <p:cNvSpPr/>
          <p:nvPr/>
        </p:nvSpPr>
        <p:spPr>
          <a:xfrm>
            <a:off x="539750" y="549275"/>
            <a:ext cx="8208963" cy="54435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600" b="0" i="1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                </a:t>
            </a:r>
            <a:r>
              <a:rPr kumimoji="0" lang="en-GB" altLang="en-US" sz="3600" b="0" i="1" u="none" strike="noStrike" kern="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Introducción</a:t>
            </a:r>
            <a:endParaRPr kumimoji="0" lang="en-GB" altLang="en-US" sz="3600" b="0" i="1" u="none" strike="noStrike" kern="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600" b="0" i="1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 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600" b="0" i="1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                  </a:t>
            </a:r>
            <a:r>
              <a:rPr kumimoji="0" lang="en-GB" altLang="en-US" sz="54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Lugares</a:t>
            </a:r>
            <a:r>
              <a:rPr kumimoji="0" lang="en-GB" altLang="en-US" sz="54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 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54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 </a:t>
            </a:r>
            <a:r>
              <a:rPr kumimoji="0" lang="en-GB" altLang="en-US" sz="54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en</a:t>
            </a:r>
            <a:r>
              <a:rPr kumimoji="0" lang="en-GB" altLang="en-US" sz="54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 </a:t>
            </a:r>
            <a:r>
              <a:rPr kumimoji="0" lang="en-GB" altLang="en-US" sz="54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relación</a:t>
            </a:r>
            <a:r>
              <a:rPr kumimoji="0" lang="en-GB" altLang="en-US" sz="54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 con </a:t>
            </a:r>
            <a:r>
              <a:rPr kumimoji="0" lang="en-GB" altLang="en-US" sz="54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otros</a:t>
            </a:r>
            <a:endParaRPr kumimoji="0" lang="en-GB" altLang="en-US" sz="5400" b="0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5400" b="0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/>
            </a:endParaRP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5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Places 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5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in relation with others</a:t>
            </a:r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>
            <a:extLst>
              <a:ext uri="{FF2B5EF4-FFF2-40B4-BE49-F238E27FC236}">
                <a16:creationId xmlns:a16="http://schemas.microsoft.com/office/drawing/2014/main" id="{9229F160-0335-4AF9-B4C2-B1A7070547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3568" y="1484784"/>
            <a:ext cx="6985000" cy="1184275"/>
          </a:xfrm>
        </p:spPr>
        <p:txBody>
          <a:bodyPr/>
          <a:lstStyle/>
          <a:p>
            <a:pPr algn="l"/>
            <a:r>
              <a:rPr lang="en-GB" altLang="en-US" dirty="0">
                <a:latin typeface="Comic Sans MS" panose="030F0702030302020204" pitchFamily="66" charset="0"/>
              </a:rPr>
              <a:t> </a:t>
            </a:r>
            <a:r>
              <a:rPr lang="en-GB" altLang="en-US" sz="8000" dirty="0">
                <a:latin typeface="Comic Sans MS" panose="030F0702030302020204" pitchFamily="66" charset="0"/>
              </a:rPr>
              <a:t>  </a:t>
            </a:r>
            <a:r>
              <a:rPr lang="en-GB" altLang="en-US" sz="8000" b="1" dirty="0">
                <a:latin typeface="Comic Sans MS" panose="030F0702030302020204" pitchFamily="66" charset="0"/>
              </a:rPr>
              <a:t>Where</a:t>
            </a:r>
            <a:r>
              <a:rPr lang="en-GB" altLang="en-US" sz="8000" dirty="0">
                <a:latin typeface="Comic Sans MS" panose="030F0702030302020204" pitchFamily="66" charset="0"/>
              </a:rPr>
              <a:t> </a:t>
            </a:r>
            <a:r>
              <a:rPr lang="en-GB" altLang="en-US" sz="8000" dirty="0">
                <a:solidFill>
                  <a:srgbClr val="006600"/>
                </a:solidFill>
                <a:latin typeface="Comic Sans MS" panose="030F0702030302020204" pitchFamily="66" charset="0"/>
              </a:rPr>
              <a:t>is it</a:t>
            </a:r>
            <a:r>
              <a:rPr lang="en-GB" altLang="en-US" sz="8000" dirty="0">
                <a:latin typeface="Comic Sans MS" panose="030F0702030302020204" pitchFamily="66" charset="0"/>
              </a:rPr>
              <a:t>?</a:t>
            </a:r>
            <a:endParaRPr lang="en-US" altLang="en-US" sz="8000" dirty="0">
              <a:latin typeface="Comic Sans MS" panose="030F0702030302020204" pitchFamily="66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08019BB-3A2F-41AC-AD74-7F74F2365363}"/>
              </a:ext>
            </a:extLst>
          </p:cNvPr>
          <p:cNvSpPr/>
          <p:nvPr/>
        </p:nvSpPr>
        <p:spPr>
          <a:xfrm>
            <a:off x="1403648" y="3429000"/>
            <a:ext cx="74888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¿</a:t>
            </a:r>
            <a:r>
              <a:rPr kumimoji="0" lang="en-GB" alt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Dónde</a:t>
            </a:r>
            <a:r>
              <a:rPr kumimoji="0" lang="en-GB" alt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 </a:t>
            </a:r>
            <a:r>
              <a:rPr kumimoji="0" lang="en-GB" alt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está</a:t>
            </a:r>
            <a:r>
              <a:rPr kumimoji="0" lang="en-GB" alt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?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Rectangle 3">
            <a:extLst>
              <a:ext uri="{FF2B5EF4-FFF2-40B4-BE49-F238E27FC236}">
                <a16:creationId xmlns:a16="http://schemas.microsoft.com/office/drawing/2014/main" id="{A38C8D9C-DC51-445F-BE99-17EF0A3ADE8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006475" y="-20638"/>
            <a:ext cx="4679950" cy="3449638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GB" altLang="en-US" sz="60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Delante</a:t>
            </a:r>
            <a:endParaRPr lang="en-GB" altLang="en-US" sz="60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>
              <a:spcBef>
                <a:spcPts val="600"/>
              </a:spcBef>
            </a:pPr>
            <a:r>
              <a:rPr lang="en-GB" altLang="en-US" sz="60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Detrás</a:t>
            </a:r>
            <a:endParaRPr lang="en-GB" altLang="en-US" sz="60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>
              <a:spcBef>
                <a:spcPts val="600"/>
              </a:spcBef>
            </a:pPr>
            <a:r>
              <a:rPr lang="en-GB" altLang="en-US" sz="60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Debajo</a:t>
            </a:r>
            <a:endParaRPr lang="en-GB" altLang="en-US" sz="6000" b="1" dirty="0">
              <a:solidFill>
                <a:srgbClr val="006600"/>
              </a:solidFill>
              <a:latin typeface="Comic Sans MS" panose="030F0702030302020204" pitchFamily="66" charset="0"/>
            </a:endParaRPr>
          </a:p>
          <a:p>
            <a:pPr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GB" altLang="en-US" sz="7200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9604626B-3ECA-4FBF-89D6-B21754A181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865" y="3246090"/>
            <a:ext cx="4679950" cy="2861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alt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Enfrente</a:t>
            </a:r>
            <a:endParaRPr kumimoji="0" lang="en-GB" altLang="en-US" sz="6000" b="1" i="0" u="none" strike="noStrike" kern="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alt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Al </a:t>
            </a:r>
            <a:r>
              <a:rPr kumimoji="0" lang="en-GB" alt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lado</a:t>
            </a:r>
            <a:endParaRPr kumimoji="0" lang="en-GB" altLang="en-US" sz="60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BC4987-B56E-4621-B5C7-1EB62E5E2215}"/>
              </a:ext>
            </a:extLst>
          </p:cNvPr>
          <p:cNvSpPr/>
          <p:nvPr/>
        </p:nvSpPr>
        <p:spPr>
          <a:xfrm>
            <a:off x="5007097" y="4605138"/>
            <a:ext cx="278478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66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Sobre</a:t>
            </a:r>
            <a:endParaRPr kumimoji="0" lang="en-GB" altLang="en-US" sz="6600" b="1" i="0" u="none" strike="noStrike" kern="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763218D-EEC9-4644-BF21-81C07320DD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7398" y="882851"/>
            <a:ext cx="1462245" cy="387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GB" alt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GB" alt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GB" alt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GB" altLang="en-US" sz="7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de</a:t>
            </a:r>
            <a:endParaRPr kumimoji="0" lang="en-US" altLang="en-US" sz="7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15A63D1D-8280-4DFF-A125-76A144C3D242}"/>
              </a:ext>
            </a:extLst>
          </p:cNvPr>
          <p:cNvCxnSpPr>
            <a:cxnSpLocks/>
          </p:cNvCxnSpPr>
          <p:nvPr/>
        </p:nvCxnSpPr>
        <p:spPr>
          <a:xfrm>
            <a:off x="4280956" y="629630"/>
            <a:ext cx="1003213" cy="1880765"/>
          </a:xfrm>
          <a:prstGeom prst="straightConnector1">
            <a:avLst/>
          </a:prstGeom>
          <a:ln>
            <a:solidFill>
              <a:srgbClr val="8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8FF9C51-E6B7-4370-B1FC-8612D6FC7C65}"/>
              </a:ext>
            </a:extLst>
          </p:cNvPr>
          <p:cNvCxnSpPr>
            <a:cxnSpLocks/>
          </p:cNvCxnSpPr>
          <p:nvPr/>
        </p:nvCxnSpPr>
        <p:spPr>
          <a:xfrm>
            <a:off x="3927487" y="1496870"/>
            <a:ext cx="1143040" cy="1148984"/>
          </a:xfrm>
          <a:prstGeom prst="straightConnector1">
            <a:avLst/>
          </a:prstGeom>
          <a:ln>
            <a:solidFill>
              <a:srgbClr val="8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94C131A-0033-4C11-839E-2C673CEEF52F}"/>
              </a:ext>
            </a:extLst>
          </p:cNvPr>
          <p:cNvCxnSpPr>
            <a:cxnSpLocks/>
          </p:cNvCxnSpPr>
          <p:nvPr/>
        </p:nvCxnSpPr>
        <p:spPr>
          <a:xfrm flipV="1">
            <a:off x="4497116" y="3203902"/>
            <a:ext cx="589983" cy="529266"/>
          </a:xfrm>
          <a:prstGeom prst="straightConnector1">
            <a:avLst/>
          </a:prstGeom>
          <a:ln>
            <a:solidFill>
              <a:srgbClr val="8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D6A8745-57CF-4DF9-8F3B-C890DC6596EA}"/>
              </a:ext>
            </a:extLst>
          </p:cNvPr>
          <p:cNvCxnSpPr>
            <a:cxnSpLocks/>
          </p:cNvCxnSpPr>
          <p:nvPr/>
        </p:nvCxnSpPr>
        <p:spPr>
          <a:xfrm flipV="1">
            <a:off x="3874006" y="3395467"/>
            <a:ext cx="1362042" cy="1426609"/>
          </a:xfrm>
          <a:prstGeom prst="straightConnector1">
            <a:avLst/>
          </a:prstGeom>
          <a:ln>
            <a:solidFill>
              <a:srgbClr val="8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A wooden table&#10;&#10;Description automatically generated">
            <a:extLst>
              <a:ext uri="{FF2B5EF4-FFF2-40B4-BE49-F238E27FC236}">
                <a16:creationId xmlns:a16="http://schemas.microsoft.com/office/drawing/2014/main" id="{4BA8E3FB-94B0-4E1F-9754-94E39E1D7F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465990" y="2348880"/>
            <a:ext cx="2651787" cy="1491630"/>
          </a:xfrm>
          <a:prstGeom prst="rect">
            <a:avLst/>
          </a:prstGeom>
        </p:spPr>
      </p:pic>
      <p:pic>
        <p:nvPicPr>
          <p:cNvPr id="24" name="Picture 23" descr="A wooden table&#10;&#10;Description automatically generated">
            <a:extLst>
              <a:ext uri="{FF2B5EF4-FFF2-40B4-BE49-F238E27FC236}">
                <a16:creationId xmlns:a16="http://schemas.microsoft.com/office/drawing/2014/main" id="{D5948AFD-0C54-4937-8EFC-B29906D6F5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922174" y="5308587"/>
            <a:ext cx="2651787" cy="1491630"/>
          </a:xfrm>
          <a:prstGeom prst="rect">
            <a:avLst/>
          </a:prstGeom>
        </p:spPr>
      </p:pic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F430EDE-C8AD-464A-8F47-CB0DEBB11B8B}"/>
              </a:ext>
            </a:extLst>
          </p:cNvPr>
          <p:cNvCxnSpPr>
            <a:cxnSpLocks/>
            <a:endCxn id="6" idx="1"/>
          </p:cNvCxnSpPr>
          <p:nvPr/>
        </p:nvCxnSpPr>
        <p:spPr>
          <a:xfrm>
            <a:off x="4112749" y="2547977"/>
            <a:ext cx="924649" cy="269954"/>
          </a:xfrm>
          <a:prstGeom prst="straightConnector1">
            <a:avLst/>
          </a:prstGeom>
          <a:ln>
            <a:solidFill>
              <a:srgbClr val="8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84F1F69B-B032-A51E-B4E9-728A565B4DBD}"/>
              </a:ext>
            </a:extLst>
          </p:cNvPr>
          <p:cNvSpPr txBox="1"/>
          <p:nvPr/>
        </p:nvSpPr>
        <p:spPr>
          <a:xfrm>
            <a:off x="6012160" y="188640"/>
            <a:ext cx="2651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Preposiciones</a:t>
            </a:r>
            <a:r>
              <a:rPr lang="en-GB" dirty="0"/>
              <a:t> de </a:t>
            </a:r>
            <a:r>
              <a:rPr lang="en-GB" dirty="0" err="1"/>
              <a:t>lugar</a:t>
            </a:r>
            <a:endParaRPr lang="en-GB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>
            <a:extLst>
              <a:ext uri="{FF2B5EF4-FFF2-40B4-BE49-F238E27FC236}">
                <a16:creationId xmlns:a16="http://schemas.microsoft.com/office/drawing/2014/main" id="{9604626B-3ECA-4FBF-89D6-B21754A181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476672"/>
            <a:ext cx="4679950" cy="2861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alt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Enfrente</a:t>
            </a:r>
            <a:endParaRPr kumimoji="0" lang="en-GB" altLang="en-US" sz="6000" b="1" i="0" u="none" strike="noStrike" kern="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GB" altLang="en-US" sz="6000" b="1" i="0" u="none" strike="noStrike" kern="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GB" altLang="en-US" sz="6000" b="1" i="0" u="none" strike="noStrike" kern="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GB" altLang="en-US" sz="6000" b="1" i="0" u="none" strike="noStrike" kern="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alt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Al </a:t>
            </a:r>
            <a:r>
              <a:rPr kumimoji="0" lang="en-GB" alt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lado</a:t>
            </a:r>
            <a:endParaRPr kumimoji="0" lang="en-GB" altLang="en-US" sz="60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763218D-EEC9-4644-BF21-81C07320DD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3913" y="854204"/>
            <a:ext cx="1462245" cy="387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GB" alt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GB" alt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GB" alt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GB" altLang="en-US" sz="7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de</a:t>
            </a:r>
            <a:endParaRPr kumimoji="0" lang="en-US" altLang="en-US" sz="7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/>
            </a:endParaRPr>
          </a:p>
        </p:txBody>
      </p:sp>
      <p:pic>
        <p:nvPicPr>
          <p:cNvPr id="7" name="Picture 6" descr="A large brick building with grass in front of a house&#10;&#10;Description automatically generated">
            <a:extLst>
              <a:ext uri="{FF2B5EF4-FFF2-40B4-BE49-F238E27FC236}">
                <a16:creationId xmlns:a16="http://schemas.microsoft.com/office/drawing/2014/main" id="{E2BBA7D1-5725-4A75-A385-7F864A12A0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436096" y="4221088"/>
            <a:ext cx="3353056" cy="1782708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B32FE45-15F8-44B0-9C2C-246F53D1616B}"/>
              </a:ext>
            </a:extLst>
          </p:cNvPr>
          <p:cNvCxnSpPr>
            <a:cxnSpLocks/>
          </p:cNvCxnSpPr>
          <p:nvPr/>
        </p:nvCxnSpPr>
        <p:spPr>
          <a:xfrm>
            <a:off x="4438950" y="980728"/>
            <a:ext cx="1087208" cy="432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A6D2266-B4A9-46F2-9192-97CB453F6F7E}"/>
              </a:ext>
            </a:extLst>
          </p:cNvPr>
          <p:cNvCxnSpPr>
            <a:cxnSpLocks/>
          </p:cNvCxnSpPr>
          <p:nvPr/>
        </p:nvCxnSpPr>
        <p:spPr>
          <a:xfrm>
            <a:off x="3699540" y="5112442"/>
            <a:ext cx="155727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 descr="A car driving on a city street&#10;&#10;Description automatically generated">
            <a:extLst>
              <a:ext uri="{FF2B5EF4-FFF2-40B4-BE49-F238E27FC236}">
                <a16:creationId xmlns:a16="http://schemas.microsoft.com/office/drawing/2014/main" id="{6B929606-F2F5-4130-98E9-3CAA75B4B79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629629" y="473495"/>
            <a:ext cx="3384447" cy="2257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A1D6997-026C-18C0-F41A-BB7BD6E5BEB2}"/>
              </a:ext>
            </a:extLst>
          </p:cNvPr>
          <p:cNvSpPr txBox="1"/>
          <p:nvPr/>
        </p:nvSpPr>
        <p:spPr>
          <a:xfrm>
            <a:off x="6345846" y="83143"/>
            <a:ext cx="2651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Preposiciones</a:t>
            </a:r>
            <a:r>
              <a:rPr lang="en-GB" dirty="0"/>
              <a:t> de </a:t>
            </a:r>
            <a:r>
              <a:rPr lang="en-GB" dirty="0" err="1"/>
              <a:t>lugar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154174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Rectangle 3">
            <a:extLst>
              <a:ext uri="{FF2B5EF4-FFF2-40B4-BE49-F238E27FC236}">
                <a16:creationId xmlns:a16="http://schemas.microsoft.com/office/drawing/2014/main" id="{FD48D1BA-2200-4B5D-82D1-4E6D8F93EFB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965152" y="1893262"/>
            <a:ext cx="1782643" cy="1109466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GB" altLang="en-US" sz="72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En</a:t>
            </a:r>
            <a:r>
              <a:rPr lang="en-GB" altLang="en-US" sz="4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</a:p>
          <a:p>
            <a:pPr>
              <a:buFont typeface="Wingdings" panose="05000000000000000000" pitchFamily="2" charset="2"/>
              <a:buNone/>
            </a:pPr>
            <a:endParaRPr lang="en-GB" altLang="en-US" sz="800" b="1" dirty="0">
              <a:solidFill>
                <a:srgbClr val="006600"/>
              </a:solidFill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None/>
            </a:pPr>
            <a:endParaRPr lang="en-GB" altLang="en-US" sz="800" b="1" dirty="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96260" name="Rectangle 4">
            <a:extLst>
              <a:ext uri="{FF2B5EF4-FFF2-40B4-BE49-F238E27FC236}">
                <a16:creationId xmlns:a16="http://schemas.microsoft.com/office/drawing/2014/main" id="{210DB4F6-C9EF-4EE5-ABD3-B58333742D3A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3844925" y="-165418"/>
            <a:ext cx="3744913" cy="4530726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endParaRPr lang="en-GB" altLang="en-US" sz="2400" dirty="0">
              <a:latin typeface="Comic Sans MS" pitchFamily="66" charset="0"/>
            </a:endParaRPr>
          </a:p>
          <a:p>
            <a:pPr>
              <a:buFont typeface="Wingdings" pitchFamily="2" charset="2"/>
              <a:buNone/>
              <a:defRPr/>
            </a:pPr>
            <a:r>
              <a:rPr lang="en-GB" altLang="en-US" sz="5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se</a:t>
            </a:r>
            <a:r>
              <a:rPr lang="en-GB" altLang="en-US" sz="5400" b="1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má</a:t>
            </a:r>
            <a:r>
              <a:rPr lang="en-GB" altLang="en-US" sz="54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foro</a:t>
            </a:r>
            <a:endParaRPr lang="en-GB" altLang="en-US" sz="54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buFont typeface="Wingdings" pitchFamily="2" charset="2"/>
              <a:buNone/>
              <a:defRPr/>
            </a:pPr>
            <a:endParaRPr lang="en-GB" altLang="en-US" sz="5400" dirty="0">
              <a:latin typeface="Comic Sans MS" pitchFamily="66" charset="0"/>
            </a:endParaRPr>
          </a:p>
          <a:p>
            <a:pPr>
              <a:buFont typeface="Wingdings" pitchFamily="2" charset="2"/>
              <a:buNone/>
              <a:defRPr/>
            </a:pPr>
            <a:endParaRPr lang="en-GB" altLang="en-US" sz="5400" dirty="0">
              <a:latin typeface="Comic Sans MS" pitchFamily="66" charset="0"/>
            </a:endParaRPr>
          </a:p>
          <a:p>
            <a:pPr>
              <a:buFont typeface="Wingdings" pitchFamily="2" charset="2"/>
              <a:buNone/>
              <a:defRPr/>
            </a:pPr>
            <a:r>
              <a:rPr lang="en-US" altLang="en-US" sz="5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esquina</a:t>
            </a:r>
            <a:endParaRPr lang="en-US" altLang="en-US" sz="5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F2BB69-7E64-43E1-BA61-26D109E218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2763" y="374650"/>
            <a:ext cx="15843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5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F2F3D9-AC7D-403C-8E6D-C4677C893F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2763" y="3440642"/>
            <a:ext cx="936625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la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F671D2-EF24-488D-8018-D9E1B1523D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4964738"/>
            <a:ext cx="78486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De + el =  </a:t>
            </a:r>
            <a:r>
              <a:rPr kumimoji="0" lang="en-GB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del  Del </a:t>
            </a:r>
            <a:r>
              <a:rPr kumimoji="0" lang="en-GB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museo</a:t>
            </a:r>
            <a:r>
              <a:rPr kumimoji="0" lang="en-GB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4E2084-CDCA-A832-B6F5-B30A5BD288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704934" y="3177334"/>
            <a:ext cx="1982034" cy="14865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D790B01-C5DC-038B-3A2A-7BBD9FF1E25E}"/>
              </a:ext>
            </a:extLst>
          </p:cNvPr>
          <p:cNvSpPr txBox="1"/>
          <p:nvPr/>
        </p:nvSpPr>
        <p:spPr>
          <a:xfrm>
            <a:off x="8914878" y="5761205"/>
            <a:ext cx="171246" cy="6047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4" tooltip="https://www.flickr.com/photos/kayadams/4655971465/"/>
              </a:rPr>
              <a:t>This Photo</a:t>
            </a: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by Unknown Author is licensed under </a:t>
            </a: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5" tooltip="https://creativecommons.org/licenses/by/3.0/"/>
              </a:rPr>
              <a:t>CC BY</a:t>
            </a: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ED737F0-FFE5-DDD8-80AB-611130D434B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 flipH="1">
            <a:off x="7308304" y="36073"/>
            <a:ext cx="1227803" cy="198621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962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962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755576" y="1772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3 CuadroTexto"/>
          <p:cNvSpPr txBox="1"/>
          <p:nvPr/>
        </p:nvSpPr>
        <p:spPr>
          <a:xfrm flipH="1">
            <a:off x="539552" y="488576"/>
            <a:ext cx="4922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Preposiciones de lugar</a:t>
            </a: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7" y="1505113"/>
            <a:ext cx="1408867" cy="1995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1470734"/>
            <a:ext cx="1224136" cy="203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1704363"/>
            <a:ext cx="1656184" cy="18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129" y="4289445"/>
            <a:ext cx="2601879" cy="1924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18762" y="4077071"/>
            <a:ext cx="2195368" cy="2356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42130" y="4033510"/>
            <a:ext cx="1469542" cy="2491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Rectángulo"/>
          <p:cNvSpPr/>
          <p:nvPr/>
        </p:nvSpPr>
        <p:spPr>
          <a:xfrm>
            <a:off x="2339752" y="429309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896258" y="1140283"/>
            <a:ext cx="1015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Delante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3704838" y="1157375"/>
            <a:ext cx="9284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Detrás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6804248" y="1123493"/>
            <a:ext cx="9236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Al lado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4036658" y="3728065"/>
            <a:ext cx="817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Lejos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16" name="15 Rectángulo"/>
          <p:cNvSpPr/>
          <p:nvPr/>
        </p:nvSpPr>
        <p:spPr>
          <a:xfrm>
            <a:off x="6660232" y="3645024"/>
            <a:ext cx="7986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Cerca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971600" y="3717032"/>
            <a:ext cx="864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Entre 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4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4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4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4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4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4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2" grpId="1"/>
      <p:bldP spid="12" grpId="2"/>
      <p:bldP spid="13" grpId="0"/>
      <p:bldP spid="13" grpId="1"/>
      <p:bldP spid="13" grpId="2"/>
      <p:bldP spid="14" grpId="0"/>
      <p:bldP spid="14" grpId="1"/>
      <p:bldP spid="14" grpId="2"/>
      <p:bldP spid="15" grpId="0"/>
      <p:bldP spid="15" grpId="1"/>
      <p:bldP spid="15" grpId="2"/>
      <p:bldP spid="16" grpId="0"/>
      <p:bldP spid="16" grpId="1"/>
      <p:bldP spid="16" grpId="2"/>
      <p:bldP spid="17" grpId="0"/>
      <p:bldP spid="17" grpId="1"/>
      <p:bldP spid="17" grpId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0"/>
            <a:ext cx="7704856" cy="652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>
            <a:extLst>
              <a:ext uri="{FF2B5EF4-FFF2-40B4-BE49-F238E27FC236}">
                <a16:creationId xmlns:a16="http://schemas.microsoft.com/office/drawing/2014/main" id="{CA448595-1CC5-45ED-B26A-F11B67F590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6" t="1581" r="3386" b="-325"/>
          <a:stretch/>
        </p:blipFill>
        <p:spPr bwMode="auto">
          <a:xfrm>
            <a:off x="611560" y="116632"/>
            <a:ext cx="7920880" cy="6552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5EA02BA0-AAFC-534F-08AF-D4B170FF274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3529" y="548680"/>
            <a:ext cx="7992888" cy="5111750"/>
          </a:xfrm>
        </p:spPr>
        <p:txBody>
          <a:bodyPr/>
          <a:lstStyle/>
          <a:p>
            <a:pPr>
              <a:buAutoNum type="arabicPeriod"/>
            </a:pPr>
            <a:r>
              <a:rPr lang="en-GB" altLang="en-US" sz="1800" dirty="0" err="1">
                <a:solidFill>
                  <a:srgbClr val="002060"/>
                </a:solidFill>
                <a:latin typeface="Comic Sans MS" panose="030F0702030302020204" pitchFamily="66" charset="0"/>
                <a:cs typeface="Rod" panose="02030509050101010101" pitchFamily="49" charset="-79"/>
              </a:rPr>
              <a:t>Copias</a:t>
            </a:r>
            <a:endParaRPr lang="en-GB" altLang="en-US" sz="1800" dirty="0">
              <a:solidFill>
                <a:srgbClr val="002060"/>
              </a:solidFill>
              <a:latin typeface="Comic Sans MS" panose="030F0702030302020204" pitchFamily="66" charset="0"/>
              <a:cs typeface="Rod" panose="02030509050101010101" pitchFamily="49" charset="-79"/>
            </a:endParaRPr>
          </a:p>
          <a:p>
            <a:pPr>
              <a:buAutoNum type="arabicPeriod"/>
            </a:pPr>
            <a:r>
              <a:rPr lang="en-GB" altLang="en-US" sz="1800" i="1" dirty="0">
                <a:solidFill>
                  <a:srgbClr val="002060"/>
                </a:solidFill>
                <a:latin typeface="Comic Sans MS" panose="030F0702030302020204" pitchFamily="66" charset="0"/>
                <a:cs typeface="Rod" panose="02030509050101010101" pitchFamily="49" charset="-79"/>
              </a:rPr>
              <a:t>Memorise las </a:t>
            </a:r>
            <a:r>
              <a:rPr lang="en-GB" altLang="en-US" sz="1800" i="1" dirty="0" err="1">
                <a:solidFill>
                  <a:srgbClr val="002060"/>
                </a:solidFill>
                <a:latin typeface="Comic Sans MS" panose="030F0702030302020204" pitchFamily="66" charset="0"/>
                <a:cs typeface="Rod" panose="02030509050101010101" pitchFamily="49" charset="-79"/>
              </a:rPr>
              <a:t>preposiciones</a:t>
            </a:r>
            <a:r>
              <a:rPr lang="en-GB" altLang="en-US" sz="1800" i="1" dirty="0">
                <a:solidFill>
                  <a:srgbClr val="002060"/>
                </a:solidFill>
                <a:latin typeface="Comic Sans MS" panose="030F0702030302020204" pitchFamily="66" charset="0"/>
                <a:cs typeface="Rod" panose="02030509050101010101" pitchFamily="49" charset="-79"/>
              </a:rPr>
              <a:t> de </a:t>
            </a:r>
            <a:r>
              <a:rPr lang="en-GB" altLang="en-US" sz="1800" i="1" dirty="0" err="1">
                <a:solidFill>
                  <a:srgbClr val="002060"/>
                </a:solidFill>
                <a:latin typeface="Comic Sans MS" panose="030F0702030302020204" pitchFamily="66" charset="0"/>
                <a:cs typeface="Rod" panose="02030509050101010101" pitchFamily="49" charset="-79"/>
              </a:rPr>
              <a:t>lugar</a:t>
            </a:r>
            <a:r>
              <a:rPr lang="en-GB" altLang="en-US" sz="1800" i="1" dirty="0">
                <a:solidFill>
                  <a:srgbClr val="002060"/>
                </a:solidFill>
                <a:latin typeface="Comic Sans MS" panose="030F0702030302020204" pitchFamily="66" charset="0"/>
                <a:cs typeface="Rod" panose="02030509050101010101" pitchFamily="49" charset="-79"/>
              </a:rPr>
              <a:t>, etc., </a:t>
            </a:r>
            <a:r>
              <a:rPr lang="en-GB" altLang="en-US" sz="1800" i="1" dirty="0" err="1">
                <a:solidFill>
                  <a:srgbClr val="002060"/>
                </a:solidFill>
                <a:latin typeface="Comic Sans MS" panose="030F0702030302020204" pitchFamily="66" charset="0"/>
                <a:cs typeface="Rod" panose="02030509050101010101" pitchFamily="49" charset="-79"/>
              </a:rPr>
              <a:t>ver</a:t>
            </a:r>
            <a:r>
              <a:rPr lang="en-GB" altLang="en-US" sz="1800" i="1" dirty="0">
                <a:solidFill>
                  <a:srgbClr val="002060"/>
                </a:solidFill>
                <a:latin typeface="Comic Sans MS" panose="030F0702030302020204" pitchFamily="66" charset="0"/>
                <a:cs typeface="Rod" panose="02030509050101010101" pitchFamily="49" charset="-79"/>
              </a:rPr>
              <a:t> </a:t>
            </a:r>
            <a:r>
              <a:rPr lang="en-GB" altLang="en-US" sz="1800" i="1" dirty="0" err="1">
                <a:solidFill>
                  <a:srgbClr val="002060"/>
                </a:solidFill>
                <a:latin typeface="Comic Sans MS" panose="030F0702030302020204" pitchFamily="66" charset="0"/>
                <a:cs typeface="Rod" panose="02030509050101010101" pitchFamily="49" charset="-79"/>
              </a:rPr>
              <a:t>página</a:t>
            </a:r>
            <a:r>
              <a:rPr lang="en-GB" altLang="en-US" sz="1800" i="1" dirty="0">
                <a:solidFill>
                  <a:srgbClr val="002060"/>
                </a:solidFill>
                <a:latin typeface="Comic Sans MS" panose="030F0702030302020204" pitchFamily="66" charset="0"/>
                <a:cs typeface="Rod" panose="02030509050101010101" pitchFamily="49" charset="-79"/>
              </a:rPr>
              <a:t> 12, 13 y 14. </a:t>
            </a:r>
          </a:p>
          <a:p>
            <a:pPr marL="0" indent="0">
              <a:buFontTx/>
              <a:buNone/>
            </a:pPr>
            <a:endParaRPr lang="en-GB" altLang="en-US" sz="2800" dirty="0">
              <a:solidFill>
                <a:srgbClr val="002060"/>
              </a:solidFill>
              <a:latin typeface="Comic Sans MS" panose="030F0702030302020204" pitchFamily="66" charset="0"/>
              <a:cs typeface="Rod" panose="02030509050101010101" pitchFamily="49" charset="-79"/>
            </a:endParaRPr>
          </a:p>
          <a:p>
            <a:pPr marL="0" indent="0">
              <a:buFontTx/>
              <a:buNone/>
            </a:pPr>
            <a:r>
              <a:rPr lang="en-GB" altLang="en-US" sz="2400" dirty="0">
                <a:solidFill>
                  <a:srgbClr val="00CC00"/>
                </a:solidFill>
                <a:latin typeface="Comic Sans MS" panose="030F0702030302020204" pitchFamily="66" charset="0"/>
                <a:cs typeface="Rod" panose="02030509050101010101" pitchFamily="49" charset="-79"/>
              </a:rPr>
              <a:t>    </a:t>
            </a:r>
          </a:p>
          <a:p>
            <a:pPr marL="0" indent="0">
              <a:buFontTx/>
              <a:buNone/>
            </a:pPr>
            <a:endParaRPr lang="en-GB" altLang="en-US" sz="2400" dirty="0">
              <a:solidFill>
                <a:srgbClr val="00CC00"/>
              </a:solidFill>
              <a:latin typeface="Comic Sans MS" panose="030F0702030302020204" pitchFamily="66" charset="0"/>
              <a:cs typeface="Rod" panose="02030509050101010101" pitchFamily="49" charset="-79"/>
            </a:endParaRPr>
          </a:p>
          <a:p>
            <a:pPr marL="0" indent="0">
              <a:buFontTx/>
              <a:buNone/>
            </a:pPr>
            <a:r>
              <a:rPr lang="en-US" altLang="en-US" dirty="0">
                <a:solidFill>
                  <a:srgbClr val="006600"/>
                </a:solidFill>
                <a:latin typeface="Comic Sans MS" panose="030F0702030302020204" pitchFamily="66" charset="0"/>
              </a:rPr>
              <a:t>                            </a:t>
            </a:r>
          </a:p>
        </p:txBody>
      </p:sp>
      <p:sp>
        <p:nvSpPr>
          <p:cNvPr id="31747" name="Title 1">
            <a:extLst>
              <a:ext uri="{FF2B5EF4-FFF2-40B4-BE49-F238E27FC236}">
                <a16:creationId xmlns:a16="http://schemas.microsoft.com/office/drawing/2014/main" id="{86C58D32-6EA9-E5EC-C830-BF27343553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3515" y="-4597"/>
            <a:ext cx="7380287" cy="463550"/>
          </a:xfrm>
        </p:spPr>
        <p:txBody>
          <a:bodyPr/>
          <a:lstStyle/>
          <a:p>
            <a:pPr eaLnBrk="1" hangingPunct="1"/>
            <a:r>
              <a:rPr lang="en-GB" altLang="en-US" sz="3600" b="1" i="1" dirty="0">
                <a:solidFill>
                  <a:srgbClr val="00B050"/>
                </a:solidFill>
                <a:latin typeface="Comic Sans MS" panose="030F0702030302020204" pitchFamily="66" charset="0"/>
              </a:rPr>
              <a:t>Tareas para la casa</a:t>
            </a:r>
            <a:endParaRPr lang="en-GB" altLang="en-US" sz="3600" b="1" i="1" dirty="0">
              <a:solidFill>
                <a:srgbClr val="81A01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62EEB65D-356E-6D0D-BB71-D0FB24DB98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1013" y="-15875"/>
            <a:ext cx="8229600" cy="688975"/>
          </a:xfrm>
        </p:spPr>
        <p:txBody>
          <a:bodyPr/>
          <a:lstStyle/>
          <a:p>
            <a:pPr eaLnBrk="1" hangingPunct="1"/>
            <a:r>
              <a:rPr lang="en-GB" altLang="en-US" sz="3200" i="1">
                <a:solidFill>
                  <a:srgbClr val="C00000"/>
                </a:solidFill>
                <a:latin typeface="Comic Sans MS" panose="030F0702030302020204" pitchFamily="66" charset="0"/>
              </a:rPr>
              <a:t>Pronunciación ch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F689185-1752-6424-EE61-203A68706C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8184302"/>
              </p:ext>
            </p:extLst>
          </p:nvPr>
        </p:nvGraphicFramePr>
        <p:xfrm>
          <a:off x="695325" y="1511300"/>
          <a:ext cx="7800976" cy="5303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04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004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80877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48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Cancha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48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4800" b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Hecho</a:t>
                      </a:r>
                      <a:endParaRPr lang="en-GB" sz="48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48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Ceviche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48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Chicha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48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Chimenea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48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4800" b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Chillar</a:t>
                      </a:r>
                      <a:endParaRPr lang="en-US" sz="48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91416" marR="91416" marT="45689" marB="4568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48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4800" b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Choza</a:t>
                      </a:r>
                      <a:endParaRPr lang="en-GB" sz="48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48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4800" b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Choque</a:t>
                      </a:r>
                      <a:endParaRPr lang="en-GB" sz="48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48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Concha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48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Chocolate</a:t>
                      </a:r>
                      <a:endParaRPr lang="en-US" sz="48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48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Churro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48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4800" b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Chupete</a:t>
                      </a:r>
                      <a:endParaRPr lang="en-GB" sz="48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91416" marR="91416" marT="45689" marB="45689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296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48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91416" marR="91416" marT="45689" marB="4568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sz="48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91416" marR="91416" marT="45689" marB="45689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E6402FDD-E8DD-2627-9BB3-4C80063FF855}"/>
              </a:ext>
            </a:extLst>
          </p:cNvPr>
          <p:cNvSpPr/>
          <p:nvPr/>
        </p:nvSpPr>
        <p:spPr>
          <a:xfrm>
            <a:off x="2222500" y="1027113"/>
            <a:ext cx="5589588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3200" kern="0" dirty="0">
                <a:solidFill>
                  <a:srgbClr val="002060"/>
                </a:solidFill>
                <a:latin typeface="Comic Sans MS" panose="030F0702030302020204" pitchFamily="66" charset="0"/>
              </a:rPr>
              <a:t>cha - </a:t>
            </a:r>
            <a:r>
              <a:rPr lang="en-GB" altLang="en-US" sz="3200" kern="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che</a:t>
            </a:r>
            <a:r>
              <a:rPr lang="en-GB" altLang="en-US" sz="3200" kern="0" dirty="0">
                <a:solidFill>
                  <a:srgbClr val="002060"/>
                </a:solidFill>
                <a:latin typeface="Comic Sans MS" panose="030F0702030302020204" pitchFamily="66" charset="0"/>
              </a:rPr>
              <a:t> - chi – </a:t>
            </a:r>
            <a:r>
              <a:rPr lang="en-GB" altLang="en-US" sz="3200" kern="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cho</a:t>
            </a:r>
            <a:r>
              <a:rPr lang="en-GB" altLang="en-US" sz="3200" kern="0" dirty="0">
                <a:solidFill>
                  <a:srgbClr val="002060"/>
                </a:solidFill>
                <a:latin typeface="Comic Sans MS" panose="030F0702030302020204" pitchFamily="66" charset="0"/>
              </a:rPr>
              <a:t> -chu</a:t>
            </a:r>
            <a:endParaRPr lang="en-GB" altLang="en-US" sz="3200" b="1" kern="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165BC6-F09B-1521-221D-2943FBA7B0AD}"/>
              </a:ext>
            </a:extLst>
          </p:cNvPr>
          <p:cNvSpPr/>
          <p:nvPr/>
        </p:nvSpPr>
        <p:spPr>
          <a:xfrm>
            <a:off x="2222500" y="566738"/>
            <a:ext cx="469900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3200" kern="0" dirty="0">
                <a:solidFill>
                  <a:srgbClr val="002060"/>
                </a:solidFill>
              </a:rPr>
              <a:t>  </a:t>
            </a:r>
            <a:r>
              <a:rPr lang="en-GB" altLang="en-US" sz="3200" kern="0" dirty="0">
                <a:solidFill>
                  <a:srgbClr val="002060"/>
                </a:solidFill>
                <a:latin typeface="Comic Sans MS" panose="030F0702030302020204" pitchFamily="66" charset="0"/>
              </a:rPr>
              <a:t>a -    e -    </a:t>
            </a:r>
            <a:r>
              <a:rPr lang="en-GB" altLang="en-US" sz="3200" kern="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i</a:t>
            </a:r>
            <a:r>
              <a:rPr lang="en-GB" altLang="en-US" sz="3200" kern="0" dirty="0">
                <a:solidFill>
                  <a:srgbClr val="002060"/>
                </a:solidFill>
                <a:latin typeface="Comic Sans MS" panose="030F0702030302020204" pitchFamily="66" charset="0"/>
              </a:rPr>
              <a:t> –   o -   u</a:t>
            </a:r>
            <a:endParaRPr lang="en-GB" altLang="en-US" sz="3200" b="1" kern="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4352" name="Picture 10" descr="C:\Users\Lewis Andrews\AppData\Local\Microsoft\Windows\Temporary Internet Files\Content.IE5\JFFGAAU7\face-spanish[1].gif">
            <a:extLst>
              <a:ext uri="{FF2B5EF4-FFF2-40B4-BE49-F238E27FC236}">
                <a16:creationId xmlns:a16="http://schemas.microsoft.com/office/drawing/2014/main" id="{9354CAFE-E669-5472-57B4-BBA3B4EAA3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-17463"/>
            <a:ext cx="1487488" cy="165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id="{2AEFF943-E7A2-4E6E-8731-C898914F2C0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827088" y="1149350"/>
            <a:ext cx="4748212" cy="1398588"/>
          </a:xfrm>
        </p:spPr>
        <p:txBody>
          <a:bodyPr/>
          <a:lstStyle/>
          <a:p>
            <a:r>
              <a:rPr lang="en-GB" altLang="en-US" dirty="0" err="1">
                <a:solidFill>
                  <a:srgbClr val="C00000"/>
                </a:solidFill>
                <a:latin typeface="Comic Sans MS" panose="030F0702030302020204" pitchFamily="66" charset="0"/>
              </a:rPr>
              <a:t>Octava</a:t>
            </a:r>
            <a:r>
              <a:rPr lang="en-US" alt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dirty="0" err="1">
                <a:latin typeface="Comic Sans MS" panose="030F0702030302020204" pitchFamily="66" charset="0"/>
              </a:rPr>
              <a:t>semana</a:t>
            </a:r>
            <a:endParaRPr lang="en-US" altLang="en-US" dirty="0">
              <a:latin typeface="Comic Sans MS" panose="030F0702030302020204" pitchFamily="66" charset="0"/>
            </a:endParaRPr>
          </a:p>
        </p:txBody>
      </p:sp>
      <p:pic>
        <p:nvPicPr>
          <p:cNvPr id="32771" name="Picture 18" descr="C:\Users\Lewis Andrews\AppData\Local\Microsoft\Windows\Temporary Internet Files\Content.IE5\3SN5MKYN\americas6[1].gif">
            <a:extLst>
              <a:ext uri="{FF2B5EF4-FFF2-40B4-BE49-F238E27FC236}">
                <a16:creationId xmlns:a16="http://schemas.microsoft.com/office/drawing/2014/main" id="{198A220D-7566-448B-A1B4-23DEEE4482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765175"/>
            <a:ext cx="3343275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1" descr="Plik:Spain administrative map PL.png">
            <a:extLst>
              <a:ext uri="{FF2B5EF4-FFF2-40B4-BE49-F238E27FC236}">
                <a16:creationId xmlns:a16="http://schemas.microsoft.com/office/drawing/2014/main" id="{B0A1BCFE-A5DB-4A5B-98E0-4F73378547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00" y="2533650"/>
            <a:ext cx="1298575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1" descr="Tegu, A Set of Wooden Building Blocks with Magnets |Gadgetsin">
            <a:extLst>
              <a:ext uri="{FF2B5EF4-FFF2-40B4-BE49-F238E27FC236}">
                <a16:creationId xmlns:a16="http://schemas.microsoft.com/office/drawing/2014/main" id="{23B00A96-15E7-ED77-2226-5F0D54EEB8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100013"/>
            <a:ext cx="2906713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TextBox 2">
            <a:extLst>
              <a:ext uri="{FF2B5EF4-FFF2-40B4-BE49-F238E27FC236}">
                <a16:creationId xmlns:a16="http://schemas.microsoft.com/office/drawing/2014/main" id="{92207C8E-BEB6-A042-53EE-4A98CA86B2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2375" y="188913"/>
            <a:ext cx="5075238" cy="8302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Poned</a:t>
            </a: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las palabras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                    </a:t>
            </a:r>
            <a:r>
              <a:rPr kumimoji="0" lang="en-GB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en</a:t>
            </a: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el</a:t>
            </a: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orden</a:t>
            </a: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correcto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81969E-672D-719C-7A3C-7969D464A2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1" y="2357454"/>
            <a:ext cx="8656637" cy="594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None/>
              <a:defRPr/>
            </a:pPr>
            <a:r>
              <a:rPr lang="en-GB" altLang="en-US" dirty="0" err="1">
                <a:solidFill>
                  <a:srgbClr val="0070C0"/>
                </a:solidFill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concierto</a:t>
            </a:r>
            <a:r>
              <a:rPr lang="en-GB" altLang="en-US" dirty="0">
                <a:solidFill>
                  <a:srgbClr val="000000"/>
                </a:solidFill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 - hora </a:t>
            </a:r>
            <a:r>
              <a:rPr kumimoji="0" lang="es-ES_tradnl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– </a:t>
            </a:r>
            <a:r>
              <a:rPr lang="es-ES_tradnl" altLang="en-US" noProof="0" dirty="0">
                <a:solidFill>
                  <a:srgbClr val="000000"/>
                </a:solidFill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q</a:t>
            </a:r>
            <a:r>
              <a:rPr lang="es-ES_tradnl" altLang="en-US" dirty="0" err="1">
                <a:solidFill>
                  <a:srgbClr val="000000"/>
                </a:solidFill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ué</a:t>
            </a:r>
            <a:r>
              <a:rPr kumimoji="0" lang="es-ES_tradnl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 – el- </a:t>
            </a:r>
            <a:r>
              <a:rPr lang="es-ES_tradnl" altLang="en-US" b="1" dirty="0">
                <a:solidFill>
                  <a:srgbClr val="800000"/>
                </a:solidFill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empieza</a:t>
            </a:r>
            <a:r>
              <a:rPr kumimoji="0" lang="es-ES_tradnl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 –A-  ¿?   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 pitchFamily="34" charset="0"/>
              <a:ea typeface="Corbel" panose="020B05030202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57FD73-1ADC-1101-A5CF-877797FF0E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624" y="3266040"/>
            <a:ext cx="7292801" cy="590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ctr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None/>
              <a:defRPr/>
            </a:pPr>
            <a:r>
              <a:rPr lang="es-ES" altLang="en-US" dirty="0">
                <a:solidFill>
                  <a:srgbClr val="006600"/>
                </a:solidFill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¿A qué hora </a:t>
            </a:r>
            <a:r>
              <a:rPr lang="es-ES" altLang="en-US" b="1" dirty="0">
                <a:solidFill>
                  <a:srgbClr val="800000"/>
                </a:solidFill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empieza</a:t>
            </a:r>
            <a:r>
              <a:rPr lang="es-ES" altLang="en-US" dirty="0">
                <a:solidFill>
                  <a:srgbClr val="006600"/>
                </a:solidFill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 el </a:t>
            </a:r>
            <a:r>
              <a:rPr lang="es-ES" altLang="en-US" dirty="0">
                <a:solidFill>
                  <a:srgbClr val="0070C0"/>
                </a:solidFill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concierto</a:t>
            </a:r>
            <a:r>
              <a:rPr lang="es-ES" altLang="en-US" b="1" dirty="0">
                <a:solidFill>
                  <a:srgbClr val="006600"/>
                </a:solidFill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?</a:t>
            </a:r>
            <a:endParaRPr kumimoji="0" lang="en-US" altLang="en-US" sz="2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Corbel" panose="020B05030202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4AC44A-037C-E4FE-79CC-CC0E707634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363" y="5307572"/>
            <a:ext cx="7993063" cy="590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GB" altLang="en-US" b="1" dirty="0">
                <a:solidFill>
                  <a:srgbClr val="006600"/>
                </a:solidFill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 cine, piscina</a:t>
            </a:r>
            <a:r>
              <a:rPr kumimoji="0" lang="en-GB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, </a:t>
            </a:r>
            <a:r>
              <a:rPr kumimoji="0" lang="en-GB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concierto</a:t>
            </a:r>
            <a:r>
              <a:rPr kumimoji="0" lang="en-GB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, forum</a:t>
            </a:r>
            <a:r>
              <a:rPr lang="en-GB" altLang="en-US" b="1" noProof="0" dirty="0">
                <a:solidFill>
                  <a:srgbClr val="006600"/>
                </a:solidFill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 o</a:t>
            </a:r>
            <a:r>
              <a:rPr kumimoji="0" lang="en-GB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 </a:t>
            </a:r>
            <a:r>
              <a:rPr lang="en-GB" altLang="en-US" b="1" dirty="0" err="1">
                <a:solidFill>
                  <a:srgbClr val="006600"/>
                </a:solidFill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clase</a:t>
            </a:r>
            <a:endParaRPr kumimoji="0" lang="en-US" altLang="en-US" sz="2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Corbel" panose="020B05030202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1EC3CD-F6FA-99CC-8C9A-DBD283FC6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363" y="4437063"/>
            <a:ext cx="7993062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¿Cuál es la palabra </a:t>
            </a:r>
            <a:r>
              <a:rPr kumimoji="0" lang="en-GB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intrusa</a:t>
            </a:r>
            <a:r>
              <a:rPr kumimoji="0" lang="en-GB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?</a:t>
            </a:r>
            <a:endParaRPr kumimoji="0" lang="en-US" altLang="en-US" sz="26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anose="030F0702030302020204" pitchFamily="66" charset="0"/>
              <a:ea typeface="Corbel" panose="020B05030202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20A4E3-5BB5-BF87-13D8-A898FD43846F}"/>
              </a:ext>
            </a:extLst>
          </p:cNvPr>
          <p:cNvSpPr txBox="1"/>
          <p:nvPr/>
        </p:nvSpPr>
        <p:spPr>
          <a:xfrm>
            <a:off x="1835696" y="5313408"/>
            <a:ext cx="15841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3200" b="1" dirty="0">
                <a:solidFill>
                  <a:srgbClr val="99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piscina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1">
            <a:extLst>
              <a:ext uri="{FF2B5EF4-FFF2-40B4-BE49-F238E27FC236}">
                <a16:creationId xmlns:a16="http://schemas.microsoft.com/office/drawing/2014/main" id="{77538EDA-4E1A-4163-8840-297C4C062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1588"/>
            <a:ext cx="8784976" cy="5368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s-ES_tradnl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anose="030F0702030302020204" pitchFamily="66" charset="0"/>
              <a:ea typeface="Corbel" panose="020B0503020204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          ¿</a:t>
            </a:r>
            <a:r>
              <a:rPr kumimoji="0" lang="en-GB" altLang="en-US" sz="4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Cuál</a:t>
            </a:r>
            <a:r>
              <a:rPr kumimoji="0" lang="en-GB" alt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es la </a:t>
            </a:r>
            <a:r>
              <a:rPr kumimoji="0" lang="en-GB" altLang="en-US" sz="4000" b="0" i="0" u="sng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pregunta</a:t>
            </a:r>
            <a:r>
              <a:rPr kumimoji="0" lang="en-GB" alt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?</a:t>
            </a:r>
          </a:p>
          <a:p>
            <a:pPr marL="0" marR="0" lvl="0" indent="0" algn="ctr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s-ES_tradnl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Corbel" panose="020B050302020402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s-ES_tradnl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Corbel" panose="020B0503020204020204" pitchFamily="34" charset="0"/>
              <a:cs typeface="Times New Roman" panose="02020603050405020304" pitchFamily="18" charset="0"/>
            </a:endParaRPr>
          </a:p>
          <a:p>
            <a:pPr marL="685800" marR="0" lvl="0" indent="-68580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Char char="-"/>
              <a:tabLst/>
              <a:defRPr/>
            </a:pPr>
            <a:endParaRPr kumimoji="0" lang="en-GB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Corbel" panose="020B0503020204020204" pitchFamily="34" charset="0"/>
              <a:cs typeface="Times New Roman" panose="02020603050405020304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kumimoji="0" lang="es-ES_tradnl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- ¿</a:t>
            </a:r>
            <a:r>
              <a:rPr kumimoji="0" lang="es-ES_tradnl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FFFF00"/>
                </a:highlight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                               ?</a:t>
            </a:r>
            <a:endParaRPr kumimoji="0" lang="en-GB" alt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omic Sans MS" panose="030F0702030302020204" pitchFamily="66" charset="0"/>
              <a:ea typeface="Corbel" panose="020B0503020204020204" pitchFamily="34" charset="0"/>
              <a:cs typeface="Times New Roman" panose="02020603050405020304" pitchFamily="18" charset="0"/>
            </a:endParaRPr>
          </a:p>
          <a:p>
            <a:pPr marL="685800" lvl="0" indent="-685800">
              <a:lnSpc>
                <a:spcPct val="107000"/>
              </a:lnSpc>
              <a:spcAft>
                <a:spcPts val="800"/>
              </a:spcAft>
              <a:buFontTx/>
              <a:buChar char="-"/>
              <a:defRPr/>
            </a:pPr>
            <a:r>
              <a:rPr lang="en-GB" altLang="en-US" sz="4800" dirty="0" err="1">
                <a:solidFill>
                  <a:srgbClr val="006600"/>
                </a:solidFill>
                <a:ea typeface="Corbel" panose="020B0503020204020204" pitchFamily="34" charset="0"/>
                <a:cs typeface="Times New Roman" panose="02020603050405020304" pitchFamily="18" charset="0"/>
              </a:rPr>
              <a:t>Muy</a:t>
            </a:r>
            <a:r>
              <a:rPr lang="en-GB" altLang="en-US" sz="4800" dirty="0">
                <a:solidFill>
                  <a:srgbClr val="006600"/>
                </a:solidFill>
                <a:ea typeface="Corbel" panose="020B0503020204020204" pitchFamily="34" charset="0"/>
                <a:cs typeface="Times New Roman" panose="02020603050405020304" pitchFamily="18" charset="0"/>
              </a:rPr>
              <a:t> bien, gracias, </a:t>
            </a:r>
            <a:r>
              <a:rPr lang="en-GB" altLang="en-US" sz="4800" dirty="0">
                <a:solidFill>
                  <a:srgbClr val="002060"/>
                </a:solidFill>
                <a:ea typeface="Corbel" panose="020B0503020204020204" pitchFamily="34" charset="0"/>
                <a:cs typeface="Times New Roman" panose="02020603050405020304" pitchFamily="18" charset="0"/>
              </a:rPr>
              <a:t>¿y </a:t>
            </a:r>
            <a:r>
              <a:rPr lang="en-GB" altLang="en-US" sz="4800" dirty="0" err="1">
                <a:solidFill>
                  <a:srgbClr val="002060"/>
                </a:solidFill>
                <a:ea typeface="Corbel" panose="020B0503020204020204" pitchFamily="34" charset="0"/>
                <a:cs typeface="Times New Roman" panose="02020603050405020304" pitchFamily="18" charset="0"/>
              </a:rPr>
              <a:t>tú</a:t>
            </a:r>
            <a:r>
              <a:rPr lang="en-GB" altLang="en-US" sz="4800" dirty="0">
                <a:solidFill>
                  <a:srgbClr val="002060"/>
                </a:solidFill>
                <a:ea typeface="Corbel" panose="020B0503020204020204" pitchFamily="34" charset="0"/>
                <a:cs typeface="Times New Roman" panose="02020603050405020304" pitchFamily="18" charset="0"/>
              </a:rPr>
              <a:t>?</a:t>
            </a:r>
            <a:r>
              <a:rPr lang="en-GB" altLang="en-US" sz="4800" b="1" dirty="0">
                <a:solidFill>
                  <a:srgbClr val="002060"/>
                </a:solidFill>
                <a:ea typeface="Corbel" panose="020B0503020204020204" pitchFamily="34" charset="0"/>
                <a:cs typeface="Times New Roman" panose="02020603050405020304" pitchFamily="18" charset="0"/>
              </a:rPr>
              <a:t> </a:t>
            </a:r>
            <a:endParaRPr kumimoji="0" lang="en-GB" altLang="en-US" sz="4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Corbel" panose="020B0503020204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5299" name="Picture 3">
            <a:extLst>
              <a:ext uri="{FF2B5EF4-FFF2-40B4-BE49-F238E27FC236}">
                <a16:creationId xmlns:a16="http://schemas.microsoft.com/office/drawing/2014/main" id="{D50478C0-2579-4C06-B86B-CF92B90429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844675"/>
            <a:ext cx="1489075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3E7325EB-3A6C-4E67-A7BC-D3B1F016AA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238370"/>
            <a:ext cx="2385275" cy="1916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90272DE-540C-4E2A-9168-A77045095DF4}"/>
              </a:ext>
            </a:extLst>
          </p:cNvPr>
          <p:cNvSpPr txBox="1"/>
          <p:nvPr/>
        </p:nvSpPr>
        <p:spPr>
          <a:xfrm>
            <a:off x="1187624" y="3469782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altLang="en-US" sz="4800" dirty="0" err="1">
                <a:solidFill>
                  <a:srgbClr val="002060"/>
                </a:solidFill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Qué</a:t>
            </a:r>
            <a:r>
              <a:rPr lang="en-GB" altLang="en-US" sz="4800" dirty="0">
                <a:solidFill>
                  <a:srgbClr val="002060"/>
                </a:solidFill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 </a:t>
            </a:r>
            <a:r>
              <a:rPr lang="en-GB" altLang="en-US" sz="4800" dirty="0" err="1">
                <a:solidFill>
                  <a:srgbClr val="002060"/>
                </a:solidFill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tal</a:t>
            </a:r>
            <a:r>
              <a:rPr lang="en-GB" altLang="en-US" sz="4800" dirty="0">
                <a:solidFill>
                  <a:srgbClr val="002060"/>
                </a:solidFill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 / </a:t>
            </a:r>
            <a:r>
              <a:rPr lang="en-GB" altLang="en-US" sz="4800" dirty="0" err="1">
                <a:solidFill>
                  <a:srgbClr val="002060"/>
                </a:solidFill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Cómo</a:t>
            </a:r>
            <a:r>
              <a:rPr lang="en-GB" altLang="en-US" sz="4800" dirty="0">
                <a:solidFill>
                  <a:srgbClr val="002060"/>
                </a:solidFill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 </a:t>
            </a:r>
            <a:r>
              <a:rPr lang="en-GB" altLang="en-US" sz="4800" dirty="0" err="1">
                <a:solidFill>
                  <a:srgbClr val="002060"/>
                </a:solidFill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estás</a:t>
            </a:r>
            <a:r>
              <a:rPr lang="en-GB" altLang="en-US" sz="4800" b="1" dirty="0">
                <a:solidFill>
                  <a:srgbClr val="800000"/>
                </a:solidFill>
                <a:highlight>
                  <a:srgbClr val="FFFF00"/>
                </a:highlight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     </a:t>
            </a:r>
            <a:endParaRPr kumimoji="0" lang="en-GB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1">
            <a:extLst>
              <a:ext uri="{FF2B5EF4-FFF2-40B4-BE49-F238E27FC236}">
                <a16:creationId xmlns:a16="http://schemas.microsoft.com/office/drawing/2014/main" id="{77538EDA-4E1A-4163-8840-297C4C062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1588"/>
            <a:ext cx="9036496" cy="5368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s-ES_tradnl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anose="030F0702030302020204" pitchFamily="66" charset="0"/>
              <a:ea typeface="Corbel" panose="020B0503020204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          ¿</a:t>
            </a:r>
            <a:r>
              <a:rPr kumimoji="0" lang="en-GB" altLang="en-US" sz="4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Cuál</a:t>
            </a:r>
            <a:r>
              <a:rPr kumimoji="0" lang="en-GB" alt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es la </a:t>
            </a:r>
            <a:r>
              <a:rPr kumimoji="0" lang="en-GB" altLang="en-US" sz="4000" b="0" i="0" u="sng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pregunta</a:t>
            </a:r>
            <a:r>
              <a:rPr kumimoji="0" lang="en-GB" alt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?</a:t>
            </a:r>
          </a:p>
          <a:p>
            <a:pPr marL="0" marR="0" lvl="0" indent="0" algn="ctr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s-ES_tradnl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Corbel" panose="020B050302020402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s-ES_tradnl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Corbel" panose="020B0503020204020204" pitchFamily="34" charset="0"/>
              <a:cs typeface="Times New Roman" panose="02020603050405020304" pitchFamily="18" charset="0"/>
            </a:endParaRPr>
          </a:p>
          <a:p>
            <a:pPr marL="685800" marR="0" lvl="0" indent="-68580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Char char="-"/>
              <a:tabLst/>
              <a:defRPr/>
            </a:pPr>
            <a:endParaRPr kumimoji="0" lang="en-GB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Corbel" panose="020B0503020204020204" pitchFamily="34" charset="0"/>
              <a:cs typeface="Times New Roman" panose="02020603050405020304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kumimoji="0" lang="es-ES_tradnl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- ¿</a:t>
            </a:r>
            <a:r>
              <a:rPr kumimoji="0" lang="es-ES_tradnl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FFFF00"/>
                </a:highlight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                               ?</a:t>
            </a:r>
            <a:endParaRPr kumimoji="0" lang="en-GB" alt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omic Sans MS" panose="030F0702030302020204" pitchFamily="66" charset="0"/>
              <a:ea typeface="Corbel" panose="020B0503020204020204" pitchFamily="34" charset="0"/>
              <a:cs typeface="Times New Roman" panose="02020603050405020304" pitchFamily="18" charset="0"/>
            </a:endParaRPr>
          </a:p>
          <a:p>
            <a:pPr marL="685800" lvl="0" indent="-685800">
              <a:lnSpc>
                <a:spcPct val="107000"/>
              </a:lnSpc>
              <a:spcAft>
                <a:spcPts val="800"/>
              </a:spcAft>
              <a:buFontTx/>
              <a:buChar char="-"/>
              <a:defRPr/>
            </a:pPr>
            <a:r>
              <a:rPr lang="en-GB" altLang="en-US" sz="4800" b="1" dirty="0">
                <a:solidFill>
                  <a:srgbClr val="006600"/>
                </a:solidFill>
                <a:highlight>
                  <a:srgbClr val="FFFF00"/>
                </a:highlight>
                <a:ea typeface="Corbel" panose="020B0503020204020204" pitchFamily="34" charset="0"/>
                <a:cs typeface="Times New Roman" panose="02020603050405020304" pitchFamily="18" charset="0"/>
              </a:rPr>
              <a:t>No me </a:t>
            </a:r>
            <a:r>
              <a:rPr lang="en-GB" altLang="en-US" sz="4800" b="1" dirty="0" err="1">
                <a:solidFill>
                  <a:srgbClr val="006600"/>
                </a:solidFill>
                <a:highlight>
                  <a:srgbClr val="FFFF00"/>
                </a:highlight>
                <a:ea typeface="Corbel" panose="020B0503020204020204" pitchFamily="34" charset="0"/>
                <a:cs typeface="Times New Roman" panose="02020603050405020304" pitchFamily="18" charset="0"/>
              </a:rPr>
              <a:t>gusta</a:t>
            </a:r>
            <a:r>
              <a:rPr lang="en-GB" altLang="en-US" sz="4800" b="1" dirty="0">
                <a:solidFill>
                  <a:srgbClr val="006600"/>
                </a:solidFill>
                <a:highlight>
                  <a:srgbClr val="FFFF00"/>
                </a:highlight>
                <a:ea typeface="Corbel" panose="020B0503020204020204" pitchFamily="34" charset="0"/>
                <a:cs typeface="Times New Roman" panose="02020603050405020304" pitchFamily="18" charset="0"/>
              </a:rPr>
              <a:t> </a:t>
            </a:r>
            <a:r>
              <a:rPr lang="en-GB" altLang="en-US" sz="4800" b="1" dirty="0" err="1">
                <a:solidFill>
                  <a:srgbClr val="800000"/>
                </a:solidFill>
                <a:ea typeface="Corbel" panose="020B0503020204020204" pitchFamily="34" charset="0"/>
                <a:cs typeface="Times New Roman" panose="02020603050405020304" pitchFamily="18" charset="0"/>
              </a:rPr>
              <a:t>beber</a:t>
            </a:r>
            <a:r>
              <a:rPr lang="en-GB" altLang="en-US" sz="4800" dirty="0">
                <a:solidFill>
                  <a:srgbClr val="002060"/>
                </a:solidFill>
                <a:ea typeface="Corbel" panose="020B0503020204020204" pitchFamily="34" charset="0"/>
                <a:cs typeface="Times New Roman" panose="02020603050405020304" pitchFamily="18" charset="0"/>
              </a:rPr>
              <a:t> cerveza</a:t>
            </a:r>
            <a:endParaRPr kumimoji="0" lang="en-GB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orbel" panose="020B0503020204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5299" name="Picture 3">
            <a:extLst>
              <a:ext uri="{FF2B5EF4-FFF2-40B4-BE49-F238E27FC236}">
                <a16:creationId xmlns:a16="http://schemas.microsoft.com/office/drawing/2014/main" id="{D50478C0-2579-4C06-B86B-CF92B90429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844675"/>
            <a:ext cx="1489075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3E7325EB-3A6C-4E67-A7BC-D3B1F016AA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238370"/>
            <a:ext cx="2385275" cy="1916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90272DE-540C-4E2A-9168-A77045095DF4}"/>
              </a:ext>
            </a:extLst>
          </p:cNvPr>
          <p:cNvSpPr txBox="1"/>
          <p:nvPr/>
        </p:nvSpPr>
        <p:spPr>
          <a:xfrm>
            <a:off x="1430415" y="3520739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altLang="en-US" sz="4800" dirty="0" err="1">
                <a:solidFill>
                  <a:srgbClr val="002060"/>
                </a:solidFill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Qué</a:t>
            </a:r>
            <a:r>
              <a:rPr lang="en-GB" altLang="en-US" sz="4800" dirty="0">
                <a:solidFill>
                  <a:srgbClr val="002060"/>
                </a:solidFill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 no </a:t>
            </a:r>
            <a:r>
              <a:rPr lang="en-GB" altLang="en-US" sz="4800" b="1" dirty="0" err="1">
                <a:solidFill>
                  <a:srgbClr val="006600"/>
                </a:solidFill>
                <a:highlight>
                  <a:srgbClr val="FFFF00"/>
                </a:highlight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te</a:t>
            </a:r>
            <a:r>
              <a:rPr lang="en-GB" altLang="en-US" sz="4800" b="1" dirty="0">
                <a:solidFill>
                  <a:srgbClr val="006600"/>
                </a:solidFill>
                <a:highlight>
                  <a:srgbClr val="FFFF00"/>
                </a:highlight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 </a:t>
            </a:r>
            <a:r>
              <a:rPr lang="en-GB" altLang="en-US" sz="4800" b="1" dirty="0" err="1">
                <a:solidFill>
                  <a:srgbClr val="006600"/>
                </a:solidFill>
                <a:highlight>
                  <a:srgbClr val="FFFF00"/>
                </a:highlight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gusta</a:t>
            </a:r>
            <a:r>
              <a:rPr lang="en-GB" altLang="en-US" sz="4800" b="1" dirty="0">
                <a:solidFill>
                  <a:srgbClr val="006600"/>
                </a:solidFill>
                <a:highlight>
                  <a:srgbClr val="FFFF00"/>
                </a:highlight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 </a:t>
            </a:r>
            <a:r>
              <a:rPr lang="en-GB" altLang="en-US" sz="4800" b="1" dirty="0" err="1">
                <a:solidFill>
                  <a:srgbClr val="800000"/>
                </a:solidFill>
                <a:highlight>
                  <a:srgbClr val="FFFF00"/>
                </a:highlight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beber</a:t>
            </a:r>
            <a:r>
              <a:rPr lang="en-GB" altLang="en-US" sz="4800" b="1" dirty="0">
                <a:solidFill>
                  <a:srgbClr val="800000"/>
                </a:solidFill>
                <a:highlight>
                  <a:srgbClr val="FFFF00"/>
                </a:highlight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    </a:t>
            </a:r>
            <a:endParaRPr kumimoji="0" lang="en-GB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036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ED12D88-B9B9-D992-9BEC-6963FC9ECE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2953" y="1530362"/>
            <a:ext cx="6774756" cy="9048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marL="342900" lvl="0" indent="-342900" fontAlgn="auto">
              <a:spcAft>
                <a:spcPts val="0"/>
              </a:spcAft>
              <a:buClr>
                <a:srgbClr val="FFFF00"/>
              </a:buClr>
              <a:buSzPct val="80000"/>
              <a:defRPr/>
            </a:pPr>
            <a:r>
              <a:rPr lang="es-ES_tradnl" altLang="en-US" sz="2400" kern="0" dirty="0">
                <a:solidFill>
                  <a:srgbClr val="000000"/>
                </a:solidFill>
                <a:latin typeface="Comic Sans MS"/>
                <a:cs typeface="Arial" charset="0"/>
              </a:rPr>
              <a:t>¿Cuántos idiomas habla tu hermana? </a:t>
            </a:r>
          </a:p>
          <a:p>
            <a:pPr marL="342900" lvl="0" indent="-342900" fontAlgn="auto">
              <a:spcAft>
                <a:spcPts val="0"/>
              </a:spcAft>
              <a:buClr>
                <a:srgbClr val="FFFF00"/>
              </a:buClr>
              <a:buSzPct val="80000"/>
              <a:defRPr/>
            </a:pPr>
            <a:r>
              <a:rPr kumimoji="0" lang="en-GB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Arial" charset="0"/>
              </a:rPr>
              <a:t>How many languages speaks your sister</a:t>
            </a:r>
            <a:endParaRPr kumimoji="0" lang="es-ES_tradnl" altLang="en-US" sz="2400" b="0" i="0" u="none" strike="noStrike" kern="0" cap="none" spc="0" normalizeH="0" baseline="0" noProof="0" dirty="0">
              <a:ln>
                <a:noFill/>
              </a:ln>
              <a:solidFill>
                <a:srgbClr val="00FF00"/>
              </a:solidFill>
              <a:effectLst/>
              <a:uLnTx/>
              <a:uFillTx/>
              <a:latin typeface="Comic Sans MS"/>
              <a:ea typeface="+mn-ea"/>
              <a:cs typeface="Arial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12C214-40A3-CA2A-79EB-2DEC770AF6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71" y="3313761"/>
            <a:ext cx="6021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Vino solo y </a:t>
            </a:r>
            <a:r>
              <a:rPr lang="en-GB" alt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con </a:t>
            </a:r>
            <a:r>
              <a:rPr lang="en-GB" altLang="en-US" sz="2400" dirty="0" err="1">
                <a:solidFill>
                  <a:srgbClr val="C00000"/>
                </a:solidFill>
                <a:latin typeface="Comic Sans MS" panose="030F0702030302020204" pitchFamily="66" charset="0"/>
              </a:rPr>
              <a:t>el</a:t>
            </a:r>
            <a:r>
              <a:rPr lang="en-GB" alt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vino </a:t>
            </a:r>
            <a:r>
              <a:rPr kumimoji="0" lang="en-GB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blanco</a:t>
            </a:r>
            <a:endParaRPr kumimoji="0" lang="en-GB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anose="030F0702030302020204" pitchFamily="66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S/he came alone and </a:t>
            </a:r>
            <a:r>
              <a:rPr lang="en-GB" alt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with the white wine</a:t>
            </a:r>
            <a:endParaRPr kumimoji="0" lang="en-GB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56324" name="TextBox 13">
            <a:extLst>
              <a:ext uri="{FF2B5EF4-FFF2-40B4-BE49-F238E27FC236}">
                <a16:creationId xmlns:a16="http://schemas.microsoft.com/office/drawing/2014/main" id="{E57486E8-6E57-D5F5-8D46-D6CCA170BA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565944"/>
            <a:ext cx="22098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40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4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42256A-1BBE-CE07-7207-227B03DEB1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63" y="2330450"/>
            <a:ext cx="949166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eaLnBrk="1" hangingPunct="1">
              <a:spcBef>
                <a:spcPct val="0"/>
              </a:spcBef>
              <a:buNone/>
              <a:defRPr/>
            </a:pPr>
            <a:r>
              <a:rPr lang="en-GB" altLang="en-US" sz="2800" dirty="0">
                <a:solidFill>
                  <a:srgbClr val="5C0000"/>
                </a:solidFill>
                <a:latin typeface="Comic Sans MS" panose="030F0702030302020204" pitchFamily="66" charset="0"/>
              </a:rPr>
              <a:t>¿A </a:t>
            </a:r>
            <a:r>
              <a:rPr lang="en-GB" altLang="en-US" sz="2800" dirty="0" err="1">
                <a:solidFill>
                  <a:srgbClr val="5C0000"/>
                </a:solidFill>
                <a:latin typeface="Comic Sans MS" panose="030F0702030302020204" pitchFamily="66" charset="0"/>
              </a:rPr>
              <a:t>qu</a:t>
            </a:r>
            <a:r>
              <a:rPr lang="en-GB" altLang="en-US" sz="2800" kern="0" dirty="0" err="1">
                <a:solidFill>
                  <a:srgbClr val="000000"/>
                </a:solidFill>
                <a:latin typeface="Comic Sans MS"/>
                <a:cs typeface="Arial" charset="0"/>
              </a:rPr>
              <a:t>é</a:t>
            </a:r>
            <a:r>
              <a:rPr lang="en-GB" altLang="en-US" sz="2800" dirty="0">
                <a:solidFill>
                  <a:srgbClr val="5C0000"/>
                </a:solidFill>
                <a:latin typeface="Comic Sans MS" panose="030F0702030302020204" pitchFamily="66" charset="0"/>
              </a:rPr>
              <a:t> </a:t>
            </a:r>
            <a:r>
              <a:rPr lang="en-GB" altLang="en-US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hora </a:t>
            </a:r>
            <a:r>
              <a:rPr lang="en-GB" altLang="en-US" sz="28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empieza</a:t>
            </a:r>
            <a:r>
              <a:rPr lang="en-GB" altLang="en-US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altLang="en-US" sz="28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tu</a:t>
            </a:r>
            <a:r>
              <a:rPr lang="en-GB" altLang="en-US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altLang="en-US" sz="28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clase</a:t>
            </a:r>
            <a:r>
              <a:rPr lang="en-GB" altLang="en-US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?</a:t>
            </a:r>
            <a:endParaRPr kumimoji="0" lang="en-GB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At what time start your</a:t>
            </a:r>
            <a:r>
              <a:rPr lang="en-GB" altLang="en-US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 class?</a:t>
            </a:r>
            <a:endParaRPr kumimoji="0" lang="en-GB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2591B22-D06E-69BB-2018-C834A71CD3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763" y="80963"/>
            <a:ext cx="47117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eaLnBrk="1" hangingPunct="1">
              <a:spcBef>
                <a:spcPct val="0"/>
              </a:spcBef>
              <a:buNone/>
              <a:defRPr/>
            </a:pP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C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¿Qu</a:t>
            </a:r>
            <a:r>
              <a:rPr lang="en-GB" altLang="en-US" sz="2400" kern="0" dirty="0">
                <a:solidFill>
                  <a:srgbClr val="000000"/>
                </a:solidFill>
                <a:latin typeface="Comic Sans MS"/>
                <a:cs typeface="Arial" charset="0"/>
              </a:rPr>
              <a:t>é</a:t>
            </a: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C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5C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te</a:t>
            </a:r>
            <a:r>
              <a:rPr kumimoji="0" lang="en-GB" altLang="en-US" sz="2400" b="0" i="0" u="none" strike="noStrike" kern="1200" cap="none" spc="0" normalizeH="0" noProof="0" dirty="0">
                <a:ln>
                  <a:noFill/>
                </a:ln>
                <a:solidFill>
                  <a:srgbClr val="5C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alt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5C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gusta</a:t>
            </a:r>
            <a:r>
              <a:rPr kumimoji="0" lang="en-GB" altLang="en-US" sz="2400" b="0" i="0" u="none" strike="noStrike" kern="1200" cap="none" spc="0" normalizeH="0" noProof="0" dirty="0">
                <a:ln>
                  <a:noFill/>
                </a:ln>
                <a:solidFill>
                  <a:srgbClr val="5C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comer</a:t>
            </a: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C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C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What do you like eating?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07B2F45-469D-9A31-C0CC-A07F48D717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0" y="31750"/>
            <a:ext cx="5048250" cy="83099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lvl="0" eaLnBrk="1" hangingPunct="1">
              <a:spcBef>
                <a:spcPct val="0"/>
              </a:spcBef>
              <a:buNone/>
              <a:defRPr/>
            </a:pPr>
            <a:r>
              <a:rPr lang="es-ES_tradnl" altLang="en-US" sz="2400" kern="0" dirty="0">
                <a:solidFill>
                  <a:srgbClr val="000000"/>
                </a:solidFill>
                <a:latin typeface="Comic Sans MS"/>
                <a:cs typeface="Arial" charset="0"/>
              </a:rPr>
              <a:t>Me gusta el </a:t>
            </a:r>
            <a:r>
              <a:rPr lang="es-ES_tradnl" altLang="en-US" sz="2400" b="1" kern="0" dirty="0">
                <a:solidFill>
                  <a:srgbClr val="FF0000"/>
                </a:solidFill>
                <a:latin typeface="Comic Sans MS"/>
                <a:cs typeface="Arial" charset="0"/>
              </a:rPr>
              <a:t>idioma</a:t>
            </a:r>
            <a:r>
              <a:rPr lang="es-ES_tradnl" altLang="en-US" sz="2400" kern="0" dirty="0">
                <a:solidFill>
                  <a:srgbClr val="000000"/>
                </a:solidFill>
                <a:latin typeface="Comic Sans MS"/>
                <a:cs typeface="Arial" charset="0"/>
              </a:rPr>
              <a:t> español</a:t>
            </a:r>
          </a:p>
          <a:p>
            <a:pPr lvl="0" eaLnBrk="1" hangingPunct="1">
              <a:spcBef>
                <a:spcPct val="0"/>
              </a:spcBef>
              <a:buNone/>
              <a:defRPr/>
            </a:pPr>
            <a:r>
              <a:rPr lang="es-ES_tradnl" altLang="en-US" sz="2400" kern="0" dirty="0">
                <a:solidFill>
                  <a:srgbClr val="000000"/>
                </a:solidFill>
                <a:latin typeface="Comic Sans MS"/>
                <a:cs typeface="Arial" charset="0"/>
              </a:rPr>
              <a:t>I </a:t>
            </a:r>
            <a:r>
              <a:rPr lang="es-ES_tradnl" altLang="en-US" sz="2400" kern="0" dirty="0" err="1">
                <a:solidFill>
                  <a:srgbClr val="000000"/>
                </a:solidFill>
                <a:latin typeface="Comic Sans MS"/>
                <a:cs typeface="Arial" charset="0"/>
              </a:rPr>
              <a:t>like</a:t>
            </a:r>
            <a:r>
              <a:rPr lang="es-ES_tradnl" altLang="en-US" sz="2400" kern="0" dirty="0">
                <a:solidFill>
                  <a:srgbClr val="000000"/>
                </a:solidFill>
                <a:latin typeface="Comic Sans MS"/>
                <a:cs typeface="Arial" charset="0"/>
              </a:rPr>
              <a:t> </a:t>
            </a:r>
            <a:r>
              <a:rPr lang="es-ES_tradnl" altLang="en-US" sz="2400" kern="0" dirty="0" err="1">
                <a:solidFill>
                  <a:srgbClr val="000000"/>
                </a:solidFill>
                <a:latin typeface="Comic Sans MS"/>
                <a:cs typeface="Arial" charset="0"/>
              </a:rPr>
              <a:t>the</a:t>
            </a:r>
            <a:r>
              <a:rPr lang="es-ES_tradnl" altLang="en-US" sz="2400" kern="0" dirty="0">
                <a:solidFill>
                  <a:srgbClr val="000000"/>
                </a:solidFill>
                <a:latin typeface="Comic Sans MS"/>
                <a:cs typeface="Arial" charset="0"/>
              </a:rPr>
              <a:t> </a:t>
            </a:r>
            <a:r>
              <a:rPr lang="es-ES_tradnl" altLang="en-US" sz="2400" kern="0" dirty="0" err="1">
                <a:solidFill>
                  <a:srgbClr val="000000"/>
                </a:solidFill>
                <a:latin typeface="Comic Sans MS"/>
                <a:cs typeface="Arial" charset="0"/>
              </a:rPr>
              <a:t>Spanish</a:t>
            </a:r>
            <a:r>
              <a:rPr lang="es-ES_tradnl" altLang="en-US" sz="2400" kern="0" dirty="0">
                <a:solidFill>
                  <a:srgbClr val="000000"/>
                </a:solidFill>
                <a:latin typeface="Comic Sans MS"/>
                <a:cs typeface="Arial" charset="0"/>
              </a:rPr>
              <a:t>  </a:t>
            </a:r>
            <a:r>
              <a:rPr lang="es-ES_tradnl" altLang="en-US" sz="2400" b="1" kern="0" dirty="0" err="1">
                <a:solidFill>
                  <a:srgbClr val="FF0000"/>
                </a:solidFill>
                <a:latin typeface="Comic Sans MS"/>
                <a:cs typeface="Arial" charset="0"/>
              </a:rPr>
              <a:t>language</a:t>
            </a:r>
            <a:endParaRPr kumimoji="0" lang="en-GB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itchFamily="66" charset="0"/>
              <a:cs typeface="Arial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24E1B3D-385D-8206-E006-1601C1EACF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4465" y="4060161"/>
            <a:ext cx="8793163" cy="104028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buSzPct val="80000"/>
              <a:buFontTx/>
              <a:buChar char="•"/>
              <a:tabLst/>
              <a:defRPr/>
            </a:pPr>
            <a:r>
              <a:rPr kumimoji="0" lang="es-ES_tradnl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Arial" charset="0"/>
              </a:rPr>
              <a:t>No me gusta el queso 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buSzPct val="80000"/>
              <a:buFontTx/>
              <a:buChar char="•"/>
              <a:tabLst/>
              <a:defRPr/>
            </a:pPr>
            <a:r>
              <a:rPr kumimoji="0" lang="es-ES_tradnl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Arial" charset="0"/>
              </a:rPr>
              <a:t>I </a:t>
            </a:r>
            <a:r>
              <a:rPr kumimoji="0" lang="es-ES_tradnl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Arial" charset="0"/>
              </a:rPr>
              <a:t>don’t</a:t>
            </a:r>
            <a:r>
              <a:rPr kumimoji="0" lang="es-ES_tradnl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Arial" charset="0"/>
              </a:rPr>
              <a:t> </a:t>
            </a:r>
            <a:r>
              <a:rPr kumimoji="0" lang="es-ES_tradnl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Arial" charset="0"/>
              </a:rPr>
              <a:t>like</a:t>
            </a:r>
            <a:r>
              <a:rPr kumimoji="0" lang="es-ES_tradnl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Arial" charset="0"/>
              </a:rPr>
              <a:t> </a:t>
            </a:r>
            <a:r>
              <a:rPr kumimoji="0" lang="es-ES_tradnl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Arial" charset="0"/>
              </a:rPr>
              <a:t>cheese</a:t>
            </a:r>
            <a:endParaRPr kumimoji="0" lang="es-ES_tradnl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n-ea"/>
              <a:cs typeface="Arial" charset="0"/>
            </a:endParaRPr>
          </a:p>
        </p:txBody>
      </p:sp>
      <p:sp>
        <p:nvSpPr>
          <p:cNvPr id="172051" name="TextBox 4">
            <a:extLst>
              <a:ext uri="{FF2B5EF4-FFF2-40B4-BE49-F238E27FC236}">
                <a16:creationId xmlns:a16="http://schemas.microsoft.com/office/drawing/2014/main" id="{0D0423E3-DDE5-7CB2-958B-03D96A1158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9775" y="5763093"/>
            <a:ext cx="467793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Me </a:t>
            </a:r>
            <a:r>
              <a:rPr kumimoji="0" lang="en-GB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gusta</a:t>
            </a:r>
            <a: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beber</a:t>
            </a:r>
            <a: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vino </a:t>
            </a:r>
            <a:r>
              <a:rPr kumimoji="0" lang="en-GB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tinto</a:t>
            </a:r>
            <a:endParaRPr kumimoji="0" lang="en-GB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I like drinking red wine</a:t>
            </a:r>
          </a:p>
        </p:txBody>
      </p:sp>
      <p:sp>
        <p:nvSpPr>
          <p:cNvPr id="172052" name="TextBox 19">
            <a:extLst>
              <a:ext uri="{FF2B5EF4-FFF2-40B4-BE49-F238E27FC236}">
                <a16:creationId xmlns:a16="http://schemas.microsoft.com/office/drawing/2014/main" id="{0B0D4A97-6BB7-6491-037D-59AF62618C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2994" y="3025718"/>
            <a:ext cx="4283968" cy="8302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Arial" charset="0"/>
              </a:rPr>
              <a:t>¿Cuál es tu teléfono?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Arial" charset="0"/>
              </a:rPr>
              <a:t>What</a:t>
            </a:r>
            <a:r>
              <a:rPr kumimoji="0" lang="es-ES_tradnl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Arial" charset="0"/>
              </a:rPr>
              <a:t> </a:t>
            </a:r>
            <a:r>
              <a:rPr kumimoji="0" lang="es-ES_tradnl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Arial" charset="0"/>
              </a:rPr>
              <a:t>is</a:t>
            </a:r>
            <a:r>
              <a:rPr kumimoji="0" lang="es-ES_tradnl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Arial" charset="0"/>
              </a:rPr>
              <a:t> </a:t>
            </a:r>
            <a:r>
              <a:rPr kumimoji="0" lang="es-ES_tradnl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Arial" charset="0"/>
              </a:rPr>
              <a:t>your</a:t>
            </a:r>
            <a:r>
              <a:rPr kumimoji="0" lang="es-ES_tradnl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Arial" charset="0"/>
              </a:rPr>
              <a:t> pone (</a:t>
            </a:r>
            <a:r>
              <a:rPr kumimoji="0" lang="es-ES_tradnl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Arial" charset="0"/>
              </a:rPr>
              <a:t>number</a:t>
            </a:r>
            <a:r>
              <a:rPr kumimoji="0" lang="es-ES_tradnl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Arial" charset="0"/>
              </a:rPr>
              <a:t>)?</a:t>
            </a: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9E2CDCD-8B86-EAE1-57E7-AEC00E38E9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7550" y="781050"/>
            <a:ext cx="58864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Estoy</a:t>
            </a:r>
            <a: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en</a:t>
            </a:r>
            <a: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el</a:t>
            </a:r>
            <a: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sur con mi amiga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I am in the south with my friend</a:t>
            </a:r>
            <a:endParaRPr kumimoji="0" lang="en-GB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D1D05ED-EA41-E010-6320-B0AB822A19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2953" y="5015848"/>
            <a:ext cx="9004300" cy="8302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omic Sans MS"/>
                <a:ea typeface="+mn-ea"/>
                <a:cs typeface="Arial" charset="0"/>
              </a:rPr>
              <a:t>Hay mucha gente inteligente en mi clase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omic Sans MS"/>
                <a:ea typeface="+mn-ea"/>
                <a:cs typeface="Arial" charset="0"/>
              </a:rPr>
              <a:t>There</a:t>
            </a:r>
            <a:r>
              <a:rPr kumimoji="0" lang="es-ES_tradnl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omic Sans MS"/>
                <a:ea typeface="+mn-ea"/>
                <a:cs typeface="Arial" charset="0"/>
              </a:rPr>
              <a:t> are </a:t>
            </a:r>
            <a:r>
              <a:rPr kumimoji="0" lang="es-ES_tradnl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omic Sans MS"/>
                <a:ea typeface="+mn-ea"/>
                <a:cs typeface="Arial" charset="0"/>
              </a:rPr>
              <a:t>lots</a:t>
            </a:r>
            <a:r>
              <a:rPr kumimoji="0" lang="es-ES_tradnl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omic Sans MS"/>
                <a:ea typeface="+mn-ea"/>
                <a:cs typeface="Arial" charset="0"/>
              </a:rPr>
              <a:t> </a:t>
            </a:r>
            <a:r>
              <a:rPr kumimoji="0" lang="es-ES_tradnl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omic Sans MS"/>
                <a:ea typeface="+mn-ea"/>
                <a:cs typeface="Arial" charset="0"/>
              </a:rPr>
              <a:t>of</a:t>
            </a:r>
            <a:r>
              <a:rPr kumimoji="0" lang="es-ES_tradnl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omic Sans MS"/>
                <a:ea typeface="+mn-ea"/>
                <a:cs typeface="Arial" charset="0"/>
              </a:rPr>
              <a:t> </a:t>
            </a:r>
            <a:r>
              <a:rPr kumimoji="0" lang="es-ES_tradnl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omic Sans MS"/>
                <a:ea typeface="+mn-ea"/>
                <a:cs typeface="Arial" charset="0"/>
              </a:rPr>
              <a:t>intelligent</a:t>
            </a:r>
            <a:r>
              <a:rPr kumimoji="0" lang="es-ES_tradnl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omic Sans MS"/>
                <a:ea typeface="+mn-ea"/>
                <a:cs typeface="Arial" charset="0"/>
              </a:rPr>
              <a:t> </a:t>
            </a:r>
            <a:r>
              <a:rPr kumimoji="0" lang="es-ES_tradnl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omic Sans MS"/>
                <a:ea typeface="+mn-ea"/>
                <a:cs typeface="Arial" charset="0"/>
              </a:rPr>
              <a:t>people</a:t>
            </a:r>
            <a:r>
              <a:rPr kumimoji="0" lang="es-ES_tradnl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omic Sans MS"/>
                <a:ea typeface="+mn-ea"/>
                <a:cs typeface="Arial" charset="0"/>
              </a:rPr>
              <a:t> in </a:t>
            </a:r>
            <a:r>
              <a:rPr kumimoji="0" lang="es-ES_tradnl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omic Sans MS"/>
                <a:ea typeface="+mn-ea"/>
                <a:cs typeface="Arial" charset="0"/>
              </a:rPr>
              <a:t>my</a:t>
            </a:r>
            <a:r>
              <a:rPr kumimoji="0" lang="es-ES_tradnl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omic Sans MS"/>
                <a:ea typeface="+mn-ea"/>
                <a:cs typeface="Arial" charset="0"/>
              </a:rPr>
              <a:t> </a:t>
            </a:r>
            <a:r>
              <a:rPr kumimoji="0" lang="es-ES_tradnl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omic Sans MS"/>
                <a:ea typeface="+mn-ea"/>
                <a:cs typeface="Arial" charset="0"/>
              </a:rPr>
              <a:t>class</a:t>
            </a:r>
            <a:endParaRPr kumimoji="0" lang="en-GB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Comic Sans MS" pitchFamily="66" charset="0"/>
              <a:ea typeface="+mn-ea"/>
              <a:cs typeface="Arial" charset="0"/>
            </a:endParaRPr>
          </a:p>
        </p:txBody>
      </p:sp>
      <p:pic>
        <p:nvPicPr>
          <p:cNvPr id="4" name="Picture 11" descr="A picture containing text, alcohol&#10;&#10;Description automatically generated">
            <a:extLst>
              <a:ext uri="{FF2B5EF4-FFF2-40B4-BE49-F238E27FC236}">
                <a16:creationId xmlns:a16="http://schemas.microsoft.com/office/drawing/2014/main" id="{DAA31574-50D4-6E26-1196-397363ECD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485" y="4098271"/>
            <a:ext cx="1519238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7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7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17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17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 nodeType="clickPar">
                      <p:stCondLst>
                        <p:cond delay="indefinite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 nodeType="clickPar">
                      <p:stCondLst>
                        <p:cond delay="indefinite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6" grpId="0" build="allAtOnce"/>
      <p:bldP spid="15" grpId="0" build="allAtOnce"/>
      <p:bldP spid="16" grpId="0" build="allAtOnce"/>
      <p:bldP spid="18" grpId="0" build="allAtOnce"/>
      <p:bldP spid="19" grpId="0" build="allAtOnce"/>
      <p:bldP spid="172051" grpId="0" build="allAtOnce"/>
      <p:bldP spid="172052" grpId="0" build="allAtOnce"/>
      <p:bldP spid="2" grpId="0" build="allAtOnce"/>
      <p:bldP spid="26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72F3253A-8DE8-B48A-C4DA-BF55C0505A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115888"/>
            <a:ext cx="9401175" cy="648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3FC8C1CE-CC7A-A3C0-3B78-DEC63E79A964}"/>
              </a:ext>
            </a:extLst>
          </p:cNvPr>
          <p:cNvCxnSpPr/>
          <p:nvPr/>
        </p:nvCxnSpPr>
        <p:spPr>
          <a:xfrm>
            <a:off x="1692275" y="2276475"/>
            <a:ext cx="3095625" cy="2736850"/>
          </a:xfrm>
          <a:prstGeom prst="straightConnector1">
            <a:avLst/>
          </a:prstGeom>
          <a:ln>
            <a:solidFill>
              <a:srgbClr val="99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2AA3382-06FB-3D0F-31CC-96BD3F8AB0F9}"/>
              </a:ext>
            </a:extLst>
          </p:cNvPr>
          <p:cNvCxnSpPr>
            <a:cxnSpLocks/>
          </p:cNvCxnSpPr>
          <p:nvPr/>
        </p:nvCxnSpPr>
        <p:spPr>
          <a:xfrm>
            <a:off x="2124075" y="2852738"/>
            <a:ext cx="2663825" cy="1439862"/>
          </a:xfrm>
          <a:prstGeom prst="straightConnector1">
            <a:avLst/>
          </a:prstGeom>
          <a:ln>
            <a:solidFill>
              <a:srgbClr val="99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E76D174-F2A6-E212-2F21-543AAC210B8C}"/>
              </a:ext>
            </a:extLst>
          </p:cNvPr>
          <p:cNvCxnSpPr>
            <a:cxnSpLocks/>
          </p:cNvCxnSpPr>
          <p:nvPr/>
        </p:nvCxnSpPr>
        <p:spPr>
          <a:xfrm flipV="1">
            <a:off x="2411413" y="2276475"/>
            <a:ext cx="2376487" cy="115252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74AF6D2-939F-586B-F46B-F13651E57747}"/>
              </a:ext>
            </a:extLst>
          </p:cNvPr>
          <p:cNvCxnSpPr>
            <a:cxnSpLocks/>
          </p:cNvCxnSpPr>
          <p:nvPr/>
        </p:nvCxnSpPr>
        <p:spPr>
          <a:xfrm flipV="1">
            <a:off x="2484438" y="3429000"/>
            <a:ext cx="2303462" cy="503238"/>
          </a:xfrm>
          <a:prstGeom prst="straightConnector1">
            <a:avLst/>
          </a:prstGeom>
          <a:ln>
            <a:solidFill>
              <a:srgbClr val="99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8B0B1ED-0887-CF88-5570-D59D8A625489}"/>
              </a:ext>
            </a:extLst>
          </p:cNvPr>
          <p:cNvCxnSpPr>
            <a:cxnSpLocks/>
          </p:cNvCxnSpPr>
          <p:nvPr/>
        </p:nvCxnSpPr>
        <p:spPr>
          <a:xfrm>
            <a:off x="2411413" y="4508500"/>
            <a:ext cx="2376487" cy="1008063"/>
          </a:xfrm>
          <a:prstGeom prst="straightConnector1">
            <a:avLst/>
          </a:prstGeom>
          <a:ln>
            <a:solidFill>
              <a:srgbClr val="8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FFC0323-B3D5-1826-A915-A478C1062F69}"/>
              </a:ext>
            </a:extLst>
          </p:cNvPr>
          <p:cNvCxnSpPr>
            <a:cxnSpLocks/>
          </p:cNvCxnSpPr>
          <p:nvPr/>
        </p:nvCxnSpPr>
        <p:spPr>
          <a:xfrm flipV="1">
            <a:off x="2771775" y="3932238"/>
            <a:ext cx="2016125" cy="1081087"/>
          </a:xfrm>
          <a:prstGeom prst="straightConnector1">
            <a:avLst/>
          </a:prstGeom>
          <a:ln>
            <a:solidFill>
              <a:srgbClr val="8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CA68C28-0E14-7F6F-7129-DDC09D45BB00}"/>
              </a:ext>
            </a:extLst>
          </p:cNvPr>
          <p:cNvCxnSpPr>
            <a:cxnSpLocks/>
          </p:cNvCxnSpPr>
          <p:nvPr/>
        </p:nvCxnSpPr>
        <p:spPr>
          <a:xfrm flipV="1">
            <a:off x="2409825" y="2852738"/>
            <a:ext cx="2378075" cy="2808287"/>
          </a:xfrm>
          <a:prstGeom prst="straightConnector1">
            <a:avLst/>
          </a:prstGeom>
          <a:ln>
            <a:solidFill>
              <a:srgbClr val="8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0"/>
            <a:ext cx="45352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Presente del indicativo</a:t>
            </a:r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23651" y="1526216"/>
          <a:ext cx="9020391" cy="3335619"/>
        </p:xfrm>
        <a:graphic>
          <a:graphicData uri="http://schemas.openxmlformats.org/drawingml/2006/table">
            <a:tbl>
              <a:tblPr/>
              <a:tblGrid>
                <a:gridCol w="14028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45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42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28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300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7569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62909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mic Sans MS" pitchFamily="66" charset="0"/>
                        </a:rPr>
                        <a:t>ABR</a:t>
                      </a:r>
                      <a:r>
                        <a:rPr lang="es-ES" sz="1800" b="1" i="0" u="sng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mic Sans MS" pitchFamily="66" charset="0"/>
                        </a:rPr>
                        <a:t>IR</a:t>
                      </a:r>
                    </a:p>
                    <a:p>
                      <a:pPr algn="ctr" fontAlgn="ctr"/>
                      <a:r>
                        <a:rPr lang="es-ES" sz="1800" b="0" i="0" u="none" strike="noStrike" dirty="0" err="1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To</a:t>
                      </a:r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 open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TOM</a:t>
                      </a:r>
                      <a:r>
                        <a:rPr lang="es-ES" sz="1800" b="1" i="0" u="sng" strike="noStrike" dirty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AR</a:t>
                      </a:r>
                    </a:p>
                    <a:p>
                      <a:pPr algn="ctr" fontAlgn="ctr"/>
                      <a:r>
                        <a:rPr lang="es-ES" sz="1800" b="0" i="0" u="none" strike="noStrike" dirty="0" err="1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To</a:t>
                      </a:r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 </a:t>
                      </a:r>
                      <a:r>
                        <a:rPr lang="es-ES" sz="1800" b="0" i="0" u="none" strike="noStrike" dirty="0" err="1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take</a:t>
                      </a:r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/</a:t>
                      </a:r>
                      <a:r>
                        <a:rPr lang="es-ES" sz="1800" b="0" i="0" u="none" strike="noStrike" dirty="0" err="1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have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CEN</a:t>
                      </a:r>
                      <a:r>
                        <a:rPr lang="es-ES" sz="1800" b="1" i="0" u="sng" strike="noStrike" dirty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AR</a:t>
                      </a:r>
                    </a:p>
                    <a:p>
                      <a:pPr algn="ctr" fontAlgn="ctr"/>
                      <a:r>
                        <a:rPr lang="es-ES" sz="1200" b="0" i="0" u="none" strike="noStrike" dirty="0" err="1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To</a:t>
                      </a: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 </a:t>
                      </a:r>
                      <a:r>
                        <a:rPr lang="es-ES" sz="1200" b="0" i="0" u="none" strike="noStrike" dirty="0" err="1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have</a:t>
                      </a: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 </a:t>
                      </a:r>
                      <a:r>
                        <a:rPr lang="es-ES" sz="1200" b="0" i="0" u="none" strike="noStrike" dirty="0" err="1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dinner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EMPEZ</a:t>
                      </a:r>
                      <a:r>
                        <a:rPr lang="es-ES" sz="1800" b="1" i="0" u="sng" strike="noStrike" dirty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AR</a:t>
                      </a:r>
                    </a:p>
                    <a:p>
                      <a:pPr algn="ctr" fontAlgn="ctr"/>
                      <a:r>
                        <a:rPr lang="es-ES" sz="1800" b="0" i="0" u="none" strike="noStrike" dirty="0" err="1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To</a:t>
                      </a:r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 </a:t>
                      </a:r>
                      <a:r>
                        <a:rPr lang="es-ES" sz="1800" b="0" i="0" u="none" strike="noStrike" dirty="0" err="1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start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TERMIN</a:t>
                      </a:r>
                      <a:r>
                        <a:rPr lang="es-ES" sz="1600" b="1" i="0" u="sng" strike="noStrike" dirty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AR</a:t>
                      </a:r>
                    </a:p>
                    <a:p>
                      <a:pPr algn="ctr" fontAlgn="ctr"/>
                      <a:r>
                        <a:rPr lang="es-ES" sz="1800" b="0" i="0" u="none" strike="noStrike" dirty="0" err="1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To</a:t>
                      </a:r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 </a:t>
                      </a:r>
                      <a:r>
                        <a:rPr lang="es-ES" sz="1800" b="0" i="0" u="none" strike="noStrike" dirty="0" err="1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finish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909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Yo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8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8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8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8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8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2909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Tú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8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8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8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8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8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909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Él/ella/Ud.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8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8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8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8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8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909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Nosotros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8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8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8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8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8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909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Vosotros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8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8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8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8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8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909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Ellos/ellas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8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8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8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8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800" b="0" i="0" u="none" strike="noStrike" dirty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" name="10 Rectángulo"/>
          <p:cNvSpPr/>
          <p:nvPr/>
        </p:nvSpPr>
        <p:spPr>
          <a:xfrm>
            <a:off x="2130024" y="2158343"/>
            <a:ext cx="7216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Abr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o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2080203" y="2595141"/>
            <a:ext cx="9076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Abr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es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2136307" y="3055420"/>
            <a:ext cx="7954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Abr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e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2067789" y="3537653"/>
            <a:ext cx="10775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Abr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imos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50000"/>
                </a:srgbClr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2115468" y="3971554"/>
            <a:ext cx="8451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Abr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ís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2115468" y="4441610"/>
            <a:ext cx="8467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Abr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en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3644718" y="2160395"/>
            <a:ext cx="8338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>
                <a:solidFill>
                  <a:srgbClr val="000000"/>
                </a:solidFill>
                <a:latin typeface="Comic Sans MS" pitchFamily="66" charset="0"/>
              </a:rPr>
              <a:t>Tom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o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3541949" y="2666250"/>
            <a:ext cx="9428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>
                <a:solidFill>
                  <a:srgbClr val="000000"/>
                </a:solidFill>
                <a:latin typeface="Comic Sans MS" pitchFamily="66" charset="0"/>
              </a:rPr>
              <a:t>Tom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as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3608133" y="3136545"/>
            <a:ext cx="8306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>
                <a:solidFill>
                  <a:srgbClr val="000000"/>
                </a:solidFill>
                <a:latin typeface="Comic Sans MS" pitchFamily="66" charset="0"/>
              </a:rPr>
              <a:t>Tom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a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3222783" y="3521658"/>
            <a:ext cx="12442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>
                <a:solidFill>
                  <a:srgbClr val="000000"/>
                </a:solidFill>
                <a:latin typeface="Comic Sans MS" pitchFamily="66" charset="0"/>
              </a:rPr>
              <a:t>Tom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amos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3398312" y="4024031"/>
            <a:ext cx="10070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>
                <a:solidFill>
                  <a:srgbClr val="000000"/>
                </a:solidFill>
                <a:latin typeface="Comic Sans MS" pitchFamily="66" charset="0"/>
              </a:rPr>
              <a:t>Tom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á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is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3367883" y="4501758"/>
            <a:ext cx="950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>
                <a:solidFill>
                  <a:srgbClr val="000000"/>
                </a:solidFill>
                <a:latin typeface="Comic Sans MS" pitchFamily="66" charset="0"/>
              </a:rPr>
              <a:t>Tom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an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FF33C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5087097" y="2231934"/>
            <a:ext cx="761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Cen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o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</a:p>
        </p:txBody>
      </p:sp>
      <p:sp>
        <p:nvSpPr>
          <p:cNvPr id="24" name="23 Rectángulo"/>
          <p:cNvSpPr/>
          <p:nvPr/>
        </p:nvSpPr>
        <p:spPr>
          <a:xfrm>
            <a:off x="5032028" y="2681805"/>
            <a:ext cx="8707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Cen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as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5088132" y="3091406"/>
            <a:ext cx="7585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Cen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a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4874216" y="3575814"/>
            <a:ext cx="11031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Cen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amos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26 Rectángulo"/>
          <p:cNvSpPr/>
          <p:nvPr/>
        </p:nvSpPr>
        <p:spPr>
          <a:xfrm>
            <a:off x="4986325" y="4034402"/>
            <a:ext cx="9348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Cená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is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</a:p>
        </p:txBody>
      </p:sp>
      <p:sp>
        <p:nvSpPr>
          <p:cNvPr id="28" name="27 Rectángulo"/>
          <p:cNvSpPr/>
          <p:nvPr/>
        </p:nvSpPr>
        <p:spPr>
          <a:xfrm>
            <a:off x="4935832" y="4537976"/>
            <a:ext cx="8098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Cen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an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FF33C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28 Rectángulo"/>
          <p:cNvSpPr/>
          <p:nvPr/>
        </p:nvSpPr>
        <p:spPr>
          <a:xfrm>
            <a:off x="6294982" y="2225597"/>
            <a:ext cx="1136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Emp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i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ez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o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29 Rectángulo"/>
          <p:cNvSpPr/>
          <p:nvPr/>
        </p:nvSpPr>
        <p:spPr>
          <a:xfrm>
            <a:off x="6286000" y="2595141"/>
            <a:ext cx="12458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Emp</a:t>
            </a:r>
            <a:r>
              <a:rPr kumimoji="0" lang="es-E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i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ez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as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30 Rectángulo"/>
          <p:cNvSpPr/>
          <p:nvPr/>
        </p:nvSpPr>
        <p:spPr>
          <a:xfrm>
            <a:off x="6309245" y="3068960"/>
            <a:ext cx="1133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Emp</a:t>
            </a:r>
            <a:r>
              <a:rPr kumimoji="0" lang="es-E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i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ez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a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</a:p>
        </p:txBody>
      </p:sp>
      <p:sp>
        <p:nvSpPr>
          <p:cNvPr id="32" name="31 Rectángulo"/>
          <p:cNvSpPr/>
          <p:nvPr/>
        </p:nvSpPr>
        <p:spPr>
          <a:xfrm>
            <a:off x="6167378" y="3563724"/>
            <a:ext cx="1483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Empez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amos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</a:p>
        </p:txBody>
      </p:sp>
      <p:sp>
        <p:nvSpPr>
          <p:cNvPr id="33" name="32 Rectángulo"/>
          <p:cNvSpPr/>
          <p:nvPr/>
        </p:nvSpPr>
        <p:spPr>
          <a:xfrm>
            <a:off x="6200307" y="4029528"/>
            <a:ext cx="12458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Empezá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is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33 Rectángulo"/>
          <p:cNvSpPr/>
          <p:nvPr/>
        </p:nvSpPr>
        <p:spPr>
          <a:xfrm>
            <a:off x="6268506" y="4479447"/>
            <a:ext cx="12538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Emp</a:t>
            </a:r>
            <a:r>
              <a:rPr kumimoji="0" lang="es-E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i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ez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an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34 Rectángulo"/>
          <p:cNvSpPr/>
          <p:nvPr/>
        </p:nvSpPr>
        <p:spPr>
          <a:xfrm>
            <a:off x="7740352" y="2132856"/>
            <a:ext cx="1133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Termin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o 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35 Rectángulo"/>
          <p:cNvSpPr/>
          <p:nvPr/>
        </p:nvSpPr>
        <p:spPr>
          <a:xfrm>
            <a:off x="7668344" y="2636912"/>
            <a:ext cx="1311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Termin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as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36 Rectángulo"/>
          <p:cNvSpPr/>
          <p:nvPr/>
        </p:nvSpPr>
        <p:spPr>
          <a:xfrm>
            <a:off x="7740352" y="3140968"/>
            <a:ext cx="11304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Termin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a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37 Rectángulo"/>
          <p:cNvSpPr/>
          <p:nvPr/>
        </p:nvSpPr>
        <p:spPr>
          <a:xfrm>
            <a:off x="7696993" y="3563724"/>
            <a:ext cx="1544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Termin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amos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38 Rectángulo"/>
          <p:cNvSpPr/>
          <p:nvPr/>
        </p:nvSpPr>
        <p:spPr>
          <a:xfrm>
            <a:off x="7668344" y="4005064"/>
            <a:ext cx="13756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Terminá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is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39 Rectángulo"/>
          <p:cNvSpPr/>
          <p:nvPr/>
        </p:nvSpPr>
        <p:spPr>
          <a:xfrm>
            <a:off x="7668344" y="4437112"/>
            <a:ext cx="13195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Termin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an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40 CuadroTexto"/>
          <p:cNvSpPr txBox="1"/>
          <p:nvPr/>
        </p:nvSpPr>
        <p:spPr>
          <a:xfrm>
            <a:off x="895994" y="5229200"/>
            <a:ext cx="7974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2. Di una frase usando un verbo. </a:t>
            </a:r>
          </a:p>
        </p:txBody>
      </p:sp>
      <p:sp>
        <p:nvSpPr>
          <p:cNvPr id="42" name="41 CuadroTexto"/>
          <p:cNvSpPr txBox="1"/>
          <p:nvPr/>
        </p:nvSpPr>
        <p:spPr>
          <a:xfrm>
            <a:off x="323528" y="908720"/>
            <a:ext cx="3550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1. Conjuga los siguientes verbos</a:t>
            </a:r>
          </a:p>
        </p:txBody>
      </p:sp>
      <p:pic>
        <p:nvPicPr>
          <p:cNvPr id="43" name="Picture 2" descr="Resultado de imagen de hablar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546" y="5112142"/>
            <a:ext cx="603448" cy="603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A76873A-0A0F-4415-9316-E9D06F68E9B4}" vid="{C635A23F-EFB3-4B63-B298-50FABEF0815E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2A76873A-0A0F-4415-9316-E9D06F68E9B4}" vid="{BE154933-7C0B-4ABB-AE9C-E3008FFEBEC2}"/>
    </a:ext>
  </a:extLst>
</a:theme>
</file>

<file path=ppt/theme/theme3.xml><?xml version="1.0" encoding="utf-8"?>
<a:theme xmlns:a="http://schemas.openxmlformats.org/drawingml/2006/main" name="1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5_Default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Weekly PPP template</Template>
  <TotalTime>0</TotalTime>
  <Words>510</Words>
  <Application>Microsoft Office PowerPoint</Application>
  <PresentationFormat>On-screen Show (4:3)</PresentationFormat>
  <Paragraphs>186</Paragraphs>
  <Slides>18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18</vt:i4>
      </vt:variant>
    </vt:vector>
  </HeadingPairs>
  <TitlesOfParts>
    <vt:vector size="33" baseType="lpstr">
      <vt:lpstr>Arial</vt:lpstr>
      <vt:lpstr>Calibri</vt:lpstr>
      <vt:lpstr>Calibri Light</vt:lpstr>
      <vt:lpstr>Comic Sans MS</vt:lpstr>
      <vt:lpstr>Corbel</vt:lpstr>
      <vt:lpstr>Wingdings</vt:lpstr>
      <vt:lpstr>Office Theme</vt:lpstr>
      <vt:lpstr>10_Default Design</vt:lpstr>
      <vt:lpstr>15_Default Design</vt:lpstr>
      <vt:lpstr>11_Default Design</vt:lpstr>
      <vt:lpstr>1_Default Design</vt:lpstr>
      <vt:lpstr>7_Default Design</vt:lpstr>
      <vt:lpstr>Tema de Office</vt:lpstr>
      <vt:lpstr>5_Default Design</vt:lpstr>
      <vt:lpstr>Default Design</vt:lpstr>
      <vt:lpstr>Clase 8 de 11            Fecha: miércoles,  23 de noviembre de 2022  </vt:lpstr>
      <vt:lpstr>Pronunciación ch</vt:lpstr>
      <vt:lpstr>Octava semana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Where is it?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Tareas para la casa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Clase 2 de 11             Fecha:   miércoles, 4 de mayo de 2022</dc:title>
  <dc:creator>Flor de Andrews</dc:creator>
  <cp:lastModifiedBy>Flor de Andrews</cp:lastModifiedBy>
  <cp:revision>40</cp:revision>
  <cp:lastPrinted>2014-01-27T19:20:02Z</cp:lastPrinted>
  <dcterms:created xsi:type="dcterms:W3CDTF">2022-04-21T10:57:48Z</dcterms:created>
  <dcterms:modified xsi:type="dcterms:W3CDTF">2022-11-23T19:38:06Z</dcterms:modified>
</cp:coreProperties>
</file>