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</p:sldMasterIdLst>
  <p:notesMasterIdLst>
    <p:notesMasterId r:id="rId40"/>
  </p:notesMasterIdLst>
  <p:sldIdLst>
    <p:sldId id="258" r:id="rId12"/>
    <p:sldId id="1738" r:id="rId13"/>
    <p:sldId id="1739" r:id="rId14"/>
    <p:sldId id="1742" r:id="rId15"/>
    <p:sldId id="1655" r:id="rId16"/>
    <p:sldId id="1762" r:id="rId17"/>
    <p:sldId id="532" r:id="rId18"/>
    <p:sldId id="526" r:id="rId19"/>
    <p:sldId id="1413" r:id="rId20"/>
    <p:sldId id="1547" r:id="rId21"/>
    <p:sldId id="1790" r:id="rId22"/>
    <p:sldId id="1791" r:id="rId23"/>
    <p:sldId id="1804" r:id="rId24"/>
    <p:sldId id="1803" r:id="rId25"/>
    <p:sldId id="1809" r:id="rId26"/>
    <p:sldId id="318" r:id="rId27"/>
    <p:sldId id="319" r:id="rId28"/>
    <p:sldId id="1661" r:id="rId29"/>
    <p:sldId id="1657" r:id="rId30"/>
    <p:sldId id="1663" r:id="rId31"/>
    <p:sldId id="1774" r:id="rId32"/>
    <p:sldId id="1773" r:id="rId33"/>
    <p:sldId id="1654" r:id="rId34"/>
    <p:sldId id="1772" r:id="rId35"/>
    <p:sldId id="1418" r:id="rId36"/>
    <p:sldId id="1667" r:id="rId37"/>
    <p:sldId id="1668" r:id="rId38"/>
    <p:sldId id="267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00FF"/>
    <a:srgbClr val="FF66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3" autoAdjust="0"/>
    <p:restoredTop sz="94660"/>
  </p:normalViewPr>
  <p:slideViewPr>
    <p:cSldViewPr>
      <p:cViewPr>
        <p:scale>
          <a:sx n="63" d="100"/>
          <a:sy n="63" d="100"/>
        </p:scale>
        <p:origin x="1716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717D-96FA-4C11-B872-B1DFE02ACA9C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D7504-3733-49E1-A0B5-4734E47B4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9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23AC93D1-4704-7F43-402E-54E3CB1249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77126CE-1FC3-499D-E3D5-EE65E07333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rgbClr val="003300"/>
                </a:solidFill>
                <a:latin typeface="Comic Sans MS" panose="030F0702030302020204" pitchFamily="66" charset="0"/>
              </a:rPr>
              <a:t>Pasos Cd3 pista 30 partes del cuerpo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208B0F0F-6F70-F524-7B3C-99ABE374B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482624-160C-49A8-99E0-E760F48CA66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E6DF05E-0185-F073-5A90-A43279C666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7472134-4761-6C35-8661-156A0125B5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L – libro Pasos CD1.14 p13 Act.24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EA61106-011E-C238-20D4-A66F17516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138934-AC71-4E6C-8A5C-CECF5CE19B7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BB5D4356-A795-B698-A044-19C0FC8F11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62B28B1-8D17-503F-82BD-67F78AF8A6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H/O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4E4C620-BE18-17DF-671C-715262801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BE071B-E887-4AFD-A2A3-6A7615434E2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E201685-0FB3-A633-14B7-42F76FEE5C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2E539470-FE8A-6F4B-D042-ACBB5A25F3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L – libro Pasos CD1.14 p13 Act.24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676DAAF-7F1E-FCAF-B788-63F751621F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4850A2-E562-4323-A2E4-82D932FDA7A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27B07A8-49FB-1639-EE76-2F53382D00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C70A5D0-09EA-91C2-CE87-D3F9686E50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L – libro Pasos CD1.14 p13 Act.24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4912C99-D459-06DE-A6BA-D965897D8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68EB14-72A6-48CE-99C8-27752AE8B8C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EA69087-6025-AE40-21A2-E65E21F9C5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053A7BFE-DA25-A3FD-5D8A-E674F9A89B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H/O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48D6BC3-D225-95A3-89A6-B63246221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64FB25-C554-4CF1-8CA2-AB771F66ECB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02/10/2025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02/10/2025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7A8825-7E89-0D25-118F-51DE6189FA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C54AF2-FC9D-94C4-9A07-76670D868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00E937-FBA1-7C44-CED3-D6DD7E1EB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C51B-1124-47F2-B4B3-99964717F8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69041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6EA874-6CCB-AB97-E505-FF131AAFA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88F114-68CE-A630-647D-42A539D136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B2FEE7-793C-6B9A-EEA3-69EDD051D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23AE-EEA7-487D-A6C7-ECB9BB5EC3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56610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0D04A9-9E9D-6267-618B-0EEF85098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25DD71-AC12-4121-5AAB-34E8C1094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A300CE-4667-5E3F-A597-6C136727B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E1F49-11B0-438A-8380-C9A0685143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39139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77E2E2-5736-FF05-AB3C-4097423CE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765674-7DD8-53E9-D3B2-D5591A960F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9F36B7-BE58-54EF-29D6-93BFD55475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56213-8F89-4B24-92E0-8A1F365C1A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96015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905109-A00F-66EA-8524-90D4B9DEA0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32C088-4A22-B129-40D6-E0EF33EDD5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0833C4C-FD75-77A5-DA9E-569A703362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2BC8-E17F-4862-8099-88F5D15E2C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2112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3D6C70-FDF4-418B-2E2F-CB12EBE33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FCD263-B44B-1929-F862-5DCCA8306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F51948-274C-E730-BDCF-8CDCF249B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53BF-AEBB-4AF7-B633-4D227B06DC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62182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F16177-1B1F-C84B-D894-C0D8EF386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DB8A9B-5C3A-B1BF-C9A3-4D90616B2C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C8E3AF-505F-27BB-E1D7-C771480B8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26223-53F2-46B7-8BC4-C30CD82124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58965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05FA1-747F-CFC3-3027-09205B38E2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05471C-490B-C761-462F-7ABDDEC5C0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403655-11AA-3D1A-B594-8A0C90D2F8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B149-1C98-4760-83B2-9C84024FF3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08702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D0A3BE-AD5A-404F-2931-B87383886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7A59E8-C2DB-93F5-E706-8271A6440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3D6B0-0CFC-BCBA-7A56-928458F2E9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49E12-0DB1-454C-9C62-F80F6E40D9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31740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E293D-2D4D-15DF-7E3F-12CE756A8B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66FDC3-7320-D56B-D7C8-F4DDD2538D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910502-CCA3-CA36-205E-28DDD3BFF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283D-B4D2-4F84-80C8-A838CD6A60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215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02/10/2025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95BB5A-00DB-C3CE-6766-7D3A03E8B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7DBF5F-2227-B5C7-063F-04C405CE01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07171C-5E53-5975-DE3A-8001F47D9A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2C2E0-860A-4010-8CE7-B44F716370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83730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2B0D8-9598-19D8-A29B-D5BFF3B74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7B9FD-7929-40F9-5E9A-86DA82DD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75960-CCAD-0F19-DF1C-057B50CB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56EC9-7D1A-4875-B4DD-411131292C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52029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BC170-4C2F-3DB2-D2D9-01F28090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0413A-E596-B83D-2947-511DF6D9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F033D-B3F8-25D3-BF2C-5E54490B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9B9AB-89F1-44FC-9A1B-560DBD1E7F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40980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26BCD-55EA-E436-9A1D-677DC761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0E30E-698A-41C3-C1B0-9BA04D68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243D7-EE84-AFD6-FECF-5B014BAC4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EF3B-252F-44AB-88C6-06FDEAC225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97606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128B0-A610-341D-8C2E-B3168C24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7B0A91-F723-61BF-0F7A-7E3254A46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8E8CD7-BABC-8265-7570-87BF0DA3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A3916-D853-46F6-9D81-2031B61365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76488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09FABC-64FB-455C-1E74-E8F1226C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8D2082-0146-012A-27CE-47496927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422111-543A-DEC2-9196-F65EC253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827B-DFD1-4D03-9D61-B7E609516E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1982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AD239D-4E48-278E-6DB2-B65E5238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6E74027-3208-0A93-F0DA-CA8C32F4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EC6B87B-47CA-E7B2-F882-F713292D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2CE12-BDF3-4CD2-9694-6249186A14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91228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F3F543F-3BDD-C9AA-0EE2-C190A995D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7E7915-E74F-BCD3-A142-A6C2CDF9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050C90A-1BA8-DBA1-9F70-F73F3091F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79CC-8537-44E0-B595-1858640707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71450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9F8643-A477-5E2F-7833-DA8F05D5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1AB1CB-DDA3-BA4C-DD7E-68FED6188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81353B-836E-AE7C-288F-746F6F05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A6BB-9DA6-4F9E-8EC6-529D2BC3D6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21650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48D395-A904-E7BA-CD0E-4D140A99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A50D4A-DB0C-865E-413E-7DE3BB57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361063-4B3E-051E-5544-659F948A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BDB7-345F-4F2C-9CE7-F64CCE6C53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241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FCFF1-8C95-42D8-BB32-49F8DF6023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012503"/>
      </p:ext>
    </p:extLst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0FDAC-53F3-4794-89A3-2E27F734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B2910-DE79-DE80-3A9F-93244990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4AFAA-CF28-3D04-D813-E5F5E0D6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3A6B-8603-41B0-8A7F-39F143E0FE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65411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FB59F-74ED-59A9-06BA-2F4B8454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B1FF2-F34C-1191-D192-6392D760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A96F2-11FD-FC34-8C55-4769503D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3975F-13B7-476C-83C5-29859008D2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938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7AB39-2CE6-4F45-87D1-BD5364F1A9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065287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EE28-8532-4833-805D-D73B700876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227674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4C2FD-1BC5-4D21-9330-B883326EDC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54474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93A0F-6B00-4101-91C2-4848893904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876002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0C721-C2A2-4D0A-B3AA-B6B340CCA8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2701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96550-F042-45CF-ACCB-2D7BD8DD20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232468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3A4C-8C9B-48E6-93F7-61061B6D61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745638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02/10/2025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2FB5E-CA05-41F0-A0C0-D1FCABE38F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235118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B9EE-C760-4B35-9FB3-63F251B827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591293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3FD06-24DB-4539-BEA0-9ACD771914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1855939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F794D-AE41-5C94-4250-27C53AF1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B9C3E-D668-9F8E-9A50-EE685EC2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8585C-5618-0D5B-F2B3-C486C904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712C5-EA93-495D-8815-5EF1244579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6785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11944-A7E1-1A9B-91AD-849B30A0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9AAEF-4475-ADFA-1E06-69009B44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F939F-34E5-1D09-CC0A-A3D3E97C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91EBA-1CD8-4324-8647-EAA43C47A2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5366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85691-1208-5DA6-1EAC-F2729ACB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F2F6F-4398-77E9-F10D-4D3ECC82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89F9B-884C-62F3-526A-E040D89C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F1A5D-D6DF-4DFA-9562-A98FA5BC45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5959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F12A43-A14E-CC02-6292-7619E325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9AA996-21DD-24D6-AAF6-4081D075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7BFB4F-310C-E820-7DEA-AB4336CF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136D-C157-461F-8E0D-CCC5BC28B4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6462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86641C-E500-7663-2135-16BE6FAB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7E3242-DB55-BEC6-6237-F64835E7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1AC974-F3A4-E012-244C-40E32C8D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6503B-6268-4F8C-B1A0-2DAF9C94B6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539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C68A81-270F-48FA-C268-053BF150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E96600-C686-2426-1A7A-F038551C1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47A528-99EF-5260-5A27-30720616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B9EEF-E1F8-4936-96E2-B447040232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0922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ED3664B-D514-C8B7-DAD2-277DFF014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DF7770-6A74-D499-38F6-A95F1A61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424636-75CD-5A0D-1884-180BF9B9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3434C-6589-48C8-82B4-15544B5A30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476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02/10/2025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F0790B-27EC-4841-2328-9C03930C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59D83A-4BA4-9CFC-8F07-BDD74C99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30F7ED-A852-0B42-C015-658CCF29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A7C4F-B875-4AE2-AB5E-926BECC66E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2441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A5FBEB-A44C-4AD9-8CDB-57490F7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C7DEB9-6A39-E317-6B6E-C693AA81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6F400F-91DC-0743-64B2-267DD3A5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47BAF-8F51-497B-96FC-0CA70812F2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6140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6FAC3-955A-2F2D-5225-D4052282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BB967-15AC-12CB-5044-D46AD002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B881A-FD8F-1776-CB92-A051EA56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35C05-7162-45AA-B0F8-4602142034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2360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5384D-6073-740F-665E-0DA5704E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2FED4-EA59-9C12-E1D1-38C2BC3F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0024F-A9B6-8644-DBD6-BA1A923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4604D-C34B-4930-9D9C-F6B9ED64CE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0984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DB936-0182-8333-2CAF-1A5C88E6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A9327-2E78-FA19-9F94-A5B7434A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884D9-70C3-92B5-EA09-F84C74F9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D3397-8A91-4FC5-A3F4-5710D79F2A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8852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312D3-B291-0E57-F185-E0CE247B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ABA2-A0FC-F40F-7C2E-3091099A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152ED-2ACA-ABC5-7B4F-35427B3E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9BE63-C4DB-42E2-B0E8-B2FCD0EB8E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6325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99DD0-DA6A-9DDA-C0B2-434D1742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8A932-C997-8E34-CC56-BF6435B2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65055-ADB8-EE65-5F9A-28B8DF7C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ABF6-4AA9-4CEF-A1B2-7B1047AC6A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67490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0BFD38-6865-5FFE-CC58-49E84C69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AE7485-EB41-5E22-1EEE-8B627E04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80B7A8-66A7-DAA3-FAF6-7FEE59F1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D8B0F-5464-4AD8-9F90-EA530A23DB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1375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183B76-FDF9-829B-AE1B-0154E7E4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2B52B4-0A16-8323-991B-62953444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FC6031-9169-FEC8-9C99-78BE9FC9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3ABF3-1914-46E4-BA6F-7DD2AE85C8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4909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F782B66-D38F-6B83-EFEA-861BD36B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2DFCA5-778F-1913-8FB2-91ACC5FB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48E59C-B5E1-82F3-798C-62480CBA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506F2-DEDC-467C-BE70-DB3FBE5550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964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02/10/2025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CB42AA8-BC81-8AB1-CD52-F8143D10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0562A9-5FEC-9365-E5AA-59D13CF7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DB1199-57AC-879E-9E85-3A4801D7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F149C-DFE2-4145-8DF4-95880A1309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1123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2A1E8F-8114-BC54-DF1D-20D3EAD5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5B04A9-D6CF-357B-F695-973647EA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3523B5-058B-B1B7-A493-200565B9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6587F-2746-46D8-8C12-160B18CAF1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4303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FE9CDE-D6D2-4A02-DA10-5E505A93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6503A7-2AAD-A50D-7B72-50B6458C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336BCE-0A6D-3C61-1205-6170EB80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678AE-5CF4-4AD4-A9AF-9C37B22F85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6640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F967A-7577-A718-6761-DD40DBF2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9F6B0-8EDC-2096-8DFB-D2F4AA7B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840DB-BCFE-B584-0BEC-C6EE52A5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D787E-861C-4D2F-9BBF-9B9D089602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6780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0F1B1-E938-31C5-1759-55087C73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81BF1-C9C7-EBD1-A779-6EE65EE7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0D26E-0003-1C90-5D92-444459FA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63EAC-F86E-494D-9F53-5808E30389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43875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7E273F1-5521-CB07-8A8A-E6C77665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2B7F-9A1B-47D4-A851-F82145C4EF9E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DE52C53-BDD9-7A01-4513-3F91F5B9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3160B37-9193-A716-9170-3FBBFBE2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DBF0B-8642-4A36-A1BB-29F4C080942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0125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C23C94B-9E2D-E827-97C1-C926926E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FE9F-8BF9-4A00-9EBF-53ABE15AE9FF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03BEBE9-0EEE-5233-D185-0CD5D829F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E152201-9029-BB69-EBAB-A3616937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BF02-8E74-4DD1-9AD4-C39BF10ACB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457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22E0488-7D59-97F0-A11B-E8A51CBD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37E6-8C83-4643-9642-5FC5B93406E3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81E01FD-56B7-F8DD-8CBE-5A0B2FE9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33D6601-D3CA-6E16-2B85-E536D65E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F106-C24B-4F8C-8E9F-D76B8E20541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6491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14081472-A6BB-B083-E348-B595933A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E360-2469-4C68-AAD4-E8A1444DB67C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5140A632-A47E-8126-33F2-6ED15918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370CAA5-99DC-AE08-077A-97A1F1DC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BD8D8-4107-407F-9374-86165E5588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632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7F2712F2-EFB8-36B7-D78B-DDC2597B9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1F1E-4919-4613-9162-E6D723B4DBC2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043AD9D8-C17C-8E50-6F18-E914F7E1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A085D08C-1809-05E5-16CD-E806F528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AAF39-BACE-4D5D-9461-B97BB18F80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90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02/10/2025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E0D3323A-E516-A0BE-3DB9-1BB2226A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C360-D8F9-4C47-9172-C836600B11F1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F17C9488-7286-2F74-FD2C-4C202A67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05AF6E47-147F-3BC7-137C-F465D006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F54B-9A8A-4C28-93D8-E746659A96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745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4DC4EF5E-6840-3259-BCF6-9D1EBA1B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622D6-D74C-48BF-8472-F5FBC9A04BE4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8FDCA999-FD84-531D-5752-6AF70890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F790F8AD-F148-994C-0855-1E7E9CCD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8DB3-7DF6-4867-8D51-BDD523A5729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603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F0117F5-2A5C-AB7E-CDB1-6977C2C6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5628-CAA3-481C-ACF5-F7DA2F3BE838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7872F7D-63F1-98E4-4C10-A918977E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4C018C5-1E35-1C9D-1FAF-CA01E5B4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5A2A-EA34-4D7E-8297-4C24AA98CB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2460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234066CC-DDB3-918B-B31C-92FCB938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85C5C-66B2-4AB0-A75D-1976FE26D9C4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C7491E10-912E-4BE2-A9F2-3E831A6A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05A8C64B-2C2B-DC1D-B0D7-723ABD62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2D45-AC1E-48F3-B89B-D0A0E58866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8134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D89CB2A-B502-67C4-4B0A-1BE63A8D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541A8-64FE-496D-BABA-35261A8E32A0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1B6939F-C376-7399-5A9A-0B4B0F74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E31B728-BB16-5AE8-9ACA-B94B5FA9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C02F-4283-4363-B131-F8F57D8D58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0117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6000B14-A538-3019-842A-20CCAE8F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9B04-AA6B-405C-9105-FB9D29BA43B3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63CC782-D5E9-1932-04F9-5E143181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E9AA272-1AD6-A0D1-E491-D73BFA02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945D-9AEA-4CD7-BBED-A3A71C4422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3313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E5C98-3F8E-F9C2-6864-60771C47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A1522-48A8-A396-F7D4-845C97DE7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FF7F9-D7A3-2C51-C9AD-1DB045B5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AF0D-72B5-463B-9A66-F1E475BF77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18504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D6882-3D41-2BF6-4D18-DE4F27470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76836-79ED-B8A6-AA37-A54148E1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89ED-46E4-71A5-F55C-47F6D883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A2C53-A5C2-4EB8-A09A-3B2AFFBF75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0036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3FFBE-3A91-6B41-9A80-E32ACD46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334B1-4DCA-1FB5-6F86-3E96E436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7812-9480-4159-B313-E0F8CAEA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4AD2-D8DB-4E88-93A1-B2723A2A39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07430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FA3B73-D0F1-4DA1-3BFD-EFE6CD88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99537B-877B-A3AC-7025-ABC68BB1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33E8D8-AE13-76D3-E5B0-A038B8A0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05B94-51CD-407F-BF99-736E499FC6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235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02/10/2025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7DD9E2-A823-71BE-7DB2-7D350421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C590EF-381A-CE98-B5C9-70B3C92D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7B09FA3-8605-FBD8-6A69-8DD75355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E0CAF-AF03-4535-87F7-E4B006ADC2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7734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17FAF19-7689-1671-38EA-A49C9715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29EA84-BE83-F4DD-AA5C-BE91D85EF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1590AE-3A27-AD53-8263-AE8C5B87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17716-F68A-4D05-9B08-0BA16A225C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88588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39E963-4A32-454E-F1A7-72652B28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EA7ED5-BE04-EDB8-1D6B-5C8539CF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E25A66-6F4A-FD1A-5C08-B0E60977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BDEE1-AE0F-45D4-BC28-5E44248570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8383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4DC7D7-1B29-8C63-282B-4E2462E9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19994A-6DCD-AAE6-D285-CD97F1D4C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070DB3-9124-4B60-7FDC-CD60B944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B7B4A-62F5-4C19-A618-714D35B7B9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1338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E906CB-6C74-869F-943B-387CC7BB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8AEBE4-49A3-D1EF-1E5C-707776BEE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56ABCB-96CD-74B0-7A28-9F8DD238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22CF-325F-4016-A445-6B0658969B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3706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1C29D-2E5D-B472-7BDC-1D4DDE23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F0731-D5C5-0823-3087-06341154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CDA73-14C4-BC96-CD08-1FB5639E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FDF47-B003-4486-AFBA-DA709A54DF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81318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73D66-D8D5-082E-7169-79847EBA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F759D-17AE-48F0-85CE-1AC25128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8A94A-720F-96CD-BB83-EA301E94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9CBF-1070-44EB-B059-473EADDF5B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92284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1BBC0-71FE-440C-BA4E-06EAFB68D754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3ED2-4851-4FE7-9264-BF699DC655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5529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7EBF-2984-41BC-A08F-CF5AA80F2C86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C93C3-0E6C-4F3B-9847-FAD651CFFD2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1925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7950-2AA7-41D9-8AE0-CD4ABCCE63CB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63E2A-1211-4EAD-A532-2B113CC969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32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02/10/2025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5E1C-699F-4ADF-9E3A-5553A2F25B8E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2DD8-572D-4C7C-AAED-B447F9BD71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4759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0A62-8F7B-402F-8B37-4B23601657BC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F9C5-1C40-4EF8-886B-891FA90377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0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C8FA-4559-421C-AA10-3715A81BBF52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E386-1101-472E-9131-956975C307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8803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1B3A-9D61-45A5-9F8C-4980184E3A3C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E4D6-C8CE-42D5-AA10-F2260C27F3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4497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1525-BB21-4FF9-8171-9B4DB6E04FBD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5621-DCFB-4820-8D0A-A1C4A5F368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2691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73F5-6AA1-4607-A141-F5A64EBB8EE6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476A-A48A-42DE-9E4C-CA63ECA3A2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9410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568CF-0B7F-4359-9F1E-2FE4C2E6E6AD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AE13-0B45-4004-AB15-FD1518B674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6600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4521-1887-4244-94E2-43CD6E11F1C8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88A37-5CEF-43A8-91F5-366EF403DA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8864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D5F8B4-2CDD-777C-549C-8DEC59F8D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204C42-4802-89EF-5BAD-55859DF2B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CDC029-A6A2-2785-04C5-4A8A5A46B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12B3F-8A50-4755-8373-9193327C22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31858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97EE28-6A1E-8DC5-271B-85D178AC9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ABC891-F680-006D-82D7-FE5ADECC1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DB0783-42F7-6590-3DC2-B72934518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CF1EE-EDD7-4069-A4A8-D0FCA9B356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50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02/10/2025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A876EF-D00D-672C-61E8-20609B88C7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26CDAF-D7A7-12BD-0403-0714D3AB6F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66C05D-B6E7-7617-FE73-43C64BA0E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47CF8-F6B0-4E6D-8B5D-5FFE17E216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83081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FA2FB2-4C50-EE74-3266-9360BA5740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695676-451B-8910-875A-42401E14B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00446-E456-1284-7FD0-6DA86A1BA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EAA20-645B-4651-8809-943973831C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66873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DD25E4-AE72-00A8-1988-28D43F029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71F3D0-96E0-7CDC-F013-E2EF9B92D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B73387-82D8-D97F-DE94-49DA2A1A9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1EA1-C704-4E36-9725-6F614243AE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65075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6993B3-57B2-F2D1-FD78-BD737D959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CDB024-A6E5-829B-92BD-C8C40A4248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54C36A-63C3-8C9F-212E-05B75EB66A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00109-C1EF-4B29-BB6F-E3F6A7C824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89795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0112D7-4D69-9D7B-10BB-E9BCD5CDE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F3248B-997C-C8EE-09D2-838A6C311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029C0B-3344-FFA4-F058-62943038B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BC2A-4733-4CEB-8EB5-100B413C79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27173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EE344C-655A-C087-76D7-C424A9963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26134A-0B4F-DDDD-6632-C667874F1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72486A-1896-0A6A-9619-479759502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F8964-887B-44FD-96A6-AFC89BB891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57115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B4A2C6-1916-B3F8-98AA-C7DF87903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A0C69-7E3E-68CF-9642-969FA65A5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8C61CD-2A7D-D19D-7A51-DDDDD7C0D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37317-C86D-46C4-ACB8-47D75CD81D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68056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20793-E0B3-ADD3-5FD9-7C2896B65E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84EBA1-C386-6FAC-755F-2401175C9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B44656-C066-0945-4A8F-716A53671C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88162-F0D7-485E-A9EE-CE36234FC3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33123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F7975D-3364-481F-215C-55F5254FE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41F499-D792-3985-D2B5-3FB6ECEEE4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B75FD2-81C6-C8E9-9137-B7232E5F7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2BB9-0D20-40B8-9C33-4D0321BC89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00825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6435CB-323A-384F-3A38-438D274A3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D7BEAD-7AB2-5737-8879-D7A9B965E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5E5469-AE71-3BD0-56F3-D92EF16BA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DFCB6-A3C1-43B9-8062-7A5611F54A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963432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02/10/2025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BC836A-5066-36E3-15A8-312423E95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39FD78-0393-2984-5A79-65DD7D697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87995D-BB42-4A73-DD62-A8A35F999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9CF62-E4DB-441A-9970-0263DD0089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969045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C563E0-970C-864E-9374-E3B959FEFA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23B92D-0BAC-FB12-D483-923505B3AC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0D1DAB-9403-5ACD-F2B5-8942E828D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08835-D51D-4771-9DF1-27D95DC18A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8289122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07462-2833-AF89-A1D9-81426653A9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4585A-CF4D-B8CE-0C06-44D972C45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42E8D9-D45B-29E5-AE47-166D228C2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DC7F-F87A-475B-9CF2-A25BD1879E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49626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E77714-39DA-E85A-9650-F4B30FC0F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5ADA525-F312-6E34-7B6C-0BE20B886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636712C-49B5-AC62-3F08-01A151E4EA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FB46-FEC1-4F45-8F3B-8BFB0ED5DA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2340512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7D55FB-F217-5BBD-2054-EF5C0F599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E3E81D-8161-EC4C-E8AB-36B3863DD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E02895-1A17-2E10-9B0D-4D3D3C7D41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760C7-599D-474A-B26C-3B08814A15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810954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6C415A-5E10-4133-BF51-CA2D72F084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E3E8BA-CB00-A8FB-C889-8BA861BB9E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0235DB-5CC4-3B19-ED13-0BEAEAA38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E09DA-C5BD-4FC4-AEC8-873B5704D4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9519851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ECDFEA-8F81-EAAC-30E3-0878D6A25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7B20F6-693E-CAD5-D63F-B31118721A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0EBA9C-6C58-DF17-99D7-B114715E4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93B26-11C2-46D0-B2AE-20D27B2367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4773976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1221A6-F765-C57B-E798-245B2B5FE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D926B-EE96-B3A5-3F82-74D833DD93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7E7277-8734-0A67-C69D-D0A12024C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670BD-629C-45F3-BBA7-9E62BEB209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172511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B23166-70EE-00FB-FE9B-178307073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9D7CE8-B653-641D-78B7-5ED3BB78F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AA3806-C051-7FEA-0EF4-C3745CAAA5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E284-CE15-4636-B1FB-5FE8D08AFB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3605365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12BD64-78F3-4DD4-8BDA-0BE767F58F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3E3A17-85B1-AC98-7011-8B5B2E906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F33716-F26F-E369-661F-D392D9502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9A8A0-67A3-4EDF-BDE2-E653E81470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182241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DC4E4-5BE6-43DF-8023-220E3DB8CB16}" type="datetimeFigureOut">
              <a:rPr lang="es-ES" smtClean="0"/>
              <a:pPr/>
              <a:t>02/10/2025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8C31480-C718-B894-CA38-423BAE71D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9C1E0B3-12AA-72A3-83B1-F4BB38FB8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FA46ED2-9BA6-45D7-6641-5B4E65F66E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6CD8FF8-EB35-536B-1BB0-B257099E53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93E6F8E-2E8E-A2F5-63AE-452DFCC288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4A120C-441E-4DC4-9306-6CE6629360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681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48C49C8-699B-940F-8419-84657584F5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334EF750-98F7-F9A6-4231-54FF59F4EC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DD9F6-A011-36AF-0F87-CF24EAA25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F8528-B0A2-608F-B264-21AC94D22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282CC-2A6C-E14A-16DC-20245F3B5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DAD56E-0821-430C-84A6-25F5D238D9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068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82D437-B7CA-49B6-95DD-BADB7F1046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347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324B96D-78B3-D522-1774-DC5ABAFCE4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478D5AA-832F-BDC4-E812-293C4BE069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3005C-D81F-4534-ADDC-EFB01D276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E6225-45B2-448A-BE8F-AB861BF3E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A5615-F42D-4F4E-924C-BA89DA9FE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4818DE94-8A19-410F-9AC5-FD31FF31A2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522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B64D3047-DAB6-0082-649E-F6EB32374A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EEFFC44C-C8AB-3AAE-55C5-E762DDD961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3C07A-4EB4-4AED-A87F-F0C5A3C6C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F2A68-D357-4829-B9D3-EAFF00774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1A7CE-A4F9-4144-B56D-73B7FA990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7E435AD-B2D1-4752-8E52-B465A6CF56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31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>
            <a:extLst>
              <a:ext uri="{FF2B5EF4-FFF2-40B4-BE49-F238E27FC236}">
                <a16:creationId xmlns:a16="http://schemas.microsoft.com/office/drawing/2014/main" id="{1A3CF03E-2D21-6ADA-1154-C9914162A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3075" name="2 Marcador de texto">
            <a:extLst>
              <a:ext uri="{FF2B5EF4-FFF2-40B4-BE49-F238E27FC236}">
                <a16:creationId xmlns:a16="http://schemas.microsoft.com/office/drawing/2014/main" id="{A49BFA13-302E-0A8D-3808-BE55DB8BA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2964177-9CE7-9614-D1A3-35F0E9413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63B275-E904-4703-A736-B332F486927A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D990E9E-A855-6D6A-F2A1-DFAC6D05A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35B04B1-BF2B-EEE0-D005-EFE2BFCD0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6EA523-0914-4A6C-B4EE-FC387E18B7D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70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1755BC11-864C-AAFF-8619-28936BAD77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E4A9D373-DA88-C643-5BB7-4F902745E5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8A6FC-9482-0E50-C823-4E1945CB2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AA5DE-7BDD-E75E-EC07-B63AF57B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69583-32B9-A81B-4850-9E3E89AA6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ACE966-5DF3-42FB-9C83-3213527186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407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B72F01-B5D0-4857-A03B-8493151FCB01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5F4114-A8D7-478A-8384-E3EB9EB3FB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1A00B06-0514-9274-8776-EA30ABCEC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3A9C682-4B24-572B-B6D2-F3FB0EAB4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654566-17F8-B848-754D-F8E2060ECC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9196B2-5B3F-4A3A-F679-F75D77F18C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591EE2-8DA9-F205-124D-E2AAAE2364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2CA974-B626-4227-A181-5FDF03C3FB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842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4C1BF92-6424-CB5F-FAFD-ABB706443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88AE948-C6FC-3921-C63D-EC0C6F1ED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F8AD3D6-89C9-EDEB-B83F-7853D5152A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88208F-E3A1-D4AB-2731-BE84C49FDB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A875F6-3AC5-5810-5CB4-200CB11E2C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6807A7-ECE9-42CA-8C8F-54B72D9A8D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017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madicpolitics.blogspot.com/2012/11/short-announcement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8864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latin typeface="Comic Sans MS" pitchFamily="66" charset="0"/>
              </a:rPr>
              <a:t>2-20                                           </a:t>
            </a:r>
            <a:r>
              <a:rPr lang="en-GB" altLang="en-US" dirty="0" err="1">
                <a:latin typeface="Comic Sans MS" pitchFamily="66" charset="0"/>
              </a:rPr>
              <a:t>Fecha</a:t>
            </a:r>
            <a:r>
              <a:rPr lang="en-GB" altLang="en-US" dirty="0">
                <a:latin typeface="Comic Sans MS" pitchFamily="66" charset="0"/>
              </a:rPr>
              <a:t>: </a:t>
            </a:r>
            <a:r>
              <a:rPr lang="en-GB" altLang="en-US" i="1" dirty="0" err="1">
                <a:latin typeface="Comic Sans MS" panose="030F0702030302020204" pitchFamily="66" charset="0"/>
              </a:rPr>
              <a:t>jueves</a:t>
            </a:r>
            <a:r>
              <a:rPr lang="en-GB" altLang="en-US" dirty="0">
                <a:latin typeface="Comic Sans MS" pitchFamily="66" charset="0"/>
              </a:rPr>
              <a:t>, 2 de </a:t>
            </a:r>
            <a:r>
              <a:rPr lang="en-GB" altLang="en-US" dirty="0" err="1">
                <a:latin typeface="Comic Sans MS" pitchFamily="66" charset="0"/>
              </a:rPr>
              <a:t>octubre</a:t>
            </a:r>
            <a:r>
              <a:rPr lang="en-GB" altLang="en-US">
                <a:latin typeface="Comic Sans MS" pitchFamily="66" charset="0"/>
              </a:rPr>
              <a:t> del 2025</a:t>
            </a:r>
            <a:endParaRPr lang="en-GB" altLang="en-US" dirty="0">
              <a:latin typeface="Comic Sans MS" pitchFamily="66" charset="0"/>
            </a:endParaRPr>
          </a:p>
          <a:p>
            <a:r>
              <a:rPr lang="en-GB" altLang="en-US" dirty="0">
                <a:latin typeface="Comic Sans MS" pitchFamily="66" charset="0"/>
              </a:rPr>
              <a:t>			          </a:t>
            </a:r>
            <a:r>
              <a:rPr lang="en-GB" altLang="en-US" sz="2400" b="1" dirty="0">
                <a:latin typeface="Comic Sans MS" pitchFamily="66" charset="0"/>
              </a:rPr>
              <a:t>Improvers</a:t>
            </a:r>
            <a:endParaRPr lang="en-GB" dirty="0">
              <a:latin typeface="Comic Sans MS" pitchFamily="66" charset="0"/>
            </a:endParaRPr>
          </a:p>
          <a:p>
            <a:r>
              <a:rPr lang="en-GB" dirty="0" err="1">
                <a:latin typeface="Comic Sans MS" pitchFamily="66" charset="0"/>
              </a:rPr>
              <a:t>Unidad</a:t>
            </a:r>
            <a:r>
              <a:rPr lang="en-GB" dirty="0">
                <a:latin typeface="Comic Sans MS" pitchFamily="66" charset="0"/>
              </a:rPr>
              <a:t> 4 ¿</a:t>
            </a:r>
            <a:r>
              <a:rPr lang="en-GB" dirty="0" err="1">
                <a:latin typeface="Comic Sans MS" pitchFamily="66" charset="0"/>
              </a:rPr>
              <a:t>Cómo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</a:t>
            </a:r>
            <a:r>
              <a:rPr lang="en-GB" dirty="0">
                <a:latin typeface="Comic Sans MS" pitchFamily="66" charset="0"/>
              </a:rPr>
              <a:t>? 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27584" y="1794882"/>
            <a:ext cx="5904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altLang="en-US" sz="2400" i="1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altLang="en-US" sz="2400" i="1" dirty="0" err="1">
                <a:latin typeface="Comic Sans MS" panose="030F0702030302020204" pitchFamily="66" charset="0"/>
              </a:rPr>
              <a:t>Repaso</a:t>
            </a:r>
            <a:r>
              <a:rPr lang="en-GB" altLang="en-US" sz="2400" i="1" dirty="0">
                <a:latin typeface="Comic Sans MS" panose="030F0702030302020204" pitchFamily="66" charset="0"/>
              </a:rPr>
              <a:t>: </a:t>
            </a:r>
          </a:p>
          <a:p>
            <a:pPr marL="342900" indent="-342900">
              <a:buFontTx/>
              <a:buChar char="-"/>
              <a:defRPr/>
            </a:pPr>
            <a:r>
              <a:rPr lang="en-GB" altLang="en-US" sz="2400" dirty="0">
                <a:solidFill>
                  <a:srgbClr val="FF0066"/>
                </a:solidFill>
                <a:latin typeface="Comic Sans MS" pitchFamily="66" charset="0"/>
              </a:rPr>
              <a:t>booking into a hotel simply</a:t>
            </a:r>
          </a:p>
          <a:p>
            <a:pPr marL="342900" indent="-342900">
              <a:buFontTx/>
              <a:buChar char="-"/>
              <a:defRPr/>
            </a:pPr>
            <a:r>
              <a:rPr lang="en-GB" altLang="en-US" sz="2400" dirty="0">
                <a:solidFill>
                  <a:srgbClr val="FF0066"/>
                </a:solidFill>
                <a:latin typeface="Comic Sans MS" pitchFamily="66" charset="0"/>
              </a:rPr>
              <a:t>Me </a:t>
            </a:r>
            <a:r>
              <a:rPr lang="en-GB" altLang="en-US" sz="2400" dirty="0" err="1">
                <a:solidFill>
                  <a:srgbClr val="FF0066"/>
                </a:solidFill>
                <a:latin typeface="Comic Sans MS" pitchFamily="66" charset="0"/>
              </a:rPr>
              <a:t>gusta</a:t>
            </a:r>
            <a:endParaRPr lang="en-GB" altLang="en-US" sz="2400" dirty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GB" altLang="en-US" sz="24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Introducción</a:t>
            </a:r>
            <a:r>
              <a:rPr lang="en-GB" alt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: Me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interesa</a:t>
            </a:r>
            <a:r>
              <a:rPr lang="en-GB" alt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/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encanta</a:t>
            </a:r>
            <a:endParaRPr lang="en-GB" altLang="en-US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alt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</a:t>
            </a:r>
          </a:p>
          <a:p>
            <a:pPr>
              <a:defRPr/>
            </a:pPr>
            <a:r>
              <a:rPr lang="en-GB" altLang="en-US" sz="2400" i="1" dirty="0" err="1">
                <a:solidFill>
                  <a:srgbClr val="660033"/>
                </a:solidFill>
                <a:latin typeface="Comic Sans MS" panose="030F0702030302020204" pitchFamily="66" charset="0"/>
              </a:rPr>
              <a:t>Dictado</a:t>
            </a:r>
            <a:endParaRPr lang="en-GB" altLang="en-US" sz="2400" i="1" dirty="0">
              <a:solidFill>
                <a:srgbClr val="660033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27584" y="1268760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¿Lo qué vamos a practicar, revisar y aprender?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780928"/>
            <a:ext cx="2232248" cy="253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371CF0A-167E-C7E1-1991-66A5848F67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altLang="en-US" sz="8800" b="1">
                <a:solidFill>
                  <a:srgbClr val="A50B84"/>
                </a:solidFill>
                <a:latin typeface="Comic Sans MS" panose="030F0702030302020204" pitchFamily="66" charset="0"/>
              </a:rPr>
              <a:t>Me </a:t>
            </a:r>
            <a:r>
              <a:rPr lang="en-GB" altLang="en-US" sz="8800" b="1">
                <a:solidFill>
                  <a:srgbClr val="00CC00"/>
                </a:solidFill>
                <a:latin typeface="Comic Sans MS" panose="030F0702030302020204" pitchFamily="66" charset="0"/>
              </a:rPr>
              <a:t>gusta…</a:t>
            </a:r>
            <a:r>
              <a:rPr lang="en-GB" altLang="en-US" sz="8800" b="1">
                <a:solidFill>
                  <a:srgbClr val="A50B84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4035" name="Subtitle 2">
            <a:extLst>
              <a:ext uri="{FF2B5EF4-FFF2-40B4-BE49-F238E27FC236}">
                <a16:creationId xmlns:a16="http://schemas.microsoft.com/office/drawing/2014/main" id="{B22FC82C-44DB-89B1-3064-4B5FAD569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49725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GB" altLang="en-US" sz="9600" b="1" dirty="0">
                <a:solidFill>
                  <a:srgbClr val="A50B84"/>
                </a:solidFill>
                <a:latin typeface="Comic Sans MS" panose="030F0702030302020204" pitchFamily="66" charset="0"/>
                <a:ea typeface="+mj-ea"/>
              </a:rPr>
              <a:t>I </a:t>
            </a:r>
            <a:r>
              <a:rPr lang="en-GB" altLang="en-US" sz="9600" b="1" dirty="0">
                <a:solidFill>
                  <a:srgbClr val="00CC00"/>
                </a:solidFill>
                <a:latin typeface="Comic Sans MS" panose="030F0702030302020204" pitchFamily="66" charset="0"/>
                <a:ea typeface="+mj-ea"/>
              </a:rPr>
              <a:t>like…</a:t>
            </a:r>
            <a:r>
              <a:rPr lang="en-GB" altLang="en-US" sz="9600" b="1" dirty="0">
                <a:solidFill>
                  <a:srgbClr val="A50B84"/>
                </a:solidFill>
                <a:latin typeface="Comic Sans MS" panose="030F0702030302020204" pitchFamily="66" charset="0"/>
                <a:ea typeface="+mj-ea"/>
              </a:rPr>
              <a:t> </a:t>
            </a:r>
            <a:endParaRPr lang="en-US" alt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440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8DF0929-1E86-A202-D06F-8008CD3C7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7175" y="733425"/>
            <a:ext cx="1441450" cy="4954588"/>
          </a:xfrm>
        </p:spPr>
        <p:txBody>
          <a:bodyPr/>
          <a:lstStyle/>
          <a:p>
            <a:pPr eaLnBrk="1" hangingPunct="1"/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  <a:t>el</a:t>
            </a:r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6600">
                <a:latin typeface="Comic Sans MS" panose="030F0702030302020204" pitchFamily="66" charset="0"/>
              </a:rPr>
            </a:br>
            <a:br>
              <a:rPr lang="en-GB" altLang="en-US" sz="6600">
                <a:latin typeface="Comic Sans MS" panose="030F0702030302020204" pitchFamily="66" charset="0"/>
              </a:rPr>
            </a:br>
            <a:r>
              <a:rPr lang="en-GB" altLang="en-US" sz="6600" b="1">
                <a:solidFill>
                  <a:srgbClr val="FF0066"/>
                </a:solidFill>
                <a:latin typeface="Comic Sans MS" panose="030F0702030302020204" pitchFamily="66" charset="0"/>
              </a:rPr>
              <a:t>la</a:t>
            </a:r>
            <a:br>
              <a:rPr lang="en-GB" altLang="en-US" sz="6600" b="1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en-GB" altLang="en-US" sz="6600">
              <a:latin typeface="Comic Sans MS" panose="030F0702030302020204" pitchFamily="66" charset="0"/>
            </a:endParaRP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D5658D0A-810D-6417-601A-C543D7EAC63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4500" y="571500"/>
            <a:ext cx="1751013" cy="4822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4400" b="1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4400" b="1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 b="1">
                <a:solidFill>
                  <a:srgbClr val="7030A0"/>
                </a:solidFill>
                <a:latin typeface="Comic Sans MS" panose="030F0702030302020204" pitchFamily="66" charset="0"/>
              </a:rPr>
              <a:t>Me</a:t>
            </a:r>
            <a:endParaRPr lang="en-GB" altLang="en-US" sz="5400" b="1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5400">
                <a:latin typeface="Comic Sans MS" panose="030F0702030302020204" pitchFamily="66" charset="0"/>
              </a:rPr>
              <a:t>      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                     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                  </a:t>
            </a:r>
          </a:p>
        </p:txBody>
      </p:sp>
      <p:sp>
        <p:nvSpPr>
          <p:cNvPr id="13316" name="Content Placeholder 1">
            <a:extLst>
              <a:ext uri="{FF2B5EF4-FFF2-40B4-BE49-F238E27FC236}">
                <a16:creationId xmlns:a16="http://schemas.microsoft.com/office/drawing/2014/main" id="{40A75116-8894-849A-DCB8-D55AB367A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4400" y="835025"/>
            <a:ext cx="4038600" cy="5400675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60C707F9-C5EE-626F-F6F2-7EBD3D2C3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052513"/>
            <a:ext cx="23050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3A60E0FE-ACFA-A44F-480A-273B686FB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2462213"/>
            <a:ext cx="24257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768DB165-5E87-B90E-BEF5-7CC35C1E6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2759075"/>
            <a:ext cx="1133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ADF61A0C-BD61-58F6-348D-396BD053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71913"/>
            <a:ext cx="2468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D5C76FC1-9C66-A9D9-DE7B-1978E4C93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975225"/>
            <a:ext cx="9382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5B0F8D-4EB3-6AB3-F73B-CDF5A5606D28}"/>
              </a:ext>
            </a:extLst>
          </p:cNvPr>
          <p:cNvSpPr txBox="1"/>
          <p:nvPr/>
        </p:nvSpPr>
        <p:spPr>
          <a:xfrm>
            <a:off x="2025650" y="2947988"/>
            <a:ext cx="22082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gusta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BB5328A-3110-E25A-E848-D53148F67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0" y="696913"/>
            <a:ext cx="1296988" cy="4956175"/>
          </a:xfrm>
        </p:spPr>
        <p:txBody>
          <a:bodyPr/>
          <a:lstStyle/>
          <a:p>
            <a:pPr eaLnBrk="1" hangingPunct="1"/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5400" b="1">
                <a:solidFill>
                  <a:srgbClr val="002060"/>
                </a:solidFill>
                <a:latin typeface="Comic Sans MS" panose="030F0702030302020204" pitchFamily="66" charset="0"/>
              </a:rPr>
              <a:t>los</a:t>
            </a:r>
            <a:br>
              <a:rPr lang="en-GB" altLang="en-US" sz="54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5400">
                <a:latin typeface="Comic Sans MS" panose="030F0702030302020204" pitchFamily="66" charset="0"/>
              </a:rPr>
            </a:br>
            <a:br>
              <a:rPr lang="en-GB" altLang="en-US" sz="5400">
                <a:latin typeface="Comic Sans MS" panose="030F0702030302020204" pitchFamily="66" charset="0"/>
              </a:rPr>
            </a:br>
            <a:r>
              <a:rPr lang="en-GB" altLang="en-US" sz="5400" b="1">
                <a:solidFill>
                  <a:srgbClr val="FF0066"/>
                </a:solidFill>
                <a:latin typeface="Comic Sans MS" panose="030F0702030302020204" pitchFamily="66" charset="0"/>
              </a:rPr>
              <a:t>las</a:t>
            </a:r>
            <a:br>
              <a:rPr lang="en-GB" altLang="en-US" sz="6600" b="1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en-GB" altLang="en-US" sz="6600">
              <a:latin typeface="Comic Sans MS" panose="030F0702030302020204" pitchFamily="66" charset="0"/>
            </a:endParaRP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A59B5E74-039A-D4D0-0CDD-9E167AC31DA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77938" y="1331913"/>
            <a:ext cx="3168650" cy="4822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4400" b="1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4400" b="1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 b="1">
                <a:solidFill>
                  <a:srgbClr val="7030A0"/>
                </a:solidFill>
                <a:latin typeface="Comic Sans MS" panose="030F0702030302020204" pitchFamily="66" charset="0"/>
              </a:rPr>
              <a:t>    </a:t>
            </a:r>
            <a:r>
              <a:rPr lang="en-GB" altLang="en-US" sz="4800" b="1">
                <a:solidFill>
                  <a:srgbClr val="003300"/>
                </a:solidFill>
                <a:latin typeface="Comic Sans MS" panose="030F0702030302020204" pitchFamily="66" charset="0"/>
              </a:rPr>
              <a:t>gusta</a:t>
            </a:r>
            <a:endParaRPr lang="en-GB" altLang="en-US" sz="480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                     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                  </a:t>
            </a:r>
          </a:p>
        </p:txBody>
      </p:sp>
      <p:sp>
        <p:nvSpPr>
          <p:cNvPr id="13316" name="Content Placeholder 1">
            <a:extLst>
              <a:ext uri="{FF2B5EF4-FFF2-40B4-BE49-F238E27FC236}">
                <a16:creationId xmlns:a16="http://schemas.microsoft.com/office/drawing/2014/main" id="{8A713B4F-A6BB-7DAA-7E6F-7599A5FB2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7713" y="474663"/>
            <a:ext cx="4038600" cy="5400675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E45031AB-EF23-628C-FAF2-48A2EFDAF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2462213"/>
            <a:ext cx="24257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6EFF21E7-2BB0-2B31-B264-44BD59173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952750"/>
            <a:ext cx="1133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F5FE0FFA-6470-D9F4-A058-C8BF25A2C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264025"/>
            <a:ext cx="2468563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75915BC7-CE94-738A-5F1C-F34B75D2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5797550"/>
            <a:ext cx="93821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2">
            <a:extLst>
              <a:ext uri="{FF2B5EF4-FFF2-40B4-BE49-F238E27FC236}">
                <a16:creationId xmlns:a16="http://schemas.microsoft.com/office/drawing/2014/main" id="{5AD49C85-3602-497A-3A18-63A5A0E7C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5256213"/>
            <a:ext cx="938212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3">
            <a:extLst>
              <a:ext uri="{FF2B5EF4-FFF2-40B4-BE49-F238E27FC236}">
                <a16:creationId xmlns:a16="http://schemas.microsoft.com/office/drawing/2014/main" id="{53ABED2D-32A6-3FDC-95C9-CA3C9DA61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713288"/>
            <a:ext cx="2468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4">
            <a:extLst>
              <a:ext uri="{FF2B5EF4-FFF2-40B4-BE49-F238E27FC236}">
                <a16:creationId xmlns:a16="http://schemas.microsoft.com/office/drawing/2014/main" id="{D76466D5-1A76-478A-D12F-FA11BC07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3097213"/>
            <a:ext cx="24257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5">
            <a:extLst>
              <a:ext uri="{FF2B5EF4-FFF2-40B4-BE49-F238E27FC236}">
                <a16:creationId xmlns:a16="http://schemas.microsoft.com/office/drawing/2014/main" id="{5BC0A26A-4942-5D7B-0B2B-BDA269FF2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247900"/>
            <a:ext cx="1133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7" descr="C:\Users\Lewis Andrews\AppData\Local\Microsoft\Windows\Temporary Internet Files\Content.IE5\ESHWVROA\MP900309068[1].jpg">
            <a:extLst>
              <a:ext uri="{FF2B5EF4-FFF2-40B4-BE49-F238E27FC236}">
                <a16:creationId xmlns:a16="http://schemas.microsoft.com/office/drawing/2014/main" id="{38BA5851-B486-D0DA-7092-19E427465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720725"/>
            <a:ext cx="14684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5A9F07-4C24-0C5E-ABB3-AF8799AF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75" y="3036888"/>
            <a:ext cx="792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</a:t>
            </a:r>
            <a:endParaRPr kumimoji="0" lang="en-GB" altLang="en-US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A58C8932-21EE-B9A5-EC5C-6C82D041B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1338"/>
            <a:ext cx="1752600" cy="48228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Me</a:t>
            </a:r>
            <a:endParaRPr kumimoji="0" lang="en-GB" altLang="en-US" sz="54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              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6782793-EEEE-4E8B-5549-0D44028A8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7175" y="733425"/>
            <a:ext cx="1441450" cy="4954588"/>
          </a:xfrm>
        </p:spPr>
        <p:txBody>
          <a:bodyPr/>
          <a:lstStyle/>
          <a:p>
            <a:pPr eaLnBrk="1" hangingPunct="1"/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  <a:t>el</a:t>
            </a:r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6600">
                <a:latin typeface="Comic Sans MS" panose="030F0702030302020204" pitchFamily="66" charset="0"/>
              </a:rPr>
            </a:br>
            <a:br>
              <a:rPr lang="en-GB" altLang="en-US" sz="6600">
                <a:latin typeface="Comic Sans MS" panose="030F0702030302020204" pitchFamily="66" charset="0"/>
              </a:rPr>
            </a:br>
            <a:r>
              <a:rPr lang="en-GB" altLang="en-US" sz="6600" b="1">
                <a:solidFill>
                  <a:srgbClr val="FF0066"/>
                </a:solidFill>
                <a:latin typeface="Comic Sans MS" panose="030F0702030302020204" pitchFamily="66" charset="0"/>
              </a:rPr>
              <a:t>la</a:t>
            </a:r>
            <a:br>
              <a:rPr lang="en-GB" altLang="en-US" sz="6600" b="1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en-GB" altLang="en-US" sz="6600">
              <a:latin typeface="Comic Sans MS" panose="030F0702030302020204" pitchFamily="66" charset="0"/>
            </a:endParaRP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2F58DCB8-CDE8-CDB5-9356-F92D9F9EC82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4500" y="571500"/>
            <a:ext cx="1751013" cy="4822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4400" b="1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4400" b="1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5400" b="1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 b="1">
                <a:solidFill>
                  <a:srgbClr val="7030A0"/>
                </a:solidFill>
                <a:latin typeface="Comic Sans MS" panose="030F0702030302020204" pitchFamily="66" charset="0"/>
              </a:rPr>
              <a:t>Te</a:t>
            </a:r>
          </a:p>
          <a:p>
            <a:pPr marL="0" indent="0" eaLnBrk="1" hangingPunct="1">
              <a:buFontTx/>
              <a:buNone/>
            </a:pPr>
            <a:endParaRPr lang="en-GB" altLang="en-US" sz="5400" b="1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5400">
                <a:latin typeface="Comic Sans MS" panose="030F0702030302020204" pitchFamily="66" charset="0"/>
              </a:rPr>
              <a:t>      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                     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                  </a:t>
            </a:r>
          </a:p>
        </p:txBody>
      </p:sp>
      <p:sp>
        <p:nvSpPr>
          <p:cNvPr id="13316" name="Content Placeholder 1">
            <a:extLst>
              <a:ext uri="{FF2B5EF4-FFF2-40B4-BE49-F238E27FC236}">
                <a16:creationId xmlns:a16="http://schemas.microsoft.com/office/drawing/2014/main" id="{663C969C-68FE-95AC-975F-A2C4EF993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4400" y="835025"/>
            <a:ext cx="4038600" cy="5400675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38655A44-8D77-10D7-C3F5-A9BE54850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052513"/>
            <a:ext cx="23050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65B79536-0F4B-B7CE-1306-984D6414B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2462213"/>
            <a:ext cx="24257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EF3E678E-BD48-FF71-70C1-05BDCAD01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2759075"/>
            <a:ext cx="1133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7655D345-19B9-B7D2-3F9B-0FED95528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71913"/>
            <a:ext cx="2468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1F8FD540-27B2-98C2-1C78-8C663AE08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975225"/>
            <a:ext cx="9382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627D70-904F-6782-A9E6-44537A14D32B}"/>
              </a:ext>
            </a:extLst>
          </p:cNvPr>
          <p:cNvSpPr txBox="1"/>
          <p:nvPr/>
        </p:nvSpPr>
        <p:spPr>
          <a:xfrm>
            <a:off x="2025650" y="2947988"/>
            <a:ext cx="22082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gusta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3F57117A-8B74-B20C-816C-33B296A07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09625"/>
            <a:ext cx="89281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Do you like </a:t>
            </a:r>
            <a:r>
              <a:rPr kumimoji="0" lang="en-GB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wine</a:t>
            </a:r>
            <a:r>
              <a:rPr kumimoji="0" lang="en-GB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C8AAC-3E22-F339-5B43-1715A25C4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4486275"/>
            <a:ext cx="8929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¿Te</a:t>
            </a:r>
            <a:r>
              <a:rPr kumimoji="0" lang="en-GB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gusta </a:t>
            </a:r>
            <a:r>
              <a:rPr kumimoji="0" lang="en-GB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</a:t>
            </a:r>
            <a:r>
              <a:rPr kumimoji="0" lang="en-GB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vino</a:t>
            </a:r>
            <a:r>
              <a:rPr kumimoji="0" lang="en-GB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73B80C-F718-1D60-C2D9-E23185E93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" y="260350"/>
            <a:ext cx="6400800" cy="1752600"/>
          </a:xfrm>
        </p:spPr>
        <p:txBody>
          <a:bodyPr/>
          <a:lstStyle/>
          <a:p>
            <a:pPr algn="l">
              <a:defRPr/>
            </a:pPr>
            <a:r>
              <a:rPr lang="en-GB" altLang="en-US" sz="5400" i="1" dirty="0">
                <a:solidFill>
                  <a:srgbClr val="800000"/>
                </a:solidFill>
                <a:latin typeface="Comic Sans MS" panose="030F0702030302020204" pitchFamily="66" charset="0"/>
              </a:rPr>
              <a:t>Guess. </a:t>
            </a:r>
          </a:p>
          <a:p>
            <a:pPr algn="l">
              <a:defRPr/>
            </a:pPr>
            <a:r>
              <a:rPr lang="en-GB" altLang="en-US" sz="5400" i="1" dirty="0">
                <a:solidFill>
                  <a:srgbClr val="7030A0"/>
                </a:solidFill>
                <a:latin typeface="Comic Sans MS" panose="030F0702030302020204" pitchFamily="66" charset="0"/>
              </a:rPr>
              <a:t>Ask: </a:t>
            </a:r>
          </a:p>
          <a:p>
            <a:pPr algn="l">
              <a:defRPr/>
            </a:pPr>
            <a:r>
              <a:rPr lang="en-GB" altLang="en-US" sz="5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Do you </a:t>
            </a:r>
            <a:r>
              <a:rPr lang="en-GB" altLang="en-US" sz="5400" i="1" dirty="0">
                <a:solidFill>
                  <a:srgbClr val="0070C0"/>
                </a:solidFill>
                <a:latin typeface="Comic Sans MS" panose="030F0702030302020204" pitchFamily="66" charset="0"/>
              </a:rPr>
              <a:t>like…?</a:t>
            </a:r>
          </a:p>
          <a:p>
            <a:pPr algn="l">
              <a:defRPr/>
            </a:pP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C150BFA-7E48-1A72-6223-38367A64B606}"/>
              </a:ext>
            </a:extLst>
          </p:cNvPr>
          <p:cNvSpPr txBox="1">
            <a:spLocks/>
          </p:cNvSpPr>
          <p:nvPr/>
        </p:nvSpPr>
        <p:spPr bwMode="auto">
          <a:xfrm>
            <a:off x="250825" y="3789363"/>
            <a:ext cx="80660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5800" indent="-1714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2870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5400" b="0" i="1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Adivina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5400" b="0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Pregunta: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54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Te </a:t>
            </a:r>
            <a:r>
              <a:rPr kumimoji="0" lang="en-GB" altLang="en-US" sz="54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gusta…?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484" name="Picture 4" descr="A cartoon character with a thumbs up&#10;&#10;Description automatically generated">
            <a:extLst>
              <a:ext uri="{FF2B5EF4-FFF2-40B4-BE49-F238E27FC236}">
                <a16:creationId xmlns:a16="http://schemas.microsoft.com/office/drawing/2014/main" id="{F5E0BA7D-FBBA-0279-813B-756B7F847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7175"/>
            <a:ext cx="3862388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049CB9B-B1B4-BC24-F75E-658BED74A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7175" y="733425"/>
            <a:ext cx="1441450" cy="4954588"/>
          </a:xfrm>
        </p:spPr>
        <p:txBody>
          <a:bodyPr/>
          <a:lstStyle/>
          <a:p>
            <a:pPr eaLnBrk="1" hangingPunct="1"/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  <a:t>el</a:t>
            </a:r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6600">
                <a:latin typeface="Comic Sans MS" panose="030F0702030302020204" pitchFamily="66" charset="0"/>
              </a:rPr>
            </a:br>
            <a:br>
              <a:rPr lang="en-GB" altLang="en-US" sz="6600">
                <a:latin typeface="Comic Sans MS" panose="030F0702030302020204" pitchFamily="66" charset="0"/>
              </a:rPr>
            </a:br>
            <a:r>
              <a:rPr lang="en-GB" altLang="en-US" sz="6600" b="1">
                <a:solidFill>
                  <a:srgbClr val="FF0066"/>
                </a:solidFill>
                <a:latin typeface="Comic Sans MS" panose="030F0702030302020204" pitchFamily="66" charset="0"/>
              </a:rPr>
              <a:t>la</a:t>
            </a:r>
            <a:br>
              <a:rPr lang="en-GB" altLang="en-US" sz="6600" b="1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en-GB" altLang="en-US" sz="6600">
              <a:latin typeface="Comic Sans MS" panose="030F0702030302020204" pitchFamily="66" charset="0"/>
            </a:endParaRP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7AF48D72-8F86-4E46-8EE6-B2DE6BAEA0D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4500" y="571500"/>
            <a:ext cx="1751013" cy="4822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Me</a:t>
            </a:r>
            <a:endParaRPr lang="en-GB" altLang="en-US" sz="5400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Te</a:t>
            </a:r>
            <a:endParaRPr lang="en-GB" altLang="en-US" sz="5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5400" dirty="0">
                <a:latin typeface="Comic Sans MS" panose="030F0702030302020204" pitchFamily="66" charset="0"/>
              </a:rPr>
              <a:t>      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                     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                  </a:t>
            </a:r>
          </a:p>
        </p:txBody>
      </p:sp>
      <p:sp>
        <p:nvSpPr>
          <p:cNvPr id="13316" name="Content Placeholder 1">
            <a:extLst>
              <a:ext uri="{FF2B5EF4-FFF2-40B4-BE49-F238E27FC236}">
                <a16:creationId xmlns:a16="http://schemas.microsoft.com/office/drawing/2014/main" id="{5AD0A13A-4A6B-8743-CDAD-FF8B4F1A4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4400" y="835025"/>
            <a:ext cx="4038600" cy="5400675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35D27BEF-0846-DDB0-D966-49EC79AC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052513"/>
            <a:ext cx="23050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21324E82-AC0F-919A-337F-E50056012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2462213"/>
            <a:ext cx="24257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8F3AAB0B-8064-5DF3-081F-B0FC9A36C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2759075"/>
            <a:ext cx="1133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CA6A9A7F-04DD-7532-D1E8-E00D601A6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71913"/>
            <a:ext cx="2468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74D626E3-7CB0-C4FB-62B5-04F2102E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975225"/>
            <a:ext cx="9382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B39D36-B485-5A8A-ABED-48FF414F0148}"/>
              </a:ext>
            </a:extLst>
          </p:cNvPr>
          <p:cNvSpPr txBox="1"/>
          <p:nvPr/>
        </p:nvSpPr>
        <p:spPr>
          <a:xfrm>
            <a:off x="2025650" y="2947988"/>
            <a:ext cx="22082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gusta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0E00B86-617E-9CA5-550C-70E42711C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0" y="696913"/>
            <a:ext cx="1296988" cy="4956175"/>
          </a:xfrm>
        </p:spPr>
        <p:txBody>
          <a:bodyPr/>
          <a:lstStyle/>
          <a:p>
            <a:pPr eaLnBrk="1" hangingPunct="1"/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5400" b="1">
                <a:solidFill>
                  <a:srgbClr val="002060"/>
                </a:solidFill>
                <a:latin typeface="Comic Sans MS" panose="030F0702030302020204" pitchFamily="66" charset="0"/>
              </a:rPr>
              <a:t>los</a:t>
            </a:r>
            <a:br>
              <a:rPr lang="en-GB" altLang="en-US" sz="54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5400">
                <a:latin typeface="Comic Sans MS" panose="030F0702030302020204" pitchFamily="66" charset="0"/>
              </a:rPr>
            </a:br>
            <a:br>
              <a:rPr lang="en-GB" altLang="en-US" sz="5400">
                <a:latin typeface="Comic Sans MS" panose="030F0702030302020204" pitchFamily="66" charset="0"/>
              </a:rPr>
            </a:br>
            <a:r>
              <a:rPr lang="en-GB" altLang="en-US" sz="5400" b="1">
                <a:solidFill>
                  <a:srgbClr val="FF0066"/>
                </a:solidFill>
                <a:latin typeface="Comic Sans MS" panose="030F0702030302020204" pitchFamily="66" charset="0"/>
              </a:rPr>
              <a:t>las</a:t>
            </a:r>
            <a:br>
              <a:rPr lang="en-GB" altLang="en-US" sz="6600" b="1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en-GB" altLang="en-US" sz="6600">
              <a:latin typeface="Comic Sans MS" panose="030F0702030302020204" pitchFamily="66" charset="0"/>
            </a:endParaRP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E5F8D4EC-AA49-50E7-27D2-240E23FD53C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77938" y="1331913"/>
            <a:ext cx="3168650" cy="4822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4400" b="1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4400" b="1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 b="1">
                <a:solidFill>
                  <a:srgbClr val="7030A0"/>
                </a:solidFill>
                <a:latin typeface="Comic Sans MS" panose="030F0702030302020204" pitchFamily="66" charset="0"/>
              </a:rPr>
              <a:t>    </a:t>
            </a:r>
            <a:r>
              <a:rPr lang="en-GB" altLang="en-US" sz="4800" b="1">
                <a:solidFill>
                  <a:srgbClr val="003300"/>
                </a:solidFill>
                <a:latin typeface="Comic Sans MS" panose="030F0702030302020204" pitchFamily="66" charset="0"/>
              </a:rPr>
              <a:t>gusta</a:t>
            </a:r>
            <a:endParaRPr lang="en-GB" altLang="en-US" sz="480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                     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                  </a:t>
            </a:r>
          </a:p>
        </p:txBody>
      </p:sp>
      <p:sp>
        <p:nvSpPr>
          <p:cNvPr id="13316" name="Content Placeholder 1">
            <a:extLst>
              <a:ext uri="{FF2B5EF4-FFF2-40B4-BE49-F238E27FC236}">
                <a16:creationId xmlns:a16="http://schemas.microsoft.com/office/drawing/2014/main" id="{278F4FE9-5D99-0D29-D575-84D81EF59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7713" y="474663"/>
            <a:ext cx="4038600" cy="5400675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AAD24AAD-ABC5-24DD-A505-FC292B3F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2462213"/>
            <a:ext cx="24257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C42BDA29-2641-BE05-5F3A-3F905506B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952750"/>
            <a:ext cx="1133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ED0657A6-9A26-21C9-1931-F78FFCC9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264025"/>
            <a:ext cx="2468563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F3927DB7-6B57-A04E-1F42-87535F03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5797550"/>
            <a:ext cx="93821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2">
            <a:extLst>
              <a:ext uri="{FF2B5EF4-FFF2-40B4-BE49-F238E27FC236}">
                <a16:creationId xmlns:a16="http://schemas.microsoft.com/office/drawing/2014/main" id="{DA1F7113-2DD1-8C37-7A06-CAF34CBF9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5256213"/>
            <a:ext cx="938212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6" name="Picture 3">
            <a:extLst>
              <a:ext uri="{FF2B5EF4-FFF2-40B4-BE49-F238E27FC236}">
                <a16:creationId xmlns:a16="http://schemas.microsoft.com/office/drawing/2014/main" id="{CD5199C6-4071-8F9C-D5B3-A0E120722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713288"/>
            <a:ext cx="2468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7" name="Picture 4">
            <a:extLst>
              <a:ext uri="{FF2B5EF4-FFF2-40B4-BE49-F238E27FC236}">
                <a16:creationId xmlns:a16="http://schemas.microsoft.com/office/drawing/2014/main" id="{E1F2F20E-6B9F-8EC6-76B4-3D2DEA56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3097213"/>
            <a:ext cx="24257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8" name="Picture 5">
            <a:extLst>
              <a:ext uri="{FF2B5EF4-FFF2-40B4-BE49-F238E27FC236}">
                <a16:creationId xmlns:a16="http://schemas.microsoft.com/office/drawing/2014/main" id="{48B6712D-90B1-36DA-7E7A-0145B7C6D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247900"/>
            <a:ext cx="1133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7" descr="C:\Users\Lewis Andrews\AppData\Local\Microsoft\Windows\Temporary Internet Files\Content.IE5\ESHWVROA\MP900309068[1].jpg">
            <a:extLst>
              <a:ext uri="{FF2B5EF4-FFF2-40B4-BE49-F238E27FC236}">
                <a16:creationId xmlns:a16="http://schemas.microsoft.com/office/drawing/2014/main" id="{922CCD41-DDA7-1EA0-221E-2305939C7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720725"/>
            <a:ext cx="14684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898B39-1C1C-B3E9-0F04-2D495737F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75" y="2759075"/>
            <a:ext cx="792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</a:t>
            </a: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2C7D85A-D4B2-C620-6547-DFEFB9FF9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1338"/>
            <a:ext cx="1752600" cy="48228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Me</a:t>
            </a:r>
            <a:endParaRPr kumimoji="0" lang="en-GB" altLang="en-US" sz="54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Te</a:t>
            </a:r>
            <a:endParaRPr kumimoji="0" lang="en-GB" altLang="en-US" sz="5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              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CA2256-28A3-2F1E-176F-3D8923CBD4F7}"/>
              </a:ext>
            </a:extLst>
          </p:cNvPr>
          <p:cNvSpPr txBox="1"/>
          <p:nvPr/>
        </p:nvSpPr>
        <p:spPr>
          <a:xfrm>
            <a:off x="529720" y="692696"/>
            <a:ext cx="861428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like (fish)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</a:t>
            </a:r>
            <a:r>
              <a:rPr kumimoji="0" lang="es-ES_tradnl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Me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gusta (el pescado)?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TextBox 3">
            <a:extLst>
              <a:ext uri="{FF2B5EF4-FFF2-40B4-BE49-F238E27FC236}">
                <a16:creationId xmlns:a16="http://schemas.microsoft.com/office/drawing/2014/main" id="{6DD629D3-B54B-75D9-4ECB-31CCF540B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46050"/>
            <a:ext cx="6315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“I like” followed by a </a:t>
            </a:r>
            <a:r>
              <a:rPr kumimoji="0" lang="en-GB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noun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CC6B412A-0AD7-B651-D9FF-982CD8C7C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1" y="3810062"/>
            <a:ext cx="8892480" cy="12133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What do </a:t>
            </a:r>
            <a:r>
              <a:rPr kumimoji="0" lang="en-GB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you like</a:t>
            </a:r>
            <a:r>
              <a:rPr kumimoji="0" lang="en-GB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86B372-E1CA-AFD0-F6BD-6846097D7E6E}"/>
              </a:ext>
            </a:extLst>
          </p:cNvPr>
          <p:cNvSpPr/>
          <p:nvPr/>
        </p:nvSpPr>
        <p:spPr>
          <a:xfrm>
            <a:off x="11661" y="5013176"/>
            <a:ext cx="9198768" cy="12133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_tradnl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¿Qué </a:t>
            </a:r>
            <a:r>
              <a:rPr kumimoji="0" lang="es-ES_tradnl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te gusta</a:t>
            </a:r>
            <a:r>
              <a:rPr kumimoji="0" lang="es-ES_tradnl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E1A4B7-857F-BD95-1D0E-50F5EAF21C75}"/>
              </a:ext>
            </a:extLst>
          </p:cNvPr>
          <p:cNvSpPr txBox="1"/>
          <p:nvPr/>
        </p:nvSpPr>
        <p:spPr>
          <a:xfrm>
            <a:off x="467544" y="678058"/>
            <a:ext cx="861428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you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like (fish)?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¿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Te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gusta (el pescado)?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AD8B55-B5AA-2DCC-4D7E-1EBE0727D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3" y="188640"/>
            <a:ext cx="6696744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53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A17D13-AF65-E2E1-6A44-103068C5F084}"/>
              </a:ext>
            </a:extLst>
          </p:cNvPr>
          <p:cNvSpPr txBox="1"/>
          <p:nvPr/>
        </p:nvSpPr>
        <p:spPr>
          <a:xfrm>
            <a:off x="827584" y="1124744"/>
            <a:ext cx="7704856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like (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swimming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</a:t>
            </a:r>
            <a:r>
              <a:rPr kumimoji="0" lang="es-ES_tradnl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Me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gusta 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(nadar)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7" name="TextBox 3">
            <a:extLst>
              <a:ext uri="{FF2B5EF4-FFF2-40B4-BE49-F238E27FC236}">
                <a16:creationId xmlns:a16="http://schemas.microsoft.com/office/drawing/2014/main" id="{EB98B8C5-7D8A-D030-B34C-D570D0901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254000"/>
            <a:ext cx="6313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“I like” followed by a </a:t>
            </a:r>
            <a:r>
              <a:rPr kumimoji="0" lang="en-GB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verb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4C2210C2-04FF-B201-B403-AD3F7D40F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0"/>
            <a:ext cx="3171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Verbo: Gustar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63093FCE-820D-BB65-37F8-C92F51EA5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594" y="2711331"/>
            <a:ext cx="77617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D93FC499-CBB2-7771-4380-649A61A6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18" y="1761318"/>
            <a:ext cx="16065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gusta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3F4DB736-2247-8693-E917-A23199DD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096" y="3638679"/>
            <a:ext cx="23358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04A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gusta</a:t>
            </a:r>
            <a:r>
              <a:rPr kumimoji="0" lang="es-E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s-E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8" name="7 Conector recto de flecha">
            <a:extLst>
              <a:ext uri="{FF2B5EF4-FFF2-40B4-BE49-F238E27FC236}">
                <a16:creationId xmlns:a16="http://schemas.microsoft.com/office/drawing/2014/main" id="{C85F90E2-B4D4-F6D8-B38B-24ECEB43D77D}"/>
              </a:ext>
            </a:extLst>
          </p:cNvPr>
          <p:cNvCxnSpPr>
            <a:cxnSpLocks/>
          </p:cNvCxnSpPr>
          <p:nvPr/>
        </p:nvCxnSpPr>
        <p:spPr>
          <a:xfrm flipV="1">
            <a:off x="5872802" y="1412875"/>
            <a:ext cx="786761" cy="64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>
            <a:extLst>
              <a:ext uri="{FF2B5EF4-FFF2-40B4-BE49-F238E27FC236}">
                <a16:creationId xmlns:a16="http://schemas.microsoft.com/office/drawing/2014/main" id="{0211E209-FB8D-8890-040A-58C21A30FBD9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872802" y="2146038"/>
            <a:ext cx="786761" cy="130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>
            <a:extLst>
              <a:ext uri="{FF2B5EF4-FFF2-40B4-BE49-F238E27FC236}">
                <a16:creationId xmlns:a16="http://schemas.microsoft.com/office/drawing/2014/main" id="{E35A5404-EBBC-9406-17EE-EEE8DCA6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4" y="765175"/>
            <a:ext cx="2197100" cy="95410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Nombres en 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singular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0F51FDFB-C8D9-B24E-4960-20AD6C6FE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844675"/>
            <a:ext cx="1965325" cy="157003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Verbos en infinitivo</a:t>
            </a:r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01CA5152-A473-D359-60ED-3F977E1C64D5}"/>
              </a:ext>
            </a:extLst>
          </p:cNvPr>
          <p:cNvSpPr/>
          <p:nvPr/>
        </p:nvSpPr>
        <p:spPr>
          <a:xfrm>
            <a:off x="6804025" y="692150"/>
            <a:ext cx="2160588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69726AC9-C465-26F7-93E8-F9A75DAB79E3}"/>
              </a:ext>
            </a:extLst>
          </p:cNvPr>
          <p:cNvSpPr/>
          <p:nvPr/>
        </p:nvSpPr>
        <p:spPr>
          <a:xfrm>
            <a:off x="6804025" y="1916112"/>
            <a:ext cx="2016125" cy="146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B36192F3-C871-82C4-7C83-064535133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716338"/>
            <a:ext cx="2160587" cy="1077912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04A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Nombres en </a:t>
            </a:r>
            <a:r>
              <a:rPr kumimoji="0" lang="es-E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plural</a:t>
            </a:r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22E5FFCB-F855-99D6-D004-D1C24D22EDDB}"/>
              </a:ext>
            </a:extLst>
          </p:cNvPr>
          <p:cNvSpPr/>
          <p:nvPr/>
        </p:nvSpPr>
        <p:spPr>
          <a:xfrm>
            <a:off x="6659563" y="3716338"/>
            <a:ext cx="2160587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21 CuadroTexto">
            <a:extLst>
              <a:ext uri="{FF2B5EF4-FFF2-40B4-BE49-F238E27FC236}">
                <a16:creationId xmlns:a16="http://schemas.microsoft.com/office/drawing/2014/main" id="{ACEC9AC3-EB12-25FD-9CC5-365AAD17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300663"/>
            <a:ext cx="1169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Ejemplos: </a:t>
            </a:r>
          </a:p>
        </p:txBody>
      </p:sp>
      <p:sp>
        <p:nvSpPr>
          <p:cNvPr id="23" name="22 CuadroTexto">
            <a:extLst>
              <a:ext uri="{FF2B5EF4-FFF2-40B4-BE49-F238E27FC236}">
                <a16:creationId xmlns:a16="http://schemas.microsoft.com/office/drawing/2014/main" id="{FB47B237-8530-0400-3ECA-0301C2A14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53094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 gusta </a:t>
            </a:r>
            <a:r>
              <a:rPr kumimoji="0" lang="es-E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película “</a:t>
            </a:r>
            <a:r>
              <a:rPr kumimoji="0" lang="es-E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Titanic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 gusta</a:t>
            </a:r>
            <a:r>
              <a:rPr kumimoji="0" lang="es-E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s-E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las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películas románticas</a:t>
            </a:r>
          </a:p>
        </p:txBody>
      </p:sp>
      <p:sp>
        <p:nvSpPr>
          <p:cNvPr id="20" name="19 Llamada ovalada">
            <a:extLst>
              <a:ext uri="{FF2B5EF4-FFF2-40B4-BE49-F238E27FC236}">
                <a16:creationId xmlns:a16="http://schemas.microsoft.com/office/drawing/2014/main" id="{1D1BAF52-7C9C-6D8D-9D16-9502BA1A8AD0}"/>
              </a:ext>
            </a:extLst>
          </p:cNvPr>
          <p:cNvSpPr/>
          <p:nvPr/>
        </p:nvSpPr>
        <p:spPr>
          <a:xfrm>
            <a:off x="6156325" y="5157788"/>
            <a:ext cx="2736850" cy="1366837"/>
          </a:xfrm>
          <a:prstGeom prst="wedgeEllipse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20 CuadroTexto">
            <a:extLst>
              <a:ext uri="{FF2B5EF4-FFF2-40B4-BE49-F238E27FC236}">
                <a16:creationId xmlns:a16="http://schemas.microsoft.com/office/drawing/2014/main" id="{8DEF212E-93CF-87C9-6542-B8725A6F3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5373688"/>
            <a:ext cx="17287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 más ejemplos</a:t>
            </a:r>
          </a:p>
        </p:txBody>
      </p:sp>
      <p:sp>
        <p:nvSpPr>
          <p:cNvPr id="25" name="24 CuadroTexto">
            <a:extLst>
              <a:ext uri="{FF2B5EF4-FFF2-40B4-BE49-F238E27FC236}">
                <a16:creationId xmlns:a16="http://schemas.microsoft.com/office/drawing/2014/main" id="{08DC4212-ACB1-CBA2-8B22-FBB882C6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49275"/>
            <a:ext cx="2882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Presente simple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9E8D5-F8E3-D1C7-7425-303774AEB9F2}"/>
              </a:ext>
            </a:extLst>
          </p:cNvPr>
          <p:cNvSpPr txBox="1"/>
          <p:nvPr/>
        </p:nvSpPr>
        <p:spPr>
          <a:xfrm>
            <a:off x="4248479" y="1822872"/>
            <a:ext cx="162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/ la</a:t>
            </a:r>
          </a:p>
        </p:txBody>
      </p:sp>
      <p:cxnSp>
        <p:nvCxnSpPr>
          <p:cNvPr id="26" name="18 Conector recto de flecha">
            <a:extLst>
              <a:ext uri="{FF2B5EF4-FFF2-40B4-BE49-F238E27FC236}">
                <a16:creationId xmlns:a16="http://schemas.microsoft.com/office/drawing/2014/main" id="{F189065F-143F-F319-ED58-4737C9381CA8}"/>
              </a:ext>
            </a:extLst>
          </p:cNvPr>
          <p:cNvCxnSpPr>
            <a:cxnSpLocks/>
          </p:cNvCxnSpPr>
          <p:nvPr/>
        </p:nvCxnSpPr>
        <p:spPr>
          <a:xfrm flipV="1">
            <a:off x="6159500" y="4292601"/>
            <a:ext cx="500063" cy="13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7EA2C9F-7F7D-9646-D38E-620F222305BC}"/>
              </a:ext>
            </a:extLst>
          </p:cNvPr>
          <p:cNvSpPr txBox="1"/>
          <p:nvPr/>
        </p:nvSpPr>
        <p:spPr>
          <a:xfrm>
            <a:off x="4168106" y="3982442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/ 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4" grpId="0" animBg="1"/>
      <p:bldP spid="17" grpId="0" animBg="1"/>
      <p:bldP spid="17" grpId="1" animBg="1"/>
      <p:bldP spid="17" grpId="2" animBg="1"/>
      <p:bldP spid="18" grpId="0" animBg="1"/>
      <p:bldP spid="22" grpId="0"/>
      <p:bldP spid="20" grpId="0" animBg="1"/>
      <p:bldP spid="21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1" b="56423"/>
          <a:stretch/>
        </p:blipFill>
        <p:spPr bwMode="auto">
          <a:xfrm>
            <a:off x="107504" y="7865"/>
            <a:ext cx="9306329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90E00F-7534-610A-5B9D-F20D55792AFC}"/>
              </a:ext>
            </a:extLst>
          </p:cNvPr>
          <p:cNvSpPr txBox="1"/>
          <p:nvPr/>
        </p:nvSpPr>
        <p:spPr>
          <a:xfrm>
            <a:off x="395536" y="57332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READING EXERCISE</a:t>
            </a:r>
          </a:p>
        </p:txBody>
      </p:sp>
    </p:spTree>
    <p:extLst>
      <p:ext uri="{BB962C8B-B14F-4D97-AF65-F5344CB8AC3E}">
        <p14:creationId xmlns:p14="http://schemas.microsoft.com/office/powerpoint/2010/main" val="1903854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C7D3AC5-E1DC-B0A0-6377-7E50EBD449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GB" altLang="en-US" sz="72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Verbos</a:t>
            </a:r>
            <a:br>
              <a:rPr lang="en-GB" altLang="en-US" sz="7200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en-GB" altLang="en-US" sz="7200" dirty="0">
                <a:solidFill>
                  <a:srgbClr val="006600"/>
                </a:solidFill>
                <a:latin typeface="Comic Sans MS" panose="030F0702030302020204" pitchFamily="66" charset="0"/>
              </a:rPr>
              <a:t>con la </a:t>
            </a:r>
            <a:r>
              <a:rPr lang="en-GB" altLang="en-US" sz="72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misma</a:t>
            </a:r>
            <a:r>
              <a:rPr lang="en-GB" altLang="en-US" sz="7200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72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estructura</a:t>
            </a:r>
            <a:r>
              <a:rPr lang="en-GB" altLang="en-US" sz="7200" dirty="0">
                <a:solidFill>
                  <a:srgbClr val="006600"/>
                </a:solidFill>
                <a:latin typeface="Comic Sans MS" panose="030F0702030302020204" pitchFamily="66" charset="0"/>
              </a:rPr>
              <a:t> de </a:t>
            </a:r>
            <a:br>
              <a:rPr lang="en-GB" altLang="en-US" sz="7200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en-GB" altLang="en-US" sz="7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gustar</a:t>
            </a:r>
            <a:r>
              <a:rPr lang="en-GB" altLang="en-US" sz="7200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endParaRPr lang="en-US" altLang="en-US" sz="72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4C2210C2-04FF-B201-B403-AD3F7D40F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0"/>
            <a:ext cx="3171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Verbo: Gustar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63093FCE-820D-BB65-37F8-C92F51EA5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29" y="1094951"/>
            <a:ext cx="101822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b="1" dirty="0">
                <a:solidFill>
                  <a:srgbClr val="92D050"/>
                </a:solidFill>
                <a:latin typeface="Comic Sans MS" panose="030F0702030302020204" pitchFamily="66" charset="0"/>
              </a:rPr>
              <a:t>M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b="1" dirty="0">
                <a:solidFill>
                  <a:srgbClr val="558ED5"/>
                </a:solidFill>
                <a:latin typeface="Comic Sans MS" panose="030F0702030302020204" pitchFamily="66" charset="0"/>
              </a:rPr>
              <a:t>T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omic Sans MS" panose="030F0702030302020204" pitchFamily="66" charset="0"/>
              </a:rPr>
              <a:t>Le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b="1" dirty="0">
                <a:solidFill>
                  <a:srgbClr val="C0504D"/>
                </a:solidFill>
                <a:latin typeface="Comic Sans MS" panose="030F0702030302020204" pitchFamily="66" charset="0"/>
              </a:rPr>
              <a:t>N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mic Sans MS" panose="030F0702030302020204" pitchFamily="66" charset="0"/>
              </a:rPr>
              <a:t>os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O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</a:rPr>
              <a:t>s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endParaRPr kumimoji="0" lang="es-ES" alt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L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es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D93FC499-CBB2-7771-4380-649A61A6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908" y="1604261"/>
            <a:ext cx="25282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4000" noProof="0" dirty="0">
                <a:solidFill>
                  <a:srgbClr val="000000"/>
                </a:solidFill>
                <a:latin typeface="Comic Sans MS" panose="030F0702030302020204" pitchFamily="66" charset="0"/>
              </a:rPr>
              <a:t>- i</a:t>
            </a:r>
            <a:r>
              <a:rPr kumimoji="0" lang="es-E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nteresa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- encanta</a:t>
            </a:r>
            <a:endParaRPr kumimoji="0" lang="es-E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3F4DB736-2247-8693-E917-A23199DD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908" y="3452462"/>
            <a:ext cx="27975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s-ES" altLang="en-US" sz="4000" dirty="0">
                <a:solidFill>
                  <a:srgbClr val="604A7B"/>
                </a:solidFill>
                <a:latin typeface="Comic Sans MS" panose="030F0702030302020204" pitchFamily="66" charset="0"/>
              </a:rPr>
              <a:t>- interesa</a:t>
            </a:r>
            <a:r>
              <a:rPr kumimoji="0" lang="es-E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ES" altLang="en-US" sz="4000" dirty="0">
                <a:solidFill>
                  <a:srgbClr val="604A7B"/>
                </a:solidFill>
                <a:latin typeface="Comic Sans MS" panose="030F0702030302020204" pitchFamily="66" charset="0"/>
              </a:rPr>
              <a:t>- encanta</a:t>
            </a:r>
            <a:r>
              <a:rPr lang="es-ES" alt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endParaRPr kumimoji="0" lang="es-ES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8" name="7 Conector recto de flecha">
            <a:extLst>
              <a:ext uri="{FF2B5EF4-FFF2-40B4-BE49-F238E27FC236}">
                <a16:creationId xmlns:a16="http://schemas.microsoft.com/office/drawing/2014/main" id="{C85F90E2-B4D4-F6D8-B38B-24ECEB43D77D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117999" y="1412875"/>
            <a:ext cx="541564" cy="873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>
            <a:extLst>
              <a:ext uri="{FF2B5EF4-FFF2-40B4-BE49-F238E27FC236}">
                <a16:creationId xmlns:a16="http://schemas.microsoft.com/office/drawing/2014/main" id="{0211E209-FB8D-8890-040A-58C21A30FBD9}"/>
              </a:ext>
            </a:extLst>
          </p:cNvPr>
          <p:cNvCxnSpPr/>
          <p:nvPr/>
        </p:nvCxnSpPr>
        <p:spPr>
          <a:xfrm>
            <a:off x="6131667" y="2287880"/>
            <a:ext cx="503238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>
            <a:extLst>
              <a:ext uri="{FF2B5EF4-FFF2-40B4-BE49-F238E27FC236}">
                <a16:creationId xmlns:a16="http://schemas.microsoft.com/office/drawing/2014/main" id="{E35A5404-EBBC-9406-17EE-EEE8DCA6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4" y="765175"/>
            <a:ext cx="2197100" cy="95410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N</a:t>
            </a:r>
            <a:r>
              <a:rPr kumimoji="0" lang="es-E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ombres</a:t>
            </a: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en 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singular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0F51FDFB-C8D9-B24E-4960-20AD6C6FE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844675"/>
            <a:ext cx="1965325" cy="157003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Verbos en infinitivo</a:t>
            </a:r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01CA5152-A473-D359-60ED-3F977E1C64D5}"/>
              </a:ext>
            </a:extLst>
          </p:cNvPr>
          <p:cNvSpPr/>
          <p:nvPr/>
        </p:nvSpPr>
        <p:spPr>
          <a:xfrm>
            <a:off x="6804025" y="692150"/>
            <a:ext cx="2160588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69726AC9-C465-26F7-93E8-F9A75DAB79E3}"/>
              </a:ext>
            </a:extLst>
          </p:cNvPr>
          <p:cNvSpPr/>
          <p:nvPr/>
        </p:nvSpPr>
        <p:spPr>
          <a:xfrm>
            <a:off x="6804025" y="1916112"/>
            <a:ext cx="2016125" cy="146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B36192F3-C871-82C4-7C83-064535133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716338"/>
            <a:ext cx="2160587" cy="1077912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04A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Nombres en </a:t>
            </a:r>
            <a:r>
              <a:rPr kumimoji="0" lang="es-E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plural</a:t>
            </a:r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22E5FFCB-F855-99D6-D004-D1C24D22EDDB}"/>
              </a:ext>
            </a:extLst>
          </p:cNvPr>
          <p:cNvSpPr/>
          <p:nvPr/>
        </p:nvSpPr>
        <p:spPr>
          <a:xfrm>
            <a:off x="6659563" y="3716338"/>
            <a:ext cx="2160587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21 CuadroTexto">
            <a:extLst>
              <a:ext uri="{FF2B5EF4-FFF2-40B4-BE49-F238E27FC236}">
                <a16:creationId xmlns:a16="http://schemas.microsoft.com/office/drawing/2014/main" id="{ACEC9AC3-EB12-25FD-9CC5-365AAD17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300663"/>
            <a:ext cx="1169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Ejemplos: </a:t>
            </a:r>
          </a:p>
        </p:txBody>
      </p:sp>
      <p:sp>
        <p:nvSpPr>
          <p:cNvPr id="23" name="22 CuadroTexto">
            <a:extLst>
              <a:ext uri="{FF2B5EF4-FFF2-40B4-BE49-F238E27FC236}">
                <a16:creationId xmlns:a16="http://schemas.microsoft.com/office/drawing/2014/main" id="{FB47B237-8530-0400-3ECA-0301C2A14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5166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 </a:t>
            </a:r>
            <a:r>
              <a:rPr lang="es-E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interesa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nutrición</a:t>
            </a:r>
            <a:endParaRPr kumimoji="0" lang="es-E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 </a:t>
            </a:r>
            <a:r>
              <a:rPr lang="es-ES" alt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interes</a:t>
            </a:r>
            <a:r>
              <a:rPr kumimoji="0" lang="es-E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s-E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los</a:t>
            </a:r>
            <a:r>
              <a:rPr kumimoji="0" lang="es-ES" alt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libros </a:t>
            </a:r>
            <a:r>
              <a:rPr kumimoji="0" lang="es-ES" alt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hist</a:t>
            </a:r>
            <a:r>
              <a:rPr lang="es-ES" alt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óricos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20" name="19 Llamada ovalada">
            <a:extLst>
              <a:ext uri="{FF2B5EF4-FFF2-40B4-BE49-F238E27FC236}">
                <a16:creationId xmlns:a16="http://schemas.microsoft.com/office/drawing/2014/main" id="{1D1BAF52-7C9C-6D8D-9D16-9502BA1A8AD0}"/>
              </a:ext>
            </a:extLst>
          </p:cNvPr>
          <p:cNvSpPr/>
          <p:nvPr/>
        </p:nvSpPr>
        <p:spPr>
          <a:xfrm>
            <a:off x="6182654" y="5179002"/>
            <a:ext cx="2736850" cy="1366837"/>
          </a:xfrm>
          <a:prstGeom prst="wedgeEllipse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20 CuadroTexto">
            <a:extLst>
              <a:ext uri="{FF2B5EF4-FFF2-40B4-BE49-F238E27FC236}">
                <a16:creationId xmlns:a16="http://schemas.microsoft.com/office/drawing/2014/main" id="{8DEF212E-93CF-87C9-6542-B8725A6F3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5373688"/>
            <a:ext cx="17287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 más ejemplos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54FE70C9-C0DB-D327-3437-6FA05EBEF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13255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CuadroTexto">
            <a:extLst>
              <a:ext uri="{FF2B5EF4-FFF2-40B4-BE49-F238E27FC236}">
                <a16:creationId xmlns:a16="http://schemas.microsoft.com/office/drawing/2014/main" id="{08DC4212-ACB1-CBA2-8B22-FBB882C6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49275"/>
            <a:ext cx="2882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Presente simple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AF1DF-29E9-6D54-1D68-91FA44DA8632}"/>
              </a:ext>
            </a:extLst>
          </p:cNvPr>
          <p:cNvSpPr txBox="1"/>
          <p:nvPr/>
        </p:nvSpPr>
        <p:spPr>
          <a:xfrm>
            <a:off x="4493676" y="1963470"/>
            <a:ext cx="162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/ 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4B024A-3440-59DE-649E-E936EE279B68}"/>
              </a:ext>
            </a:extLst>
          </p:cNvPr>
          <p:cNvSpPr txBox="1"/>
          <p:nvPr/>
        </p:nvSpPr>
        <p:spPr>
          <a:xfrm>
            <a:off x="4108391" y="3932128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los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/ las</a:t>
            </a:r>
          </a:p>
        </p:txBody>
      </p:sp>
      <p:cxnSp>
        <p:nvCxnSpPr>
          <p:cNvPr id="27" name="18 Conector recto de flecha">
            <a:extLst>
              <a:ext uri="{FF2B5EF4-FFF2-40B4-BE49-F238E27FC236}">
                <a16:creationId xmlns:a16="http://schemas.microsoft.com/office/drawing/2014/main" id="{1D990DE8-B1DA-C55E-64CE-31759B969CA0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6159500" y="4292601"/>
            <a:ext cx="500063" cy="13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33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4" grpId="0" animBg="1"/>
      <p:bldP spid="17" grpId="0" animBg="1"/>
      <p:bldP spid="17" grpId="1" animBg="1"/>
      <p:bldP spid="17" grpId="2" animBg="1"/>
      <p:bldP spid="18" grpId="0" animBg="1"/>
      <p:bldP spid="22" grpId="0"/>
      <p:bldP spid="20" grpId="0" animBg="1"/>
      <p:bldP spid="21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15EC883-C309-6C2F-3DCF-9872D4999CD3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00013"/>
            <a:ext cx="2303462" cy="20859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600" b="0" i="1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1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Te</a:t>
            </a:r>
            <a:endParaRPr kumimoji="0" lang="en-GB" altLang="en-US" sz="6000" b="1" i="1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Nos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1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Os</a:t>
            </a:r>
            <a:endParaRPr kumimoji="0" lang="en-GB" altLang="en-US" sz="6000" b="1" i="1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Les</a:t>
            </a:r>
            <a:endParaRPr kumimoji="0" lang="en-GB" altLang="en-US" sz="60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EE43B-4E3D-2DC7-BC59-A9D024D3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1268760"/>
            <a:ext cx="3384376" cy="49859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gusta</a:t>
            </a: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encanta</a:t>
            </a: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interesa</a:t>
            </a: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9FAB3-9A66-961D-41D3-BAEF253CD267}"/>
              </a:ext>
            </a:extLst>
          </p:cNvPr>
          <p:cNvSpPr txBox="1"/>
          <p:nvPr/>
        </p:nvSpPr>
        <p:spPr>
          <a:xfrm>
            <a:off x="6241038" y="2583591"/>
            <a:ext cx="162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/ 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6243D2-B714-5F3F-2176-5C7D5BC03DF6}"/>
              </a:ext>
            </a:extLst>
          </p:cNvPr>
          <p:cNvSpPr txBox="1"/>
          <p:nvPr/>
        </p:nvSpPr>
        <p:spPr>
          <a:xfrm>
            <a:off x="6241038" y="3212976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los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/ 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Christopher\Pictures\MP Navigator EX\2019_09_09\IMG.jpg">
            <a:extLst>
              <a:ext uri="{FF2B5EF4-FFF2-40B4-BE49-F238E27FC236}">
                <a16:creationId xmlns:a16="http://schemas.microsoft.com/office/drawing/2014/main" id="{B8E032C0-41D5-1F0F-3360-4CEAE5396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"/>
          <a:stretch/>
        </p:blipFill>
        <p:spPr bwMode="auto">
          <a:xfrm>
            <a:off x="900113" y="-674688"/>
            <a:ext cx="7920037" cy="75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">
            <a:extLst>
              <a:ext uri="{FF2B5EF4-FFF2-40B4-BE49-F238E27FC236}">
                <a16:creationId xmlns:a16="http://schemas.microsoft.com/office/drawing/2014/main" id="{60216690-5CC9-8D0F-08E9-B7625C719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333375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p53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Christopher\Pictures\MP Navigator EX\2019_09_09\IMG_0001.jpg">
            <a:extLst>
              <a:ext uri="{FF2B5EF4-FFF2-40B4-BE49-F238E27FC236}">
                <a16:creationId xmlns:a16="http://schemas.microsoft.com/office/drawing/2014/main" id="{5A87CC23-A3BA-DFC0-5DB8-83B001C69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1"/>
          <a:stretch/>
        </p:blipFill>
        <p:spPr bwMode="auto">
          <a:xfrm>
            <a:off x="971600" y="68263"/>
            <a:ext cx="7056784" cy="678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10996" y="809681"/>
            <a:ext cx="6984776" cy="169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GB" altLang="en-US" sz="2400" dirty="0" err="1">
                <a:latin typeface="Comic Sans MS" panose="030F0702030302020204" pitchFamily="66" charset="0"/>
              </a:rPr>
              <a:t>Copia</a:t>
            </a:r>
            <a:endParaRPr lang="en-GB" altLang="en-US" sz="24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altLang="en-US" sz="2400" dirty="0">
                <a:latin typeface="Comic Sans MS" panose="030F0702030302020204" pitchFamily="66" charset="0"/>
              </a:rPr>
              <a:t>Study the conjugation of the verbs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altLang="en-US" sz="2400" dirty="0">
                <a:latin typeface="Comic Sans MS" panose="030F0702030302020204" pitchFamily="66" charset="0"/>
              </a:rPr>
              <a:t>Fill in your PLP form &amp; bring </a:t>
            </a:r>
            <a:r>
              <a:rPr lang="en-GB" altLang="en-US" sz="2400">
                <a:latin typeface="Comic Sans MS" panose="030F0702030302020204" pitchFamily="66" charset="0"/>
              </a:rPr>
              <a:t>it home</a:t>
            </a: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59632" y="101795"/>
            <a:ext cx="7277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Deberes para la próxima semana </a:t>
            </a:r>
          </a:p>
        </p:txBody>
      </p:sp>
      <p:pic>
        <p:nvPicPr>
          <p:cNvPr id="4" name="Picture 2" descr="Resultado de imagen de habla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0688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84008-C824-BD3A-12D9-540F69989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19504"/>
            <a:ext cx="8064895" cy="62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4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23B5E9-BE1E-31D5-9E8E-F3E2066DBA3B}"/>
              </a:ext>
            </a:extLst>
          </p:cNvPr>
          <p:cNvSpPr txBox="1"/>
          <p:nvPr/>
        </p:nvSpPr>
        <p:spPr>
          <a:xfrm>
            <a:off x="467544" y="2132856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As a learner with CALAT you will need to complete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successfully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three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assessments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This is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important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because this is a subsidised course funded by the government.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2E44055-0B7E-F3F7-E7FA-86424BDD0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92280" y="476672"/>
            <a:ext cx="1469409" cy="127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A723-847F-0829-8BA7-7B9698463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12" y="2235200"/>
            <a:ext cx="8929688" cy="2387600"/>
          </a:xfrm>
        </p:spPr>
        <p:txBody>
          <a:bodyPr/>
          <a:lstStyle/>
          <a:p>
            <a:pPr algn="l"/>
            <a:r>
              <a:rPr lang="en-GB" altLang="en-US" sz="3600" dirty="0">
                <a:latin typeface="Comic Sans MS" panose="030F0702030302020204" pitchFamily="66" charset="0"/>
              </a:rPr>
              <a:t>1. Complete </a:t>
            </a:r>
            <a:r>
              <a:rPr lang="en-GB" altLang="en-US" sz="3600" b="1" dirty="0">
                <a:latin typeface="Comic Sans MS" panose="030F0702030302020204" pitchFamily="66" charset="0"/>
              </a:rPr>
              <a:t>3 assessments</a:t>
            </a:r>
            <a:r>
              <a:rPr lang="en-GB" altLang="en-US" sz="3600" dirty="0">
                <a:latin typeface="Comic Sans MS" panose="030F0702030302020204" pitchFamily="66" charset="0"/>
              </a:rPr>
              <a:t>:</a:t>
            </a:r>
            <a:br>
              <a:rPr lang="en-GB" altLang="en-US" sz="3600" dirty="0">
                <a:latin typeface="Comic Sans MS" panose="030F0702030302020204" pitchFamily="66" charset="0"/>
              </a:rPr>
            </a:br>
            <a:br>
              <a:rPr lang="en-GB" altLang="en-US" sz="4400" dirty="0">
                <a:latin typeface="Comic Sans MS" panose="030F0702030302020204" pitchFamily="66" charset="0"/>
              </a:rPr>
            </a:br>
            <a:r>
              <a:rPr lang="en-GB" altLang="en-US" sz="4400" dirty="0">
                <a:latin typeface="Comic Sans MS" panose="030F0702030302020204" pitchFamily="66" charset="0"/>
              </a:rPr>
              <a:t>    - 1 speaking, 8 sentences</a:t>
            </a:r>
            <a:br>
              <a:rPr lang="en-GB" altLang="en-US" sz="4400" dirty="0">
                <a:latin typeface="Comic Sans MS" panose="030F0702030302020204" pitchFamily="66" charset="0"/>
              </a:rPr>
            </a:br>
            <a:r>
              <a:rPr lang="en-GB" altLang="en-US" sz="4400" dirty="0">
                <a:latin typeface="Comic Sans MS" panose="030F0702030302020204" pitchFamily="66" charset="0"/>
              </a:rPr>
              <a:t>    - 1 dialogue</a:t>
            </a:r>
            <a:br>
              <a:rPr lang="en-GB" altLang="en-US" sz="4400" dirty="0">
                <a:latin typeface="Comic Sans MS" panose="030F0702030302020204" pitchFamily="66" charset="0"/>
              </a:rPr>
            </a:br>
            <a:r>
              <a:rPr lang="en-GB" altLang="en-US" sz="4400" dirty="0">
                <a:latin typeface="Comic Sans MS" panose="030F0702030302020204" pitchFamily="66" charset="0"/>
              </a:rPr>
              <a:t>    - 1 listening</a:t>
            </a:r>
            <a:br>
              <a:rPr lang="en-GB" altLang="en-US" sz="4400" dirty="0">
                <a:latin typeface="Comic Sans MS" panose="030F0702030302020204" pitchFamily="66" charset="0"/>
              </a:rPr>
            </a:br>
            <a:endParaRPr lang="en-GB" alt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Target PNG Transparent Images | PNG All">
            <a:extLst>
              <a:ext uri="{FF2B5EF4-FFF2-40B4-BE49-F238E27FC236}">
                <a16:creationId xmlns:a16="http://schemas.microsoft.com/office/drawing/2014/main" id="{52A84593-74DE-D048-2C4D-CCD41413A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70" y="226009"/>
            <a:ext cx="2062830" cy="206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4">
            <a:extLst>
              <a:ext uri="{FF2B5EF4-FFF2-40B4-BE49-F238E27FC236}">
                <a16:creationId xmlns:a16="http://schemas.microsoft.com/office/drawing/2014/main" id="{36C8BA86-D445-1E8D-D5D9-838E79ADB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261437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Our target: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11D190-0903-B7AC-4E60-2B27EC060B83}"/>
              </a:ext>
            </a:extLst>
          </p:cNvPr>
          <p:cNvSpPr txBox="1">
            <a:spLocks/>
          </p:cNvSpPr>
          <p:nvPr/>
        </p:nvSpPr>
        <p:spPr bwMode="auto">
          <a:xfrm>
            <a:off x="107504" y="3212976"/>
            <a:ext cx="84963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2. Conjugation of 12/15 verbs in the    </a:t>
            </a:r>
          </a:p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    singular plural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34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9D345116-31D0-05EB-66F9-73E078375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3" t="389" b="62645"/>
          <a:stretch/>
        </p:blipFill>
        <p:spPr bwMode="auto">
          <a:xfrm>
            <a:off x="611560" y="260648"/>
            <a:ext cx="7920879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6EB708-2DE9-6FA4-91CB-10E2124A5130}"/>
              </a:ext>
            </a:extLst>
          </p:cNvPr>
          <p:cNvSpPr txBox="1"/>
          <p:nvPr/>
        </p:nvSpPr>
        <p:spPr>
          <a:xfrm>
            <a:off x="3503921" y="27089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abril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C07A3-F33B-6746-C122-6C2C22DD1E29}"/>
              </a:ext>
            </a:extLst>
          </p:cNvPr>
          <p:cNvSpPr txBox="1"/>
          <p:nvPr/>
        </p:nvSpPr>
        <p:spPr>
          <a:xfrm>
            <a:off x="3509020" y="3030680"/>
            <a:ext cx="279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quince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noviembre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8B5F6-5B75-F518-CC80-3D004982172E}"/>
              </a:ext>
            </a:extLst>
          </p:cNvPr>
          <p:cNvSpPr txBox="1"/>
          <p:nvPr/>
        </p:nvSpPr>
        <p:spPr>
          <a:xfrm>
            <a:off x="3503920" y="3356992"/>
            <a:ext cx="301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treinta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uno de mayo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DDBA2-AA04-5C01-207B-DBE77D57B7DC}"/>
              </a:ext>
            </a:extLst>
          </p:cNvPr>
          <p:cNvSpPr txBox="1"/>
          <p:nvPr/>
        </p:nvSpPr>
        <p:spPr>
          <a:xfrm>
            <a:off x="3503921" y="368967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diez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agosto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E533F-DF0E-2096-E0FA-E8149FC4183C}"/>
              </a:ext>
            </a:extLst>
          </p:cNvPr>
          <p:cNvSpPr txBox="1"/>
          <p:nvPr/>
        </p:nvSpPr>
        <p:spPr>
          <a:xfrm>
            <a:off x="3503921" y="4090748"/>
            <a:ext cx="301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primero/uno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marzo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89135-8003-FFD6-8A62-4C4306962FF2}"/>
              </a:ext>
            </a:extLst>
          </p:cNvPr>
          <p:cNvSpPr txBox="1"/>
          <p:nvPr/>
        </p:nvSpPr>
        <p:spPr>
          <a:xfrm>
            <a:off x="3503920" y="447602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veintitrés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octubre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1D4E6-A5F6-DBA4-93AA-F63BBCDD9F35}"/>
              </a:ext>
            </a:extLst>
          </p:cNvPr>
          <p:cNvSpPr txBox="1"/>
          <p:nvPr/>
        </p:nvSpPr>
        <p:spPr>
          <a:xfrm>
            <a:off x="3459610" y="4818143"/>
            <a:ext cx="301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diecinueve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diciembre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B6C78-D6B1-4F87-0E87-F8147DD17197}"/>
              </a:ext>
            </a:extLst>
          </p:cNvPr>
          <p:cNvSpPr txBox="1"/>
          <p:nvPr/>
        </p:nvSpPr>
        <p:spPr>
          <a:xfrm>
            <a:off x="3311859" y="520104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septiembre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19BEE-4561-2B81-9A7D-36D4A799290B}"/>
              </a:ext>
            </a:extLst>
          </p:cNvPr>
          <p:cNvSpPr txBox="1"/>
          <p:nvPr/>
        </p:nvSpPr>
        <p:spPr>
          <a:xfrm>
            <a:off x="3401868" y="5551899"/>
            <a:ext cx="289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primero/uno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87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5538A179-6C5A-9859-047D-EDBC2202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20863"/>
            <a:ext cx="684053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GB" alt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Hacer</a:t>
            </a:r>
            <a:r>
              <a:rPr lang="en-GB" alt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GB" alt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una</a:t>
            </a:r>
            <a:r>
              <a:rPr lang="en-GB" alt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GB" alt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reservación</a:t>
            </a:r>
            <a:r>
              <a:rPr lang="en-GB" alt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endParaRPr lang="en-GB" altLang="en-US" b="1" dirty="0">
              <a:solidFill>
                <a:srgbClr val="7030A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2D7E7-DC86-0ADE-E9B8-2344BAF90186}"/>
              </a:ext>
            </a:extLst>
          </p:cNvPr>
          <p:cNvSpPr txBox="1"/>
          <p:nvPr/>
        </p:nvSpPr>
        <p:spPr>
          <a:xfrm>
            <a:off x="3275856" y="98072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Continuación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72ABB-8CED-434A-8D63-FBF51BF02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8496300" cy="51847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1. </a:t>
            </a: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No me </a:t>
            </a: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quedan</a:t>
            </a: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habitaciones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altLang="en-U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GB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¿Me da </a:t>
            </a:r>
            <a:r>
              <a:rPr lang="en-GB" alt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</a:t>
            </a:r>
            <a:r>
              <a:rPr lang="en-GB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alt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pasaporte</a:t>
            </a:r>
            <a:r>
              <a:rPr lang="en-GB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marL="0" indent="0">
              <a:buFontTx/>
              <a:buNone/>
              <a:defRPr/>
            </a:pPr>
            <a:r>
              <a:rPr lang="en-GB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3. Media </a:t>
            </a:r>
            <a:r>
              <a:rPr lang="en-GB" alt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pensión</a:t>
            </a:r>
            <a:endParaRPr lang="en-GB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s-ES" altLang="en-US" sz="4400" b="1" dirty="0">
                <a:solidFill>
                  <a:srgbClr val="FFFFF7">
                    <a:lumMod val="25000"/>
                  </a:srgbClr>
                </a:solidFill>
                <a:latin typeface="Comic Sans MS" pitchFamily="66" charset="0"/>
              </a:rPr>
              <a:t>4. Carnet de identidad</a:t>
            </a:r>
          </a:p>
          <a:p>
            <a:pPr marL="742950" indent="-742950">
              <a:buFontTx/>
              <a:buAutoNum type="arabicPeriod" startAt="5"/>
              <a:defRPr/>
            </a:pPr>
            <a:r>
              <a:rPr lang="en-GB" altLang="en-US" sz="4400" b="1" dirty="0" err="1">
                <a:solidFill>
                  <a:srgbClr val="FF3300"/>
                </a:solidFill>
                <a:latin typeface="Comic Sans MS" pitchFamily="66" charset="0"/>
              </a:rPr>
              <a:t>Firme</a:t>
            </a:r>
            <a:r>
              <a:rPr lang="en-GB" altLang="en-US" sz="44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GB" altLang="en-US" sz="4400" b="1" dirty="0" err="1">
                <a:solidFill>
                  <a:srgbClr val="FF3300"/>
                </a:solidFill>
                <a:latin typeface="Comic Sans MS" pitchFamily="66" charset="0"/>
              </a:rPr>
              <a:t>aquí</a:t>
            </a:r>
            <a:endParaRPr lang="en-GB" altLang="en-US" sz="4400" b="1" dirty="0">
              <a:solidFill>
                <a:srgbClr val="FF3300"/>
              </a:solidFill>
              <a:latin typeface="Comic Sans MS" pitchFamily="66" charset="0"/>
            </a:endParaRPr>
          </a:p>
          <a:p>
            <a:pPr marL="742950" indent="-742950">
              <a:buFontTx/>
              <a:buAutoNum type="arabicPeriod" startAt="5"/>
              <a:defRPr/>
            </a:pPr>
            <a:r>
              <a:rPr lang="en-GB" altLang="en-US" sz="4400" b="1" dirty="0">
                <a:solidFill>
                  <a:srgbClr val="003300"/>
                </a:solidFill>
                <a:latin typeface="Comic Sans MS" pitchFamily="66" charset="0"/>
              </a:rPr>
              <a:t>Sin </a:t>
            </a:r>
            <a:r>
              <a:rPr lang="en-GB" altLang="en-US" sz="4400" b="1" dirty="0" err="1">
                <a:solidFill>
                  <a:srgbClr val="003300"/>
                </a:solidFill>
                <a:latin typeface="Comic Sans MS" pitchFamily="66" charset="0"/>
              </a:rPr>
              <a:t>baño</a:t>
            </a:r>
            <a:endParaRPr lang="en-GB" altLang="en-US" sz="4400" b="1" dirty="0">
              <a:solidFill>
                <a:srgbClr val="003300"/>
              </a:solidFill>
              <a:latin typeface="Comic Sans MS" pitchFamily="66" charset="0"/>
            </a:endParaRPr>
          </a:p>
          <a:p>
            <a:pPr marL="742950" indent="-742950">
              <a:buFontTx/>
              <a:buAutoNum type="arabicPeriod" startAt="5"/>
              <a:defRPr/>
            </a:pPr>
            <a:r>
              <a:rPr lang="en-GB" altLang="en-US" sz="4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Con lavabo</a:t>
            </a:r>
          </a:p>
          <a:p>
            <a:pPr marL="0" indent="0">
              <a:buFontTx/>
              <a:buNone/>
              <a:defRPr/>
            </a:pPr>
            <a:endParaRPr lang="en-GB" altLang="en-US" sz="3600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defRPr/>
            </a:pPr>
            <a:endParaRPr lang="en-GB" altLang="en-US" sz="6000" dirty="0">
              <a:latin typeface="Comic Sans MS" pitchFamily="66" charset="0"/>
            </a:endParaRPr>
          </a:p>
        </p:txBody>
      </p:sp>
      <p:sp>
        <p:nvSpPr>
          <p:cNvPr id="18435" name="TextBox 1">
            <a:extLst>
              <a:ext uri="{FF2B5EF4-FFF2-40B4-BE49-F238E27FC236}">
                <a16:creationId xmlns:a16="http://schemas.microsoft.com/office/drawing/2014/main" id="{3C0FCA42-8C41-7B8D-18C3-0D4270F98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0"/>
            <a:ext cx="2881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Dictado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A9919623-E24D-E43A-632D-2709B8DB4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80"/>
          <a:stretch>
            <a:fillRect/>
          </a:stretch>
        </p:blipFill>
        <p:spPr bwMode="auto">
          <a:xfrm>
            <a:off x="251520" y="160337"/>
            <a:ext cx="4176713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>
            <a:extLst>
              <a:ext uri="{FF2B5EF4-FFF2-40B4-BE49-F238E27FC236}">
                <a16:creationId xmlns:a16="http://schemas.microsoft.com/office/drawing/2014/main" id="{0E931F0D-D9B1-04BA-D8A8-8C1C8C04B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0" t="3230" r="253" b="89243"/>
          <a:stretch>
            <a:fillRect/>
          </a:stretch>
        </p:blipFill>
        <p:spPr bwMode="auto">
          <a:xfrm>
            <a:off x="395288" y="6308725"/>
            <a:ext cx="46085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1E5281-8DBC-580F-371C-A0EF2EB9E74A}"/>
              </a:ext>
            </a:extLst>
          </p:cNvPr>
          <p:cNvSpPr txBox="1"/>
          <p:nvPr/>
        </p:nvSpPr>
        <p:spPr>
          <a:xfrm>
            <a:off x="4481341" y="639174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Ahora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, lee</a:t>
            </a:r>
            <a:b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la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transcripción</a:t>
            </a:r>
            <a:endParaRPr lang="en-GB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609A36-45DB-CC47-6EDB-2E547D0F4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54" y="160337"/>
            <a:ext cx="1911782" cy="191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BFF4B42F-0C25-46DE-B6F0-FF7F47151A6F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556</Words>
  <Application>Microsoft Office PowerPoint</Application>
  <PresentationFormat>On-screen Show (4:3)</PresentationFormat>
  <Paragraphs>197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Arial</vt:lpstr>
      <vt:lpstr>Bradley Hand ITC</vt:lpstr>
      <vt:lpstr>Calibri</vt:lpstr>
      <vt:lpstr>Calibri Light</vt:lpstr>
      <vt:lpstr>Comic Sans MS</vt:lpstr>
      <vt:lpstr>Corbel</vt:lpstr>
      <vt:lpstr>Times New Roman</vt:lpstr>
      <vt:lpstr>Tema de Office</vt:lpstr>
      <vt:lpstr>6_Default Design</vt:lpstr>
      <vt:lpstr>1_Office Theme</vt:lpstr>
      <vt:lpstr>2_Office Theme</vt:lpstr>
      <vt:lpstr>1_Tema de Office</vt:lpstr>
      <vt:lpstr>7_Office Theme</vt:lpstr>
      <vt:lpstr>2_Tema de Office</vt:lpstr>
      <vt:lpstr>8_Default Design</vt:lpstr>
      <vt:lpstr>12_Default Design</vt:lpstr>
      <vt:lpstr>23_Default Design</vt:lpstr>
      <vt:lpstr>24_Office Theme</vt:lpstr>
      <vt:lpstr>PowerPoint Presentation</vt:lpstr>
      <vt:lpstr>PowerPoint Presentation</vt:lpstr>
      <vt:lpstr>PowerPoint Presentation</vt:lpstr>
      <vt:lpstr>PowerPoint Presentation</vt:lpstr>
      <vt:lpstr>1. Complete 3 assessments:      - 1 speaking, 8 sentences     - 1 dialogue     - 1 listening </vt:lpstr>
      <vt:lpstr>PowerPoint Presentation</vt:lpstr>
      <vt:lpstr>PowerPoint Presentation</vt:lpstr>
      <vt:lpstr>PowerPoint Presentation</vt:lpstr>
      <vt:lpstr>PowerPoint Presentation</vt:lpstr>
      <vt:lpstr>Me gusta… </vt:lpstr>
      <vt:lpstr>  el   la </vt:lpstr>
      <vt:lpstr>  los   las </vt:lpstr>
      <vt:lpstr>  el   la </vt:lpstr>
      <vt:lpstr>PowerPoint Presentation</vt:lpstr>
      <vt:lpstr>PowerPoint Presentation</vt:lpstr>
      <vt:lpstr>  el   la </vt:lpstr>
      <vt:lpstr>  los   las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Verbos con la misma estructura de  gustar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A Generic11</cp:lastModifiedBy>
  <cp:revision>74</cp:revision>
  <dcterms:created xsi:type="dcterms:W3CDTF">2020-09-22T16:21:34Z</dcterms:created>
  <dcterms:modified xsi:type="dcterms:W3CDTF">2025-10-02T11:09:21Z</dcterms:modified>
</cp:coreProperties>
</file>