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  <p:sldMasterId id="2147483708" r:id="rId2"/>
    <p:sldMasterId id="2147483792" r:id="rId3"/>
  </p:sldMasterIdLst>
  <p:notesMasterIdLst>
    <p:notesMasterId r:id="rId11"/>
  </p:notesMasterIdLst>
  <p:sldIdLst>
    <p:sldId id="1915" r:id="rId4"/>
    <p:sldId id="1823" r:id="rId5"/>
    <p:sldId id="1916" r:id="rId6"/>
    <p:sldId id="1826" r:id="rId7"/>
    <p:sldId id="1917" r:id="rId8"/>
    <p:sldId id="1918" r:id="rId9"/>
    <p:sldId id="1846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993300"/>
    <a:srgbClr val="0080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1" autoAdjust="0"/>
    <p:restoredTop sz="94660"/>
  </p:normalViewPr>
  <p:slideViewPr>
    <p:cSldViewPr>
      <p:cViewPr varScale="1">
        <p:scale>
          <a:sx n="70" d="100"/>
          <a:sy n="70" d="100"/>
        </p:scale>
        <p:origin x="1733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3CF26-DF87-4945-9DD1-297115043BCC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1AC9E-87BA-459F-9594-78B8EF929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75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02/11/2026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02/11/2026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02/11/2026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110FE-70DB-4DA2-90D0-8E20E499D944}" type="datetimeFigureOut">
              <a:rPr lang="es-ES" smtClean="0"/>
              <a:pPr/>
              <a:t>02/11/2026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032B8D-8923-4512-8E72-A66336593D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82B711-761A-43D3-BB5C-98EBA89096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88F798-58BF-41C9-B900-69D3AB579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96D0C-6CCC-4209-AB9B-382E602A11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256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D42B37-432C-496A-95E5-AD45AACC88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FD0E01-DCC4-454F-83B3-5CC9D1BC11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394509-75EE-4188-8DAE-97B761102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93767E-874A-485B-AD37-68D84DDD3F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9993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FCA83E-232F-480B-B986-BA74FDCAB9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AF58BD-8859-4F8F-8FE5-7BE45D8B6D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56906D-0363-44CC-A810-5D24911DE6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360D1C-7D81-48D2-919E-76A19E021D3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9536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10C2A8-5C97-4711-AAFD-54D7D218BE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6AA0E2-59A0-4420-A0E1-B32DC818C7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95E54D-A90C-414F-8642-17863A618E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013041-9A6B-431C-B4DC-A0DFCBEC9D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5773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BD82D4-8AE7-47AF-9FA0-D6E9FAACAC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ED047C-38F2-49C6-BD58-A4984E91A0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5EEE390-8D40-46DA-B4B7-D11A7F56E9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87197D-2CAA-4945-A2EE-22AB43B557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5194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58CA362-84D8-4643-9F6B-C42E29D67E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31FB335-971F-40EB-9961-0DCE38C291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1ECE1EB-A5ED-4CB0-9F6C-A7C7D82F09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8B3B5-8331-4649-AE6A-4354EDA7A7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27506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648851D-F2C0-4033-9A9D-4F918BFB9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8D23D5-4791-4F4E-B98F-76F8250B1E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D59BBEA-5DF4-4339-8F98-D36530417E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BA7C35-ED9E-46C0-BBD2-4CD112617E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9809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FE5986-9545-454C-82DD-BA3F778EE9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A88CCC-1732-41EC-8145-89E3AC11E2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02CD08-F6D4-46F8-824B-A5A0836C84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10019C-9837-420F-934A-3E9A1DECFBE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0691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7BA292-D7B2-4838-9CBE-C5681FC14E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BB0FE-F7A2-468B-A544-D9E954262D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25CE23-809A-4231-B796-933F9DBE47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F4DC2-4319-4CF8-8415-10A2C60F72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78968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BF58D7-9D42-4636-871B-2784D59FE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3B39FC-3C67-4753-8120-1E714A468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05C01A-5404-4F89-BAB2-B4F8E979E4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9A3F4-7F17-4309-9FCB-19C6539E39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36052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D20506-938F-4BFF-ABF4-15A31B2D8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832E82-FDD3-40E9-8A11-0AAAE82089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859A30-AF55-4161-8DE5-D732FD295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F9DF4F-14E5-4F8F-BE49-C9CE88C5DB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0507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FDDFB4-581B-3854-CD02-99D4001D53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8A9580-692B-160F-9F53-B225C4F3DB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06F8CE-8025-F2D2-8A8B-C01A9910F6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9C82A7-71B1-4379-AD27-DEBF6288400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72407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1F00B5-6DEB-BDFA-9219-A20BBA1673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BD6F4A-196A-B65D-1AF4-58426D6BCE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B2BE79-EC6E-8979-0661-AFF0A24654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48B9F-D53A-40BA-B201-DAB7EA60FD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6818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F8216E-0EE7-5546-8F57-C26ED77AED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D44E95-4A66-CAA0-BCA7-3717E8C9B5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A55E31-E349-19C4-9DBF-F34C0B71DA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3597A-01FF-4E46-88C1-862720B47F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5995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227282-C6A2-61F5-CB9C-4D8D75938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67E47D-CC9D-6588-D032-939CE87E9C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B3178-5960-DB99-E52E-D246BEBF83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4944B5-CE4C-4628-A8D4-94401293F1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248436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2464476-1D8B-F4E9-52F3-5856C6D0A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B8945E7-C4D9-0D69-F913-71E98A5FDE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ED9A025-B99E-96CF-FF79-46462709E9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D506B0-FAAC-46C0-B31F-78A145EF2AC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26751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0611985-F01F-8D30-B0BA-ED7AC349FB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FD8EDE2-5600-64E2-1C54-E838AEB1B7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CD78DB3-3117-42B6-7CA4-76446D942D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B9512B-5F5A-435C-A2EA-AEC0FBD23D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03415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B649EA1-74BE-1387-AF25-5C2FE833EC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ED515DF-9336-DDF5-FE0B-45F0EA9660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1C100ED-868F-5F1E-F86A-7223B93BB0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2AF477-F04A-4ABA-A902-CE249960C7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76745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A337F9-D604-7E42-A5A5-E701F7543B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E5BB6B-2C39-1576-404C-B64B52CD06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CDF4E-161A-AB8B-D924-2619015670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55A04-8972-4081-9069-4E56C3C1CB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22186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7EFAE0-2EDE-33FF-4C09-65AD7429F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4EBAB1-A58A-5846-4172-FC7C7F8962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88D6BC-B068-FE5C-8BD0-427A841ED5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37A2A-478E-49D9-AD2F-CAD26B2EC0F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345282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128970-8E7C-F405-A5F7-4D2E02BF60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7BADD8-371F-DA5E-3B33-7581059709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E30CAB-4F94-DE62-7ADC-AAB20A9F8E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AE523-F8FA-436E-8A2D-ED55A429A6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31939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D020FB-5158-D0AD-8CBE-9F6DC548C4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1EB656-DD76-E257-C461-3E9D047302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C85E3A-9D60-A2EB-1B19-B482D30B5D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D467E-9F25-45F3-8721-901491AC47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39902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63231-8A0A-58F1-5D2E-1F5BDFE3CA9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69636-D1C5-E31F-6A11-69C7DCC242B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DA2156-849C-0FC4-7F48-3D00582EB81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829782A1-2A10-454A-8D7B-4060D75042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2337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110FE-70DB-4DA2-90D0-8E20E499D944}" type="datetimeFigureOut">
              <a:rPr lang="es-ES" smtClean="0"/>
              <a:pPr/>
              <a:t>02/11/2026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2CC8D-A666-4A01-878E-22E1AE8C11B4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059A8BC-1E55-487D-892A-733F9A3FE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248816B-1BC6-4B97-8B01-6702CFBA69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6C8596-5887-42D0-9834-5D0AE6A218C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446FAD1-D687-4B5D-9CD3-FA7D977CC3E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2B0E4FB-3F37-4029-8B92-756411884F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450DC0B1-AF1B-449A-8C44-A129C8506E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722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7B5277E-2B5A-7CA6-26E5-8E8F2EB00D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1735982-58E5-B292-EA1A-BD22EB603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B4930D5-540C-4C3C-BAF0-C27EB00A42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927467A-7DA9-9117-FED8-A30BD43AAE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2110A7A-9A19-11CD-E59F-7E00554ED50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153FDE88-2C94-44EB-9268-0B85E3B21CF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6859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51520" y="188640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noProof="0" dirty="0">
                <a:solidFill>
                  <a:prstClr val="black"/>
                </a:solidFill>
                <a:latin typeface="Comic Sans MS" pitchFamily="66" charset="0"/>
                <a:cs typeface="Arial"/>
              </a:rPr>
              <a:t>6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-10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Intermediate (P1U10)                   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Fecha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: </a:t>
            </a:r>
            <a:r>
              <a:rPr lang="en-GB" altLang="en-US" noProof="0" dirty="0">
                <a:solidFill>
                  <a:prstClr val="black"/>
                </a:solidFill>
                <a:latin typeface="Comic Sans MS" pitchFamily="66" charset="0"/>
                <a:cs typeface="Arial"/>
              </a:rPr>
              <a:t>lun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es, </a:t>
            </a:r>
            <a:r>
              <a:rPr lang="en-GB" altLang="en-US" dirty="0">
                <a:solidFill>
                  <a:prstClr val="black"/>
                </a:solidFill>
                <a:latin typeface="Comic Sans MS" pitchFamily="66" charset="0"/>
                <a:cs typeface="Arial"/>
              </a:rPr>
              <a:t>2</a:t>
            </a:r>
            <a:r>
              <a:rPr kumimoji="0" lang="en-GB" altLang="en-U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 de </a:t>
            </a:r>
            <a:r>
              <a:rPr kumimoji="0" lang="en-GB" altLang="en-US" sz="1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noviembre</a:t>
            </a:r>
            <a:r>
              <a:rPr kumimoji="0" lang="en-GB" altLang="en-U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 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/>
              </a:rPr>
              <a:t>del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itchFamily="66" charset="0"/>
              <a:ea typeface="+mn-ea"/>
              <a:cs typeface="Arial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068960"/>
            <a:ext cx="2088232" cy="2372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467544" y="1556792"/>
            <a:ext cx="8280920" cy="1766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GB" altLang="en-US" sz="3200" b="0" i="1" u="none" strike="noStrike" kern="0" cap="none" spc="0" normalizeH="0" baseline="0" noProof="0" dirty="0" err="1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repaso</a:t>
            </a:r>
            <a:r>
              <a:rPr kumimoji="0" lang="en-GB" alt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de </a:t>
            </a:r>
            <a:r>
              <a:rPr kumimoji="0" lang="en-GB" altLang="en-US" sz="3200" b="0" i="1" u="none" strike="noStrike" kern="0" cap="none" spc="0" normalizeH="0" baseline="0" noProof="0" dirty="0" err="1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verbos</a:t>
            </a:r>
            <a:r>
              <a:rPr kumimoji="0" lang="en-GB" alt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</a:t>
            </a:r>
            <a:r>
              <a:rPr kumimoji="0" lang="en-GB" altLang="en-US" sz="3200" b="0" i="1" u="none" strike="noStrike" kern="0" cap="none" spc="0" normalizeH="0" baseline="0" noProof="0" dirty="0" err="1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regulares</a:t>
            </a:r>
            <a:r>
              <a:rPr kumimoji="0" lang="en-GB" alt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</a:t>
            </a:r>
            <a:r>
              <a:rPr kumimoji="0" lang="en-GB" altLang="en-US" sz="3200" b="0" i="1" u="none" strike="noStrike" kern="0" cap="none" spc="0" normalizeH="0" baseline="0" noProof="0" dirty="0" err="1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en</a:t>
            </a:r>
            <a:r>
              <a:rPr kumimoji="0" lang="en-GB" alt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 el </a:t>
            </a:r>
            <a:r>
              <a:rPr kumimoji="0" lang="en-GB" altLang="en-US" sz="3200" b="0" i="1" u="none" strike="noStrike" kern="0" cap="none" spc="0" normalizeH="0" baseline="0" noProof="0" dirty="0" err="1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futuro</a:t>
            </a:r>
            <a:endParaRPr kumimoji="0" lang="en-GB" alt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2BF2F97A-8FEB-81AB-CA94-A75FE54309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43608" y="855823"/>
            <a:ext cx="4320704" cy="1398587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Sexta </a:t>
            </a:r>
            <a:r>
              <a:rPr lang="en-US" altLang="en-US" dirty="0" err="1">
                <a:latin typeface="Comic Sans MS" panose="030F0702030302020204" pitchFamily="66" charset="0"/>
              </a:rPr>
              <a:t>semana</a:t>
            </a:r>
            <a:endParaRPr lang="en-US" altLang="en-US" dirty="0">
              <a:latin typeface="Comic Sans MS" panose="030F0702030302020204" pitchFamily="66" charset="0"/>
            </a:endParaRPr>
          </a:p>
        </p:txBody>
      </p:sp>
      <p:pic>
        <p:nvPicPr>
          <p:cNvPr id="27651" name="Picture 18">
            <a:extLst>
              <a:ext uri="{FF2B5EF4-FFF2-40B4-BE49-F238E27FC236}">
                <a16:creationId xmlns:a16="http://schemas.microsoft.com/office/drawing/2014/main" id="{D53B365B-E140-72FE-5C13-B360EF233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366" y="188640"/>
            <a:ext cx="4203180" cy="633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6" descr="Resultado de imagen de mapa de españa">
            <a:extLst>
              <a:ext uri="{FF2B5EF4-FFF2-40B4-BE49-F238E27FC236}">
                <a16:creationId xmlns:a16="http://schemas.microsoft.com/office/drawing/2014/main" id="{BB2A6519-08B7-CF00-04F0-8AF525C71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852738"/>
            <a:ext cx="3873500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81BE0-2C33-039B-CAC4-777AA9D93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0"/>
            <a:ext cx="3384376" cy="628058"/>
          </a:xfrm>
        </p:spPr>
        <p:txBody>
          <a:bodyPr/>
          <a:lstStyle/>
          <a:p>
            <a:r>
              <a:rPr lang="en-GB" sz="2000" dirty="0">
                <a:latin typeface="Comic Sans MS" panose="030F0702030302020204" pitchFamily="66" charset="0"/>
              </a:rPr>
              <a:t>Lista de palabras y </a:t>
            </a:r>
            <a:r>
              <a:rPr lang="en-GB" sz="2000" dirty="0" err="1">
                <a:latin typeface="Comic Sans MS" panose="030F0702030302020204" pitchFamily="66" charset="0"/>
              </a:rPr>
              <a:t>frases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5461CA-EE31-B84A-DE71-A057AC4EE477}"/>
              </a:ext>
            </a:extLst>
          </p:cNvPr>
          <p:cNvSpPr txBox="1"/>
          <p:nvPr/>
        </p:nvSpPr>
        <p:spPr>
          <a:xfrm>
            <a:off x="107504" y="836712"/>
            <a:ext cx="8928992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Se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quedaron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lejos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de la ciudad,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en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las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afueras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de la ciudad,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juegos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jugar</a:t>
            </a:r>
            <a:endParaRPr lang="en-GB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¿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Cómo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se llama?/ ¿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Cuál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es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su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nombre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?</a:t>
            </a:r>
          </a:p>
          <a:p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Divertidos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tareas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domésticas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almohada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,</a:t>
            </a:r>
          </a:p>
          <a:p>
            <a:pPr marL="457200" indent="-457200">
              <a:buFontTx/>
              <a:buChar char="-"/>
            </a:pP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Estar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en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contacto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con la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naturaleza</a:t>
            </a:r>
            <a:endParaRPr lang="en-GB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457200" indent="-457200">
              <a:buFontTx/>
              <a:buChar char="-"/>
            </a:pP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Es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saludable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/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sano</a:t>
            </a:r>
            <a:endParaRPr lang="en-GB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457200" indent="-457200">
              <a:buFontTx/>
              <a:buChar char="-"/>
            </a:pP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Es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muy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bello,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fabuloso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, bonito</a:t>
            </a:r>
          </a:p>
          <a:p>
            <a:pPr marL="457200" indent="-457200">
              <a:buFontTx/>
              <a:buChar char="-"/>
            </a:pP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La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naturaleza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es sabia</a:t>
            </a:r>
          </a:p>
          <a:p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Mayor,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menor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, nuevo,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nueve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fui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fue</a:t>
            </a:r>
            <a:endParaRPr lang="en-GB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La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mayoría</a:t>
            </a:r>
            <a:endParaRPr lang="en-GB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Taller de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fotos</a:t>
            </a:r>
            <a:endParaRPr lang="en-GB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Cuidar,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experiencia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carrera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carretera</a:t>
            </a:r>
            <a:endParaRPr lang="en-GB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Asistir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a la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clase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, a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una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fiesta</a:t>
            </a:r>
          </a:p>
          <a:p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Estuvieron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desde</a:t>
            </a:r>
            <a:endParaRPr lang="en-GB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Me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toca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(a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mí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),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te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toca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(a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ti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), ¿a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quién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le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toca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?</a:t>
            </a:r>
          </a:p>
          <a:p>
            <a:r>
              <a:rPr lang="en-GB" sz="3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</a:p>
          <a:p>
            <a:pPr marL="285750" indent="-285750">
              <a:buFontTx/>
              <a:buChar char="-"/>
            </a:pPr>
            <a:endParaRPr lang="en-GB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8116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31C4C3-C60D-053B-3D8E-F86DFF21951B}"/>
              </a:ext>
            </a:extLst>
          </p:cNvPr>
          <p:cNvSpPr txBox="1"/>
          <p:nvPr/>
        </p:nvSpPr>
        <p:spPr>
          <a:xfrm>
            <a:off x="22785" y="21095"/>
            <a:ext cx="33843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500" dirty="0">
                <a:latin typeface="Comic Sans MS" panose="030F0702030302020204" pitchFamily="66" charset="0"/>
              </a:rPr>
              <a:t>¿</a:t>
            </a:r>
            <a:r>
              <a:rPr lang="en-GB" sz="4500" dirty="0" err="1">
                <a:latin typeface="Comic Sans MS" panose="030F0702030302020204" pitchFamily="66" charset="0"/>
              </a:rPr>
              <a:t>Qué</a:t>
            </a:r>
            <a:r>
              <a:rPr lang="en-GB" sz="4500" dirty="0">
                <a:latin typeface="Comic Sans MS" panose="030F0702030302020204" pitchFamily="66" charset="0"/>
              </a:rPr>
              <a:t> soy?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4EE184-7519-52F6-66DA-8E6857DF39DE}"/>
              </a:ext>
            </a:extLst>
          </p:cNvPr>
          <p:cNvSpPr txBox="1"/>
          <p:nvPr/>
        </p:nvSpPr>
        <p:spPr>
          <a:xfrm>
            <a:off x="504056" y="3212976"/>
            <a:ext cx="10801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CC1364-0535-607D-EE1E-7590D837BEF4}"/>
              </a:ext>
            </a:extLst>
          </p:cNvPr>
          <p:cNvSpPr txBox="1"/>
          <p:nvPr/>
        </p:nvSpPr>
        <p:spPr>
          <a:xfrm>
            <a:off x="2867101" y="1264253"/>
            <a:ext cx="108012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dirty="0">
                <a:solidFill>
                  <a:prstClr val="black"/>
                </a:solidFill>
                <a:latin typeface="Comic Sans MS" panose="030F0702030302020204" pitchFamily="66" charset="0"/>
              </a:rPr>
              <a:t>u</a:t>
            </a:r>
            <a:r>
              <a:rPr kumimoji="0" lang="en-GB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EE15FA-DBCA-0D62-2F15-6FA06E20A610}"/>
              </a:ext>
            </a:extLst>
          </p:cNvPr>
          <p:cNvSpPr txBox="1"/>
          <p:nvPr/>
        </p:nvSpPr>
        <p:spPr>
          <a:xfrm>
            <a:off x="4067944" y="289679"/>
            <a:ext cx="457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 </a:t>
            </a:r>
            <a:r>
              <a:rPr kumimoji="0" lang="en-GB" sz="4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objeto</a:t>
            </a:r>
            <a:endParaRPr kumimoji="0" lang="en-GB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r>
              <a:rPr lang="en-GB" sz="4500" dirty="0">
                <a:solidFill>
                  <a:prstClr val="black"/>
                </a:solidFill>
                <a:latin typeface="Comic Sans MS" panose="030F0702030302020204" pitchFamily="66" charset="0"/>
              </a:rPr>
              <a:t>- animal</a:t>
            </a:r>
          </a:p>
          <a:p>
            <a:r>
              <a:rPr lang="en-GB" sz="4500" dirty="0">
                <a:solidFill>
                  <a:prstClr val="black"/>
                </a:solidFill>
                <a:latin typeface="Comic Sans MS" panose="030F0702030302020204" pitchFamily="66" charset="0"/>
              </a:rPr>
              <a:t>- </a:t>
            </a:r>
            <a:r>
              <a:rPr lang="en-GB" sz="45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aparato</a:t>
            </a:r>
            <a:endParaRPr lang="en-GB" sz="45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4500" dirty="0">
                <a:solidFill>
                  <a:prstClr val="black"/>
                </a:solidFill>
                <a:latin typeface="Comic Sans MS" panose="030F0702030302020204" pitchFamily="66" charset="0"/>
              </a:rPr>
              <a:t>- animal</a:t>
            </a:r>
          </a:p>
          <a:p>
            <a:r>
              <a:rPr lang="en-GB" sz="4500" dirty="0">
                <a:solidFill>
                  <a:prstClr val="black"/>
                </a:solidFill>
                <a:latin typeface="Comic Sans MS" panose="030F0702030302020204" pitchFamily="66" charset="0"/>
              </a:rPr>
              <a:t>- </a:t>
            </a:r>
            <a:r>
              <a:rPr lang="en-GB" sz="45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lugar</a:t>
            </a:r>
            <a:endParaRPr lang="en-GB" sz="45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4500" dirty="0">
                <a:solidFill>
                  <a:prstClr val="black"/>
                </a:solidFill>
                <a:latin typeface="Comic Sans MS" panose="030F0702030302020204" pitchFamily="66" charset="0"/>
              </a:rPr>
              <a:t>- </a:t>
            </a:r>
            <a:r>
              <a:rPr lang="en-GB" sz="45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país</a:t>
            </a:r>
            <a:endParaRPr lang="en-GB" sz="45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E7FA59-2394-7867-63FB-1B001E6D3F17}"/>
              </a:ext>
            </a:extLst>
          </p:cNvPr>
          <p:cNvSpPr txBox="1"/>
          <p:nvPr/>
        </p:nvSpPr>
        <p:spPr>
          <a:xfrm>
            <a:off x="2771800" y="5258970"/>
            <a:ext cx="108012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500" dirty="0">
                <a:solidFill>
                  <a:prstClr val="black"/>
                </a:solidFill>
                <a:latin typeface="Comic Sans MS" panose="030F0702030302020204" pitchFamily="66" charset="0"/>
              </a:rPr>
              <a:t>u</a:t>
            </a:r>
            <a:r>
              <a:rPr kumimoji="0" lang="en-GB" sz="4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endParaRPr kumimoji="0" lang="en-GB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CD2E7B-4CCE-B37B-F223-4432ADAEB9CC}"/>
              </a:ext>
            </a:extLst>
          </p:cNvPr>
          <p:cNvSpPr txBox="1"/>
          <p:nvPr/>
        </p:nvSpPr>
        <p:spPr>
          <a:xfrm>
            <a:off x="4098911" y="4774222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 </a:t>
            </a:r>
            <a:r>
              <a:rPr kumimoji="0" lang="en-GB" sz="4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cosa</a:t>
            </a:r>
            <a:endParaRPr kumimoji="0" lang="en-GB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r>
              <a:rPr lang="en-GB" sz="4500" dirty="0">
                <a:solidFill>
                  <a:prstClr val="black"/>
                </a:solidFill>
                <a:latin typeface="Comic Sans MS" panose="030F0702030302020204" pitchFamily="66" charset="0"/>
              </a:rPr>
              <a:t>- </a:t>
            </a:r>
            <a:r>
              <a:rPr lang="en-GB" sz="45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máquina</a:t>
            </a:r>
            <a:endParaRPr lang="en-GB" sz="45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397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610FE-409D-D652-0B69-34D87BCF4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B76AAD-495F-4A9E-37DA-A1BABF4BC75A}"/>
              </a:ext>
            </a:extLst>
          </p:cNvPr>
          <p:cNvSpPr txBox="1"/>
          <p:nvPr/>
        </p:nvSpPr>
        <p:spPr>
          <a:xfrm>
            <a:off x="22785" y="21095"/>
            <a:ext cx="338437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500" dirty="0">
                <a:latin typeface="Comic Sans MS" panose="030F0702030302020204" pitchFamily="66" charset="0"/>
              </a:rPr>
              <a:t>¿</a:t>
            </a:r>
            <a:r>
              <a:rPr lang="en-GB" sz="4500" dirty="0" err="1">
                <a:latin typeface="Comic Sans MS" panose="030F0702030302020204" pitchFamily="66" charset="0"/>
              </a:rPr>
              <a:t>Qué</a:t>
            </a:r>
            <a:r>
              <a:rPr lang="en-GB" sz="4500" dirty="0">
                <a:latin typeface="Comic Sans MS" panose="030F0702030302020204" pitchFamily="66" charset="0"/>
              </a:rPr>
              <a:t> soy?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5B809D-624F-02A1-7097-45E0B9BD94B2}"/>
              </a:ext>
            </a:extLst>
          </p:cNvPr>
          <p:cNvSpPr txBox="1"/>
          <p:nvPr/>
        </p:nvSpPr>
        <p:spPr>
          <a:xfrm>
            <a:off x="1174913" y="2705143"/>
            <a:ext cx="10801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501B4C-01D1-A544-8F13-E076D61536D6}"/>
              </a:ext>
            </a:extLst>
          </p:cNvPr>
          <p:cNvSpPr txBox="1"/>
          <p:nvPr/>
        </p:nvSpPr>
        <p:spPr>
          <a:xfrm>
            <a:off x="3407161" y="950818"/>
            <a:ext cx="457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 </a:t>
            </a:r>
            <a:r>
              <a:rPr kumimoji="0" lang="en-GB" sz="4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uso</a:t>
            </a:r>
            <a:endParaRPr kumimoji="0" lang="en-GB" sz="4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r>
              <a:rPr lang="en-GB" sz="4500" dirty="0">
                <a:solidFill>
                  <a:prstClr val="black"/>
                </a:solidFill>
                <a:latin typeface="Comic Sans MS" panose="030F0702030302020204" pitchFamily="66" charset="0"/>
              </a:rPr>
              <a:t>- </a:t>
            </a:r>
            <a:r>
              <a:rPr lang="en-GB" sz="45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tengo</a:t>
            </a:r>
            <a:endParaRPr lang="en-GB" sz="45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4500" dirty="0">
                <a:solidFill>
                  <a:prstClr val="black"/>
                </a:solidFill>
                <a:latin typeface="Comic Sans MS" panose="030F0702030302020204" pitchFamily="66" charset="0"/>
              </a:rPr>
              <a:t>- </a:t>
            </a:r>
            <a:r>
              <a:rPr lang="en-GB" sz="45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llevo</a:t>
            </a:r>
            <a:endParaRPr lang="en-GB" sz="45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4500" dirty="0">
                <a:solidFill>
                  <a:prstClr val="black"/>
                </a:solidFill>
                <a:latin typeface="Comic Sans MS" panose="030F0702030302020204" pitchFamily="66" charset="0"/>
              </a:rPr>
              <a:t>- </a:t>
            </a:r>
            <a:r>
              <a:rPr lang="en-GB" sz="45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necesito</a:t>
            </a:r>
            <a:endParaRPr lang="en-GB" sz="45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4500" dirty="0">
                <a:solidFill>
                  <a:prstClr val="black"/>
                </a:solidFill>
                <a:latin typeface="Comic Sans MS" panose="030F0702030302020204" pitchFamily="66" charset="0"/>
              </a:rPr>
              <a:t>- juego</a:t>
            </a:r>
          </a:p>
          <a:p>
            <a:r>
              <a:rPr lang="en-GB" sz="4500" dirty="0">
                <a:solidFill>
                  <a:prstClr val="black"/>
                </a:solidFill>
                <a:latin typeface="Comic Sans MS" panose="030F0702030302020204" pitchFamily="66" charset="0"/>
              </a:rPr>
              <a:t>- </a:t>
            </a:r>
            <a:r>
              <a:rPr lang="en-GB" sz="45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hago</a:t>
            </a:r>
            <a:endParaRPr lang="en-GB" sz="45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247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714B46-3BCD-2D94-FB4A-28BB8F476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80628"/>
            <a:ext cx="7776864" cy="669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71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53287198-C2FC-4B1B-A1D8-21D757ED72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380288" cy="463550"/>
          </a:xfrm>
        </p:spPr>
        <p:txBody>
          <a:bodyPr/>
          <a:lstStyle/>
          <a:p>
            <a:r>
              <a:rPr lang="en-US" altLang="en-US" b="1" dirty="0">
                <a:latin typeface="Bradley Hand ITC" panose="03070402050302030203" pitchFamily="66" charset="0"/>
              </a:rPr>
              <a:t>Los </a:t>
            </a:r>
            <a:r>
              <a:rPr lang="en-US" altLang="en-US" b="1" dirty="0" err="1">
                <a:latin typeface="Bradley Hand ITC" panose="03070402050302030203" pitchFamily="66" charset="0"/>
              </a:rPr>
              <a:t>Deberes</a:t>
            </a:r>
            <a:r>
              <a:rPr lang="en-US" altLang="en-US" b="1" dirty="0">
                <a:latin typeface="Bradley Hand ITC" panose="03070402050302030203" pitchFamily="66" charset="0"/>
              </a:rPr>
              <a:t>  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C5255FF7-EECD-4CC5-9E6F-CB8746C68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088" y="873125"/>
            <a:ext cx="8461368" cy="5111750"/>
          </a:xfrm>
        </p:spPr>
        <p:txBody>
          <a:bodyPr/>
          <a:lstStyle/>
          <a:p>
            <a:pPr marL="0" indent="0">
              <a:buNone/>
              <a:defRPr/>
            </a:pPr>
            <a:endParaRPr lang="en-US" altLang="en-US" dirty="0">
              <a:solidFill>
                <a:srgbClr val="006600"/>
              </a:solidFill>
              <a:latin typeface="Comic Sans MS" pitchFamily="66" charset="0"/>
            </a:endParaRPr>
          </a:p>
          <a:p>
            <a:pPr marL="514350" indent="-514350">
              <a:buAutoNum type="arabicPeriod"/>
              <a:defRPr/>
            </a:pP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Lista de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verbos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- 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estudiar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y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conjugar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los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verbos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en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el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presente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y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futuro</a:t>
            </a:r>
            <a:endParaRPr lang="en-US" altLang="en-US" dirty="0">
              <a:solidFill>
                <a:srgbClr val="006600"/>
              </a:solidFill>
              <a:latin typeface="Comic Sans MS" pitchFamily="66" charset="0"/>
            </a:endParaRPr>
          </a:p>
          <a:p>
            <a:pPr marL="514350" indent="-514350">
              <a:buAutoNum type="arabicPeriod"/>
              <a:defRPr/>
            </a:pP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Estudiar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las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frases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y palabras de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esta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>
                <a:solidFill>
                  <a:srgbClr val="006600"/>
                </a:solidFill>
                <a:latin typeface="Comic Sans MS" pitchFamily="66" charset="0"/>
              </a:rPr>
              <a:t>clase    </a:t>
            </a:r>
            <a:endParaRPr lang="en-US" altLang="en-US" dirty="0">
              <a:solidFill>
                <a:srgbClr val="006600"/>
              </a:solidFill>
              <a:latin typeface="Comic Sans MS" pitchFamily="66" charset="0"/>
            </a:endParaRP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3.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Estudiar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cómo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describir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algo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</Words>
  <Application>Microsoft Office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Bradley Hand ITC</vt:lpstr>
      <vt:lpstr>Calibri</vt:lpstr>
      <vt:lpstr>Comic Sans MS</vt:lpstr>
      <vt:lpstr>Tema de Office</vt:lpstr>
      <vt:lpstr>4_Default Design</vt:lpstr>
      <vt:lpstr>7_Default Design</vt:lpstr>
      <vt:lpstr>PowerPoint Presentation</vt:lpstr>
      <vt:lpstr>Sexta semana</vt:lpstr>
      <vt:lpstr>Lista de palabras y frases</vt:lpstr>
      <vt:lpstr>PowerPoint Presentation</vt:lpstr>
      <vt:lpstr>PowerPoint Presentation</vt:lpstr>
      <vt:lpstr>PowerPoint Presentation</vt:lpstr>
      <vt:lpstr>Los Deberes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RICHARD</dc:creator>
  <cp:lastModifiedBy>Flor de Andrews</cp:lastModifiedBy>
  <cp:revision>151</cp:revision>
  <dcterms:created xsi:type="dcterms:W3CDTF">2020-05-05T11:10:15Z</dcterms:created>
  <dcterms:modified xsi:type="dcterms:W3CDTF">2026-11-02T18:38:52Z</dcterms:modified>
</cp:coreProperties>
</file>