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841" r:id="rId2"/>
  </p:sldMasterIdLst>
  <p:notesMasterIdLst>
    <p:notesMasterId r:id="rId6"/>
  </p:notesMasterIdLst>
  <p:sldIdLst>
    <p:sldId id="1822" r:id="rId3"/>
    <p:sldId id="1936" r:id="rId4"/>
    <p:sldId id="1937" r:id="rId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D60093"/>
    <a:srgbClr val="FF66CC"/>
    <a:srgbClr val="0099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742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926162-A35A-4F28-89BF-38C8F4F81E62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08A818-4AD6-48AC-858B-AF7B2F46A7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5493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BB4C38-7047-DECE-5B18-D810B96BA9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72E8D9-93AE-E221-7057-74146506E1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83A15F-4F42-5BEB-DA09-5091AC4CA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A542E6-1FA3-3E2B-9B20-73537FD41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0E93E7-C134-DEDA-952C-D899C16BA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40329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1B9F68-E2A2-CBF6-BEA1-2A56E054A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DBB330-17CA-970C-2A09-F261B3A4B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B77B6B3-E8CE-7656-74BF-9B69E0D1A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5FAA75-4762-943B-C039-858E22351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BB64E7-297A-CA08-4E5A-846F02B6B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00224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559953-0CD7-F182-80EF-0D88F77D1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4DDC969-D98B-6A7B-EEB5-BB114A99B3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A73CFD-DB62-5CC4-E6B8-29D922695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C1E9AF-5E93-48AD-C968-A88DD3500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7FA199-7BC5-5FA1-DD53-94BA2FE41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3681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D0B5D1-8837-1144-8323-48B56E8D7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0A74AA-EC13-20EF-756F-7CEE1A1F99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3E5FDCB-3C04-3A89-520F-F0C6100243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1C27AF1-41E9-B197-A988-00D8A15EE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F7F5095-952F-1FFB-28AC-FA171F097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D09BD43-C235-6220-5E8A-6094E255F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71753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E5505B-C082-326F-FBA5-EDC406841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92248BD-9391-403C-166E-2FB4DC2E75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45A2FC7-56B5-AA44-AA28-A78AACFB0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E452FFA-9D17-1D98-99E9-BCF6ED320E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0BD61EC-9942-7BEB-190C-2FEC5085DF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D2AE2CE-7BFC-C21D-509F-F1451F468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1F8E569-FA87-4A35-6C73-9B5F38AED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85CDE1F-7AF4-799A-4D11-CBF88AE13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05112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066E42-D9F1-B2C9-08B5-04B078AD7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D510135-8195-0C67-914C-3D756DB5B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88CA1ED-8A7A-3ABB-E43B-C46F79104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7200890-0348-63E4-AF21-9DA3FD9BC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90780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B4F5A99-C388-1A64-D4B0-01D2DA728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A630D02-7805-7858-3B13-3A68EFF61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AD0F393-326E-5540-9460-2B8AD002A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87745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B04B53-F0A6-E812-75A7-554A8FC48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D3F830-BCA9-5E73-721A-B836030A8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6959A2A-33A7-2D65-D7D1-47A6740645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C7C82F6-0BC3-239E-1630-F5B1902D8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E17CCDB-CCC7-B82A-2FA5-367F15CE4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5E9CA95-82F0-E87E-38E4-2B858E92F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27267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CD6272-41EA-AD57-2A50-A0E95262B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0FE164-5435-E956-3637-CB8BF4038C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54BFF3B-30F8-1188-ED33-07B76BE87A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F0BD1B5-71A7-87CB-26F6-6459A0418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741B41-462E-4964-BCC8-46A6480D3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25D179-1E18-7F41-05EB-E3E25C63A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82984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B5FD20-52F0-4AE3-61DD-60CBCE812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8A2F799-06ED-5956-9B7F-14131A9608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0D7693-00B1-4DB2-CCF9-206FA2284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A6B5F8-2590-13A0-CBC5-0252A0D43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6A60A3-BF1F-E79F-04BC-87F6F6A0A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39086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35A22E4-17D8-DEF4-4304-9169887C70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F250630-43B8-CF8C-B75A-360756F8C4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DCBC7C-75BB-A8F1-794E-9EF1FEB87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CCAB9E-4AC9-54DA-521C-E454019B7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F9AEE6-CEF0-E02E-9613-4AC8C1372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0871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92D4C-4373-4523-9CC2-12A69D0F4B20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9159CD7-E201-0EFC-22B8-63F6FDAB6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6A1F4F7-7A4E-140C-BB0D-A9D5ABFBC2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AFB8C8-FD49-D717-A241-5E68438178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41F2D-9DB6-4696-8DDF-71DE2309D8F0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C8FC7D-8218-6048-CCDE-73DD63CC63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694758-A904-E42E-09E5-0840399474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0416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59532" y="2276872"/>
            <a:ext cx="84249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s-ES" sz="3000" dirty="0">
                <a:solidFill>
                  <a:srgbClr val="0070C0"/>
                </a:solidFill>
                <a:latin typeface="Comic Sans MS" pitchFamily="66" charset="0"/>
              </a:rPr>
              <a:t>Repaso de los pronombres directo </a:t>
            </a:r>
          </a:p>
          <a:p>
            <a:pPr>
              <a:lnSpc>
                <a:spcPct val="150000"/>
              </a:lnSpc>
            </a:pPr>
            <a:r>
              <a:rPr lang="es-ES" sz="3000" dirty="0">
                <a:solidFill>
                  <a:srgbClr val="0070C0"/>
                </a:solidFill>
                <a:latin typeface="Comic Sans MS" pitchFamily="66" charset="0"/>
              </a:rPr>
              <a:t>    e indirecto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3840842"/>
            <a:ext cx="1353751" cy="1538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251520" y="301127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Clase 5 de </a:t>
            </a:r>
            <a:r>
              <a:rPr lang="en-GB" altLang="en-US" dirty="0">
                <a:solidFill>
                  <a:prstClr val="black"/>
                </a:solidFill>
                <a:latin typeface="Comic Sans MS" pitchFamily="66" charset="0"/>
              </a:rPr>
              <a:t>10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	    	     </a:t>
            </a: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Fecha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: </a:t>
            </a: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miércoles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, 28 de </a:t>
            </a: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octu</a:t>
            </a:r>
            <a:r>
              <a:rPr lang="en-GB" altLang="en-US" dirty="0" err="1">
                <a:solidFill>
                  <a:prstClr val="black"/>
                </a:solidFill>
                <a:latin typeface="Comic Sans MS" pitchFamily="66" charset="0"/>
              </a:rPr>
              <a:t>bre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del 2026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dirty="0">
                <a:solidFill>
                  <a:prstClr val="black"/>
                </a:solidFill>
                <a:latin typeface="Comic Sans MS" pitchFamily="66" charset="0"/>
              </a:rPr>
              <a:t>U2Pa2 Upper Intermediate 2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796811" y="1140944"/>
            <a:ext cx="720261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Lo que </a:t>
            </a:r>
            <a:r>
              <a:rPr kumimoji="0" lang="es-ES" sz="40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vamos a </a:t>
            </a:r>
            <a:r>
              <a:rPr lang="es-ES" sz="4000" dirty="0" err="1">
                <a:solidFill>
                  <a:srgbClr val="F79646">
                    <a:lumMod val="50000"/>
                  </a:srgbClr>
                </a:solidFill>
                <a:latin typeface="Comic Sans MS" pitchFamily="66" charset="0"/>
              </a:rPr>
              <a:t>hac</a:t>
            </a:r>
            <a:r>
              <a:rPr kumimoji="0" lang="es-E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er</a:t>
            </a:r>
            <a:r>
              <a:rPr lang="es-ES" sz="4000" dirty="0">
                <a:solidFill>
                  <a:srgbClr val="F79646">
                    <a:lumMod val="50000"/>
                  </a:srgbClr>
                </a:solidFill>
                <a:latin typeface="Comic Sans MS" pitchFamily="66" charset="0"/>
              </a:rPr>
              <a:t> hoy día</a:t>
            </a:r>
            <a:endParaRPr kumimoji="0" lang="es-ES" sz="4000" b="0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17C5D-F477-539D-DBA7-B21F92A1D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2795" y="116632"/>
            <a:ext cx="5279156" cy="2268252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n-GB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En parejas</a:t>
            </a:r>
            <a:br>
              <a:rPr lang="en-GB" sz="2000" dirty="0">
                <a:latin typeface="Comic Sans MS" panose="030F0702030302020204" pitchFamily="66" charset="0"/>
              </a:rPr>
            </a:br>
            <a:br>
              <a:rPr lang="en-GB" sz="2000" dirty="0">
                <a:latin typeface="Comic Sans MS" panose="030F0702030302020204" pitchFamily="66" charset="0"/>
              </a:rPr>
            </a:br>
            <a:r>
              <a:rPr lang="en-GB" sz="2000" dirty="0">
                <a:latin typeface="Comic Sans MS" panose="030F0702030302020204" pitchFamily="66" charset="0"/>
              </a:rPr>
              <a:t>1. </a:t>
            </a:r>
            <a:r>
              <a:rPr lang="en-GB" sz="20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Pregunta</a:t>
            </a:r>
            <a:r>
              <a:rPr lang="en-GB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 a </a:t>
            </a:r>
            <a:r>
              <a:rPr lang="en-GB" sz="20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tu</a:t>
            </a:r>
            <a:r>
              <a:rPr lang="en-GB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compañero</a:t>
            </a:r>
            <a:r>
              <a:rPr lang="en-GB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/a </a:t>
            </a:r>
            <a:br>
              <a:rPr lang="en-GB" sz="2000" dirty="0">
                <a:solidFill>
                  <a:srgbClr val="002060"/>
                </a:solidFill>
                <a:latin typeface="Comic Sans MS" panose="030F0702030302020204" pitchFamily="66" charset="0"/>
              </a:rPr>
            </a:br>
            <a:r>
              <a:rPr lang="en-GB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   </a:t>
            </a:r>
            <a:r>
              <a:rPr lang="en-GB" sz="20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qué</a:t>
            </a:r>
            <a:r>
              <a:rPr lang="en-GB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hizo</a:t>
            </a:r>
            <a:r>
              <a:rPr lang="en-GB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 la </a:t>
            </a:r>
            <a:r>
              <a:rPr lang="en-GB" sz="20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semana</a:t>
            </a:r>
            <a:r>
              <a:rPr lang="en-GB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pasada</a:t>
            </a:r>
            <a:br>
              <a:rPr lang="en-GB" sz="2000" dirty="0">
                <a:solidFill>
                  <a:srgbClr val="002060"/>
                </a:solidFill>
                <a:latin typeface="Comic Sans MS" panose="030F0702030302020204" pitchFamily="66" charset="0"/>
              </a:rPr>
            </a:br>
            <a:br>
              <a:rPr lang="en-GB" sz="2000" dirty="0">
                <a:solidFill>
                  <a:srgbClr val="002060"/>
                </a:solidFill>
                <a:latin typeface="Comic Sans MS" panose="030F0702030302020204" pitchFamily="66" charset="0"/>
              </a:rPr>
            </a:b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2. </a:t>
            </a:r>
            <a:r>
              <a:rPr lang="en-GB" sz="2000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Reporta</a:t>
            </a: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a la </a:t>
            </a:r>
            <a:r>
              <a:rPr lang="en-GB" sz="2000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clase</a:t>
            </a: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lo </a:t>
            </a:r>
            <a:r>
              <a:rPr lang="en-GB" sz="2000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que</a:t>
            </a: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hizo</a:t>
            </a: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endParaRPr lang="en-GB" sz="20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9219" name="Picture 3" descr="A person and person looking at something&#10;&#10;AI-generated content may be incorrect.">
            <a:extLst>
              <a:ext uri="{FF2B5EF4-FFF2-40B4-BE49-F238E27FC236}">
                <a16:creationId xmlns:a16="http://schemas.microsoft.com/office/drawing/2014/main" id="{40193601-3CD0-F5C9-5797-70FD16598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46" y="166812"/>
            <a:ext cx="2710034" cy="226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DAEC752-42F5-283A-A1A8-41E73215ABB5}"/>
              </a:ext>
            </a:extLst>
          </p:cNvPr>
          <p:cNvSpPr txBox="1">
            <a:spLocks/>
          </p:cNvSpPr>
          <p:nvPr/>
        </p:nvSpPr>
        <p:spPr>
          <a:xfrm>
            <a:off x="645246" y="2435064"/>
            <a:ext cx="8031210" cy="22682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sz="2000" dirty="0">
                <a:latin typeface="Comic Sans MS" panose="030F0702030302020204" pitchFamily="66" charset="0"/>
              </a:rPr>
              <a:t>Palabras </a:t>
            </a:r>
            <a:r>
              <a:rPr lang="en-GB" sz="2000" dirty="0" err="1">
                <a:latin typeface="Comic Sans MS" panose="030F0702030302020204" pitchFamily="66" charset="0"/>
              </a:rPr>
              <a:t>nuevas</a:t>
            </a:r>
            <a:endParaRPr lang="en-GB" sz="2000" dirty="0">
              <a:latin typeface="Comic Sans MS" panose="030F0702030302020204" pitchFamily="66" charset="0"/>
            </a:endParaRPr>
          </a:p>
          <a:p>
            <a:pPr>
              <a:defRPr/>
            </a:pPr>
            <a:r>
              <a:rPr lang="en-GB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Temblor, </a:t>
            </a:r>
            <a:r>
              <a:rPr lang="en-GB" sz="20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temblar</a:t>
            </a:r>
            <a:r>
              <a:rPr lang="en-GB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 (irregular), </a:t>
            </a:r>
            <a:r>
              <a:rPr lang="en-GB" sz="20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terremoto</a:t>
            </a:r>
            <a:r>
              <a:rPr lang="en-GB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, a menudo, </a:t>
            </a:r>
            <a:r>
              <a:rPr lang="en-GB" sz="20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lluvia</a:t>
            </a:r>
            <a:r>
              <a:rPr lang="en-GB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, árbol, </a:t>
            </a:r>
            <a:r>
              <a:rPr lang="en-GB" sz="20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rama</a:t>
            </a:r>
            <a:r>
              <a:rPr lang="en-GB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, </a:t>
            </a:r>
            <a:r>
              <a:rPr lang="en-GB" sz="20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arrancar</a:t>
            </a:r>
            <a:r>
              <a:rPr lang="en-GB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 (regular), </a:t>
            </a:r>
            <a:r>
              <a:rPr lang="en-GB" sz="20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raíz</a:t>
            </a:r>
            <a:r>
              <a:rPr lang="en-GB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, </a:t>
            </a:r>
            <a:r>
              <a:rPr lang="en-GB" sz="20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multar</a:t>
            </a:r>
            <a:r>
              <a:rPr lang="en-GB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 (regular), </a:t>
            </a:r>
            <a:r>
              <a:rPr lang="en-GB" sz="20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jorobado</a:t>
            </a:r>
            <a:r>
              <a:rPr lang="en-GB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.</a:t>
            </a:r>
          </a:p>
          <a:p>
            <a:pPr>
              <a:defRPr/>
            </a:pPr>
            <a:endParaRPr lang="en-GB" sz="20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>
              <a:defRPr/>
            </a:pPr>
            <a:r>
              <a:rPr lang="en-GB" sz="20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Pronunciación</a:t>
            </a:r>
            <a:r>
              <a:rPr lang="en-GB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:   </a:t>
            </a:r>
            <a:r>
              <a:rPr lang="en-GB" sz="20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guardia</a:t>
            </a:r>
            <a:r>
              <a:rPr lang="en-GB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 y </a:t>
            </a:r>
            <a:r>
              <a:rPr lang="en-GB" sz="20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mágica</a:t>
            </a:r>
            <a:endParaRPr lang="en-GB" sz="20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02D32-AE58-5A3D-4E89-34DF7028C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638" y="216649"/>
            <a:ext cx="7886700" cy="1325563"/>
          </a:xfrm>
        </p:spPr>
        <p:txBody>
          <a:bodyPr>
            <a:normAutofit/>
          </a:bodyPr>
          <a:lstStyle/>
          <a:p>
            <a:r>
              <a:rPr lang="en-GB" sz="4000" dirty="0"/>
              <a:t>- </a:t>
            </a:r>
            <a:r>
              <a:rPr lang="en-GB" sz="4000" dirty="0" err="1"/>
              <a:t>Corrección</a:t>
            </a:r>
            <a:r>
              <a:rPr lang="en-GB" sz="4000" dirty="0"/>
              <a:t> de </a:t>
            </a:r>
            <a:r>
              <a:rPr lang="en-GB" sz="4000" dirty="0" err="1"/>
              <a:t>ejercicio</a:t>
            </a:r>
            <a:r>
              <a:rPr lang="en-GB" sz="4000" dirty="0"/>
              <a:t> 1-12-2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897B169-5959-3CDE-0CD2-3EBCD429AF6B}"/>
              </a:ext>
            </a:extLst>
          </p:cNvPr>
          <p:cNvSpPr txBox="1">
            <a:spLocks/>
          </p:cNvSpPr>
          <p:nvPr/>
        </p:nvSpPr>
        <p:spPr>
          <a:xfrm>
            <a:off x="379322" y="1233908"/>
            <a:ext cx="856895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- Describe lo </a:t>
            </a:r>
            <a:r>
              <a:rPr lang="en-GB" sz="4000" dirty="0" err="1"/>
              <a:t>que</a:t>
            </a:r>
            <a:r>
              <a:rPr lang="en-GB" sz="4000" dirty="0"/>
              <a:t> es sin </a:t>
            </a:r>
            <a:r>
              <a:rPr lang="en-GB" sz="4000" dirty="0" err="1"/>
              <a:t>decir</a:t>
            </a:r>
            <a:r>
              <a:rPr lang="en-GB" sz="4000" dirty="0"/>
              <a:t> </a:t>
            </a:r>
            <a:r>
              <a:rPr lang="en-GB" sz="4000" dirty="0" err="1"/>
              <a:t>su</a:t>
            </a:r>
            <a:r>
              <a:rPr lang="en-GB" sz="4000" dirty="0"/>
              <a:t> </a:t>
            </a:r>
            <a:r>
              <a:rPr lang="en-GB" sz="4000" dirty="0" err="1"/>
              <a:t>nombre</a:t>
            </a:r>
            <a:endParaRPr lang="en-GB" sz="40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F936C50-F7F0-4B6E-0D71-DD72A0365A9B}"/>
              </a:ext>
            </a:extLst>
          </p:cNvPr>
          <p:cNvSpPr txBox="1">
            <a:spLocks/>
          </p:cNvSpPr>
          <p:nvPr/>
        </p:nvSpPr>
        <p:spPr>
          <a:xfrm>
            <a:off x="379322" y="2212404"/>
            <a:ext cx="856895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- Describe lo </a:t>
            </a:r>
            <a:r>
              <a:rPr lang="en-GB" sz="4000" dirty="0" err="1"/>
              <a:t>que</a:t>
            </a:r>
            <a:r>
              <a:rPr lang="en-GB" sz="4000" dirty="0"/>
              <a:t> es sin </a:t>
            </a:r>
            <a:r>
              <a:rPr lang="en-GB" sz="4000" dirty="0" err="1"/>
              <a:t>decir</a:t>
            </a:r>
            <a:r>
              <a:rPr lang="en-GB" sz="4000" dirty="0"/>
              <a:t> </a:t>
            </a:r>
            <a:r>
              <a:rPr lang="en-GB" sz="4000" dirty="0" err="1"/>
              <a:t>su</a:t>
            </a:r>
            <a:r>
              <a:rPr lang="en-GB" sz="4000" dirty="0"/>
              <a:t> </a:t>
            </a:r>
            <a:r>
              <a:rPr lang="en-GB" sz="4000" dirty="0" err="1"/>
              <a:t>nombre</a:t>
            </a:r>
            <a:endParaRPr lang="en-GB" sz="4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CF8176B-9C18-3065-703B-62788FA480BD}"/>
              </a:ext>
            </a:extLst>
          </p:cNvPr>
          <p:cNvSpPr txBox="1">
            <a:spLocks/>
          </p:cNvSpPr>
          <p:nvPr/>
        </p:nvSpPr>
        <p:spPr>
          <a:xfrm>
            <a:off x="379322" y="3550153"/>
            <a:ext cx="856895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- Lectura:</a:t>
            </a:r>
          </a:p>
          <a:p>
            <a:r>
              <a:rPr lang="en-GB" sz="4000" dirty="0"/>
              <a:t>   Short Stories, </a:t>
            </a:r>
            <a:r>
              <a:rPr lang="en-GB" sz="4000" dirty="0" err="1"/>
              <a:t>capítulo</a:t>
            </a:r>
            <a:r>
              <a:rPr lang="en-GB" sz="4000" dirty="0"/>
              <a:t> 3, </a:t>
            </a:r>
          </a:p>
          <a:p>
            <a:r>
              <a:rPr lang="en-GB" sz="4000" dirty="0"/>
              <a:t>   </a:t>
            </a:r>
            <a:r>
              <a:rPr lang="en-GB" sz="4000" dirty="0" err="1"/>
              <a:t>páginas</a:t>
            </a:r>
            <a:r>
              <a:rPr lang="en-GB" sz="4000" dirty="0"/>
              <a:t> del 68 al 73.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10715A5-8A72-9AAF-C774-C6E70E33E419}"/>
              </a:ext>
            </a:extLst>
          </p:cNvPr>
          <p:cNvSpPr txBox="1">
            <a:spLocks/>
          </p:cNvSpPr>
          <p:nvPr/>
        </p:nvSpPr>
        <p:spPr>
          <a:xfrm>
            <a:off x="347274" y="5251514"/>
            <a:ext cx="856895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 err="1"/>
              <a:t>Deberes</a:t>
            </a:r>
            <a:r>
              <a:rPr lang="en-GB" sz="4000" dirty="0"/>
              <a:t>:  - </a:t>
            </a:r>
            <a:r>
              <a:rPr lang="en-GB" sz="4000" dirty="0" err="1"/>
              <a:t>copia</a:t>
            </a:r>
            <a:endParaRPr lang="en-GB" sz="4000" dirty="0"/>
          </a:p>
          <a:p>
            <a:r>
              <a:rPr lang="en-GB" sz="4000" dirty="0"/>
              <a:t>                  - Short Stories, </a:t>
            </a:r>
            <a:r>
              <a:rPr lang="en-GB" sz="4000" dirty="0" err="1"/>
              <a:t>página</a:t>
            </a:r>
            <a:r>
              <a:rPr lang="en-GB" sz="4000" dirty="0"/>
              <a:t> 74</a:t>
            </a:r>
          </a:p>
        </p:txBody>
      </p:sp>
    </p:spTree>
    <p:extLst>
      <p:ext uri="{BB962C8B-B14F-4D97-AF65-F5344CB8AC3E}">
        <p14:creationId xmlns:p14="http://schemas.microsoft.com/office/powerpoint/2010/main" val="5111389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</Words>
  <Application>Microsoft Office PowerPoint</Application>
  <PresentationFormat>On-screen Show (4:3)</PresentationFormat>
  <Paragraphs>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Aptos</vt:lpstr>
      <vt:lpstr>Arial</vt:lpstr>
      <vt:lpstr>Calibri</vt:lpstr>
      <vt:lpstr>Calibri Light</vt:lpstr>
      <vt:lpstr>Comic Sans MS</vt:lpstr>
      <vt:lpstr>Tema de Office</vt:lpstr>
      <vt:lpstr>1_Tema de Office</vt:lpstr>
      <vt:lpstr>PowerPoint Presentation</vt:lpstr>
      <vt:lpstr>En parejas  1. Pregunta a tu compañero/a     qué hizo la semana pasada  2. Reporta a la clase lo que hizo </vt:lpstr>
      <vt:lpstr>- Corrección de ejercicio 1-12-2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RICHARD</dc:creator>
  <cp:lastModifiedBy>Flor de Andrews</cp:lastModifiedBy>
  <cp:revision>110</cp:revision>
  <dcterms:created xsi:type="dcterms:W3CDTF">2020-07-01T17:42:23Z</dcterms:created>
  <dcterms:modified xsi:type="dcterms:W3CDTF">2026-10-29T18:01:58Z</dcterms:modified>
</cp:coreProperties>
</file>