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65" r:id="rId2"/>
    <p:sldMasterId id="2147483901" r:id="rId3"/>
  </p:sldMasterIdLst>
  <p:notesMasterIdLst>
    <p:notesMasterId r:id="rId11"/>
  </p:notesMasterIdLst>
  <p:sldIdLst>
    <p:sldId id="258" r:id="rId4"/>
    <p:sldId id="1820" r:id="rId5"/>
    <p:sldId id="1824" r:id="rId6"/>
    <p:sldId id="1825" r:id="rId7"/>
    <p:sldId id="262" r:id="rId8"/>
    <p:sldId id="1821" r:id="rId9"/>
    <p:sldId id="1780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1" d="100"/>
          <a:sy n="131" d="100"/>
        </p:scale>
        <p:origin x="-37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2CBB-ABEC-397D-C849-08138D74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51E1-7E53-70C0-3AF7-2FF7B2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0BEC-ADF2-551F-5E5B-DCDB8DC1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A2B-6D11-437A-8DC3-012B5C90D0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0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5218-6633-067B-6048-D5B07F70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AE22-9779-0703-202D-0D79659A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815A-B879-216A-DB20-35D4FFB1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F949-7A6B-440C-A723-D79D4F8D1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3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77B6-D06A-5676-2688-2E91044F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A3ED-296F-2A3C-D94D-D406CEB2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2025-E68C-953F-AA7E-BE8D9FC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8A80-080B-4C8B-8EE8-6F60EF4F4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7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177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29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8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89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6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10CE-BBAE-0463-074B-C398865B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E915-8F37-72D3-4257-6F666638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56-450B-C372-9170-8D808ABF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7FBC-76FB-4436-B3FF-4192A1D60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55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324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65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88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36DD6-A20C-FFAE-4E5E-CC15DC9E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00FFA-13C1-EF24-A6DF-6A0D8F5F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5E67D-368A-F32C-B7E8-20ED11D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8406-EB30-4C83-B904-AF2F370C77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518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C9375-A193-5AEC-971A-1DDC99B7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2C3B-B334-5B4D-75BE-01125BB8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5928-7449-6A5A-B4E6-A660D37C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8FF3-D6BE-4DC3-84C6-A7C8CC131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579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9DDC-17A4-1319-4115-E2BC4778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D4AA-B142-3266-EF85-B28544C1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ACE3-4EEB-176C-3F8D-4C9E6161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EC9-A260-4291-82B9-96AC2678E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806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F4136C-091E-A8F0-FF48-B08BA431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225B9F-E77F-CD11-BCAC-B6CB4464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19A431-AA09-37CD-0755-3BA84DDC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599D-033E-47F8-BCD4-3731589B96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453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BFFDC4-3338-8BED-1637-23CF2221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C75552-00D6-5EE3-0342-189AD717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E0FB87-6E6A-176B-BAAA-EBEBF08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F502-E62F-4FBC-9458-43FD7FB0A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791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5F43EA-26EE-8C5B-58A8-641071E2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54BF17-721A-7316-04FE-2BD0278B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D4A6E8-6444-410E-3251-797D285B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15F3-C45F-44CB-99E6-EFFBA50635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7396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89C296-AAB0-8CC2-92E8-6AB19BA2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AB2E5D-4567-735F-1FCA-0A79B47D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BE18A1-AA5B-BE18-C40C-2C777C21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AFFE-80D6-4899-92FF-D456AC27F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24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3C5AA-E0BF-6124-44EB-C7C73BD2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744A-A47F-69A6-DFE8-032BBF46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C0C5-7D99-870E-F15D-67BD0605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21E-A68C-445A-A3B9-81D05D7F0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404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4516A8-F0F1-A9DC-8F40-096FE540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3FB45-A4EA-706B-AF11-28590631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AB404E-33F0-2EE9-2AEC-B0C48B81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32E1-EB8E-4D77-BA98-A632504CDB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855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024FE1-AFEE-D32E-EFC5-9A7AF462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AE141C-8EC2-A910-FF65-BE89296D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3DE4E1-DA29-0D6B-0606-037AF920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8E36-3E60-4318-ADA0-92BBEB9DD1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256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0160-326E-7448-04AF-0ADB36A4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AA4C-68C7-4D61-82A2-6C0B012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42BCC-C32B-D86E-3CCA-B9DED272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885C-278F-43C8-A0C1-446A0BB297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25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8A89-A637-EF2D-725C-D07B9E72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CA3DB-DD3F-1A45-C191-FED9E865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737D8-6DBE-A93D-31BC-0F3BE7B3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02DD-409E-4597-BF06-E6B76963AC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5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AAD56-2D59-87CE-7D0C-DAFD24BF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B5E86-D2D7-092C-15CF-2FBE688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86BE7-2933-4DF3-D788-25FB7FC4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0000-C60E-4C22-8DD8-8564CA8CF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97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57621-8FEA-50B1-48E3-8333ACBA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BF0D2F-4198-7215-85A2-295AE7E6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CA271E-2522-3E3C-5428-639BFBB1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B57-3105-4200-A725-669067C76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95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B5CC03-EC67-D687-311E-F505209D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BF1C4E-9598-0F1A-F855-633C97F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EB692-ED63-075F-5A39-277E4FFF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CAB7-F3D7-4410-8353-68B5B9E15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74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56D98C-A2E9-0B57-832E-73290B1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DEE561-96C7-5C15-B99D-141BDF08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49A0-D19B-2386-1746-EF4DB82B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B7C7-9F79-4FF5-9AFF-64DAEE89FF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1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27916-66A0-661A-BAE8-7691856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4946A-E883-2BC0-E5A7-B3CA8C2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81B59-CC60-9FBE-BF16-C4C9C738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403-F444-44CC-8B60-BE852879F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85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94068-4D1C-5402-E37A-DDCED92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206B0-258C-0FFC-422D-B1F322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1F68-5796-CFFA-3F0E-F42F0811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B338-BADD-45D1-B199-9914ED77E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9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78F12B-F2B4-DB79-1ADA-B42BFA6C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D8ED9E-AA9D-F8FF-48DE-0D44E1FE6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0FDF-EE14-5EBE-A554-FE6DAEEA0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EEAE-5C32-C6B7-D1C8-3C9AA4DA8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42D5-1388-0BA0-D64C-9DE4D9A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53F8F6-1940-4B23-ABE5-FCF89516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4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C32B-A765-43BB-A811-8F701FDA96E7}" type="datetimeFigureOut">
              <a:rPr lang="es-ES" smtClean="0"/>
              <a:pPr/>
              <a:t>22/11/2023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38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8150843-3246-9B9E-6ED7-E22286028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DBF1CD9-4185-1757-D3EC-1AFB8B3CB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3C26-C848-921B-906F-3423AECB3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28A3B-53CB-31DB-3FDA-5C22EE401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84496-5BB1-375B-FE57-89FA4D926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D2DC8D-B39E-40BA-8203-07E4435774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3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8-20                       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22 de </a:t>
            </a:r>
            <a:r>
              <a:rPr lang="en-GB" altLang="en-US" dirty="0" err="1">
                <a:latin typeface="Comic Sans MS" pitchFamily="66" charset="0"/>
              </a:rPr>
              <a:t>noviembre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>
                <a:latin typeface="Comic Sans MS" pitchFamily="66" charset="0"/>
              </a:rPr>
              <a:t>New 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Unidad 5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es?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1204303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alt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2400" i="1" dirty="0" err="1">
                <a:latin typeface="Comic Sans MS" panose="030F0702030302020204" pitchFamily="66" charset="0"/>
              </a:rPr>
              <a:t>Repaso</a:t>
            </a:r>
            <a:r>
              <a:rPr lang="en-GB" altLang="en-US" sz="2400" i="1" dirty="0">
                <a:latin typeface="Comic Sans MS" panose="030F0702030302020204" pitchFamily="66" charset="0"/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erbos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en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el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presente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pasado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y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futuro</a:t>
            </a: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2400" i="1" dirty="0" err="1">
                <a:latin typeface="Comic Sans MS" panose="030F0702030302020204" pitchFamily="66" charset="0"/>
              </a:rPr>
              <a:t>Introducci</a:t>
            </a:r>
            <a:r>
              <a:rPr lang="en-GB" sz="2400" dirty="0" err="1">
                <a:latin typeface="Comic Sans MS" pitchFamily="66" charset="0"/>
              </a:rPr>
              <a:t>ón</a:t>
            </a:r>
            <a:r>
              <a:rPr lang="en-GB" altLang="en-US" sz="2400" i="1" dirty="0">
                <a:latin typeface="Comic Sans MS" panose="030F0702030302020204" pitchFamily="66" charset="0"/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Can I…?</a:t>
            </a: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20242"/>
            <a:ext cx="2232248" cy="25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825E0CC6-EC35-A946-221B-24E9583C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34005"/>
            <a:ext cx="8784976" cy="40234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pregunta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-¿                                        ?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</a:t>
            </a:r>
            <a:r>
              <a:rPr lang="en-GB" altLang="en-US" sz="40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Mi </a:t>
            </a:r>
            <a:r>
              <a:rPr lang="en-GB" altLang="en-US" sz="4000" b="1" dirty="0">
                <a:solidFill>
                  <a:srgbClr val="7030A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amiga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 de Puerto Rico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C587005-80C3-18CD-8511-2D7E0A10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90805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0A4CB-6AF3-F4AB-E21B-12F1C540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24" y="2602567"/>
            <a:ext cx="7705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De d</a:t>
            </a:r>
            <a:r>
              <a:rPr kumimoji="0" lang="es-ES_tradnl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ónde</a:t>
            </a: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 </a:t>
            </a:r>
            <a:r>
              <a:rPr kumimoji="0" lang="es-ES_tradnl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tu amiga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BED7D18-D0DA-5F13-517E-30779EF0A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69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0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B26A4F6-1645-04E7-DC1D-AD846122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530" r="1323"/>
          <a:stretch/>
        </p:blipFill>
        <p:spPr>
          <a:xfrm>
            <a:off x="325630" y="257239"/>
            <a:ext cx="8494842" cy="6412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761CA-BD38-1C06-35D1-7B58CC1A4536}"/>
              </a:ext>
            </a:extLst>
          </p:cNvPr>
          <p:cNvSpPr txBox="1"/>
          <p:nvPr/>
        </p:nvSpPr>
        <p:spPr>
          <a:xfrm>
            <a:off x="7164288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CD4.72</a:t>
            </a:r>
          </a:p>
        </p:txBody>
      </p:sp>
    </p:spTree>
    <p:extLst>
      <p:ext uri="{BB962C8B-B14F-4D97-AF65-F5344CB8AC3E}">
        <p14:creationId xmlns:p14="http://schemas.microsoft.com/office/powerpoint/2010/main" val="73301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2419866"/>
            <a:ext cx="1366080" cy="66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¿Puedo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364042" y="92450"/>
            <a:ext cx="3595856" cy="5837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Hablar contigo?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008000"/>
                </a:solidFill>
                <a:latin typeface="Comic Sans MS" pitchFamily="66" charset="0"/>
              </a:rPr>
              <a:t>Abrir la puerta?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Cerrar la ventana?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008000"/>
                </a:solidFill>
                <a:latin typeface="Comic Sans MS" pitchFamily="66" charset="0"/>
              </a:rPr>
              <a:t>Comer aquí?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Beber </a:t>
            </a:r>
            <a:r>
              <a:rPr lang="es-ES" sz="2800" b="1" noProof="0" dirty="0">
                <a:solidFill>
                  <a:srgbClr val="008000"/>
                </a:solidFill>
                <a:latin typeface="Comic Sans MS" pitchFamily="66" charset="0"/>
              </a:rPr>
              <a:t>agua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</a:p>
          <a:p>
            <a:pPr lvl="0">
              <a:lnSpc>
                <a:spcPct val="150000"/>
              </a:lnSpc>
              <a:defRPr/>
            </a:pPr>
            <a:r>
              <a:rPr lang="es-ES" sz="2800" b="1" dirty="0">
                <a:solidFill>
                  <a:srgbClr val="008000"/>
                </a:solidFill>
                <a:latin typeface="Comic Sans MS" pitchFamily="66" charset="0"/>
              </a:rPr>
              <a:t>Tomar el taxi aquí?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Escribir una nota?</a:t>
            </a:r>
          </a:p>
          <a:p>
            <a:pPr lvl="0">
              <a:lnSpc>
                <a:spcPct val="150000"/>
              </a:lnSpc>
              <a:defRPr/>
            </a:pPr>
            <a:r>
              <a:rPr lang="es-ES" sz="2800" b="1" dirty="0">
                <a:solidFill>
                  <a:srgbClr val="008000"/>
                </a:solidFill>
                <a:latin typeface="Comic Sans MS" pitchFamily="66" charset="0"/>
              </a:rPr>
              <a:t>Estudiar aquí?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Trabajar </a:t>
            </a:r>
            <a:r>
              <a:rPr lang="es-ES" sz="2800" b="1" dirty="0">
                <a:solidFill>
                  <a:srgbClr val="008000"/>
                </a:solidFill>
                <a:latin typeface="Comic Sans MS" pitchFamily="66" charset="0"/>
              </a:rPr>
              <a:t>aquí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3C441-C721-73A2-A9F2-9862CBE26DB0}"/>
              </a:ext>
            </a:extLst>
          </p:cNvPr>
          <p:cNvSpPr txBox="1">
            <a:spLocks/>
          </p:cNvSpPr>
          <p:nvPr/>
        </p:nvSpPr>
        <p:spPr>
          <a:xfrm>
            <a:off x="5580112" y="261943"/>
            <a:ext cx="1872208" cy="5498829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4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Pod</a:t>
            </a:r>
            <a:r>
              <a:rPr lang="en-GB" sz="4000" b="1" u="sng" dirty="0" err="1">
                <a:solidFill>
                  <a:srgbClr val="008000"/>
                </a:solidFill>
                <a:latin typeface="Comic Sans MS" panose="030F0702030302020204" pitchFamily="66" charset="0"/>
              </a:rPr>
              <a:t>er</a:t>
            </a:r>
            <a:endParaRPr lang="en-GB" sz="4000" b="1" u="sng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GB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GB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GB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Pod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Pod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GB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3021B52-3D05-ADD9-FCD9-32A7880B73FB}"/>
              </a:ext>
            </a:extLst>
          </p:cNvPr>
          <p:cNvSpPr txBox="1">
            <a:spLocks/>
          </p:cNvSpPr>
          <p:nvPr/>
        </p:nvSpPr>
        <p:spPr>
          <a:xfrm>
            <a:off x="6948264" y="261943"/>
            <a:ext cx="1872208" cy="5498829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4000" b="1" u="sng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GB" sz="4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GB" sz="4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GB" sz="4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GB" sz="40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emos</a:t>
            </a:r>
            <a:endParaRPr lang="en-GB" sz="4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 b="1" dirty="0" err="1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éis</a:t>
            </a:r>
            <a:endParaRPr lang="en-GB" altLang="en-US" sz="4000" b="1" dirty="0">
              <a:solidFill>
                <a:srgbClr val="008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GB" sz="4000" b="1" dirty="0" err="1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</a:t>
            </a:r>
            <a:endParaRPr lang="en-GB" altLang="en-US" sz="4000" b="1" dirty="0">
              <a:solidFill>
                <a:srgbClr val="008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GB" sz="4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72887-0014-7950-7BB4-D1BCD570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5443"/>
            <a:ext cx="7776864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4E7836C-B280-7AF9-0A2E-9DE368439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Tareas para la casa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F475242-2C2E-A8BD-0EDC-7631A02F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3290"/>
            <a:ext cx="8712968" cy="5111750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endParaRPr lang="en-GB" altLang="en-US" sz="2400" i="1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1. Escribe 2/3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oraciones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en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el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pasado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de lo que </a:t>
            </a:r>
            <a:r>
              <a:rPr lang="en-GB" altLang="en-US" sz="24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hiciste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</a:t>
            </a: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(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did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pasada</a:t>
            </a: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Escribe 2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oraciones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de 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lo que </a:t>
            </a:r>
            <a:r>
              <a:rPr lang="en-GB" altLang="en-US" sz="24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harás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(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will do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próxima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2.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Copia</a:t>
            </a: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None/>
              <a:defRPr/>
            </a:pPr>
            <a:endParaRPr lang="en-GB" sz="2400" i="1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GB" altLang="en-US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 </a:t>
            </a:r>
          </a:p>
          <a:p>
            <a:pPr marL="0" indent="0">
              <a:buFontTx/>
              <a:buNone/>
              <a:defRPr/>
            </a:pPr>
            <a:endParaRPr lang="en-GB" altLang="en-US" sz="2400" dirty="0">
              <a:solidFill>
                <a:srgbClr val="00CC0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                        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159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Comic Sans MS</vt:lpstr>
      <vt:lpstr>Corbel</vt:lpstr>
      <vt:lpstr>Rod</vt:lpstr>
      <vt:lpstr>Times New Roman</vt:lpstr>
      <vt:lpstr>4_Office Theme</vt:lpstr>
      <vt:lpstr>Tema de Office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A Generic11</cp:lastModifiedBy>
  <cp:revision>103</cp:revision>
  <dcterms:created xsi:type="dcterms:W3CDTF">2020-09-22T16:21:34Z</dcterms:created>
  <dcterms:modified xsi:type="dcterms:W3CDTF">2023-11-22T14:32:51Z</dcterms:modified>
</cp:coreProperties>
</file>